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33"/>
  </p:notesMasterIdLst>
  <p:sldIdLst>
    <p:sldId id="274" r:id="rId6"/>
    <p:sldId id="258" r:id="rId7"/>
    <p:sldId id="297" r:id="rId8"/>
    <p:sldId id="257" r:id="rId9"/>
    <p:sldId id="261" r:id="rId10"/>
    <p:sldId id="292" r:id="rId11"/>
    <p:sldId id="288" r:id="rId12"/>
    <p:sldId id="271" r:id="rId13"/>
    <p:sldId id="294" r:id="rId14"/>
    <p:sldId id="295" r:id="rId15"/>
    <p:sldId id="296" r:id="rId16"/>
    <p:sldId id="279" r:id="rId17"/>
    <p:sldId id="259" r:id="rId18"/>
    <p:sldId id="260" r:id="rId19"/>
    <p:sldId id="263" r:id="rId20"/>
    <p:sldId id="264" r:id="rId21"/>
    <p:sldId id="265" r:id="rId22"/>
    <p:sldId id="267" r:id="rId23"/>
    <p:sldId id="268" r:id="rId24"/>
    <p:sldId id="286" r:id="rId25"/>
    <p:sldId id="287" r:id="rId26"/>
    <p:sldId id="276" r:id="rId27"/>
    <p:sldId id="277" r:id="rId28"/>
    <p:sldId id="270" r:id="rId29"/>
    <p:sldId id="283" r:id="rId30"/>
    <p:sldId id="284" r:id="rId31"/>
    <p:sldId id="28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A7B9E46-4637-417B-8184-C276B6CC1DE0}">
          <p14:sldIdLst>
            <p14:sldId id="274"/>
          </p14:sldIdLst>
        </p14:section>
        <p14:section name="Cases and infection rates" id="{787EC7DB-7F9A-4F70-A811-A0F96658FA14}">
          <p14:sldIdLst>
            <p14:sldId id="258"/>
            <p14:sldId id="297"/>
            <p14:sldId id="257"/>
            <p14:sldId id="261"/>
            <p14:sldId id="292"/>
          </p14:sldIdLst>
        </p14:section>
        <p14:section name="Vaccinations" id="{FE7D8DD4-1FF6-48D8-8329-D1FD4654262D}">
          <p14:sldIdLst>
            <p14:sldId id="288"/>
            <p14:sldId id="271"/>
            <p14:sldId id="294"/>
            <p14:sldId id="295"/>
            <p14:sldId id="296"/>
          </p14:sldIdLst>
        </p14:section>
        <p14:section name="Community surveillance" id="{D185229F-2022-40E8-BA1B-D0679C8838F0}">
          <p14:sldIdLst>
            <p14:sldId id="279"/>
            <p14:sldId id="259"/>
            <p14:sldId id="260"/>
          </p14:sldIdLst>
        </p14:section>
        <p14:section name="Deaths" id="{A8811AA5-4D82-467F-BBFE-99C20CFAA37D}">
          <p14:sldIdLst>
            <p14:sldId id="263"/>
            <p14:sldId id="264"/>
            <p14:sldId id="265"/>
            <p14:sldId id="267"/>
          </p14:sldIdLst>
        </p14:section>
        <p14:section name="System pressures" id="{B7263F56-9842-40E8-9F81-287A108B2292}">
          <p14:sldIdLst>
            <p14:sldId id="268"/>
            <p14:sldId id="286"/>
            <p14:sldId id="287"/>
            <p14:sldId id="276"/>
            <p14:sldId id="277"/>
            <p14:sldId id="270"/>
            <p14:sldId id="283"/>
            <p14:sldId id="284"/>
            <p14:sldId id="28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a Morris" initials="HM" lastIdx="1" clrIdx="0">
    <p:extLst>
      <p:ext uri="{19B8F6BF-5375-455C-9EA6-DF929625EA0E}">
        <p15:presenceInfo xmlns:p15="http://schemas.microsoft.com/office/powerpoint/2012/main" userId="S::HMORRIS@bma.org.uk::0064647f-9f98-4cb2-8fb8-b610d4a5700d" providerId="AD"/>
      </p:ext>
    </p:extLst>
  </p:cmAuthor>
  <p:cmAuthor id="2" name="Alanna Wurm" initials="AW" lastIdx="1" clrIdx="1">
    <p:extLst>
      <p:ext uri="{19B8F6BF-5375-455C-9EA6-DF929625EA0E}">
        <p15:presenceInfo xmlns:p15="http://schemas.microsoft.com/office/powerpoint/2012/main" userId="S::AWurm@bma.org.uk::71cb75d1-1fb1-482a-99e6-5e5d973f97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CC9767-C2DD-1AD0-8962-D01DA250A12F}" v="2" dt="2021-08-20T16:07:58.871"/>
    <p1510:client id="{66FDA27F-F694-8440-BD2C-C2F07396F01D}" v="14" dt="2021-08-20T11:44:51.016"/>
    <p1510:client id="{97F8562C-2A42-47C5-9019-82172BD7746B}" v="828" dt="2021-08-20T11:17:59.968"/>
    <p1510:client id="{C019449B-4899-4367-B011-31D82C9BE0C2}" v="54" dt="2021-08-20T15:52:38.0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70" autoAdjust="0"/>
  </p:normalViewPr>
  <p:slideViewPr>
    <p:cSldViewPr snapToGrid="0">
      <p:cViewPr varScale="1">
        <p:scale>
          <a:sx n="57" d="100"/>
          <a:sy n="57" d="100"/>
        </p:scale>
        <p:origin x="9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5/10/relationships/revisionInfo" Target="revisionInfo.xml"/><Relationship Id="rId21" Type="http://schemas.openxmlformats.org/officeDocument/2006/relationships/slide" Target="slides/slide16.xml"/><Relationship Id="rId34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thebma.sharepoint.com/teams/sites/Policy/phah/cas/Public%20documents/Cross%20function%20work/Covid%20work/Covid%20data%20updates%20for%20CN/National%20case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thebma.sharepoint.com/teams/sites/Policy/phah/cas/Public%20documents/Cross%20function%20work/Covid%20work/Covid%20data%20updates%20for%20CN/COVID-19-weekly-announced-vaccinations-15-April-20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thebma.sharepoint.com/teams/sites/Policy/phah/cas/Public%20documents/Cross%20function%20work/Covid%20work/Covid%20data%20updates%20for%20CN/Deaths%20time%20series%205%20March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'Cases by nation'!$Q$2</c:f>
              <c:strCache>
                <c:ptCount val="1"/>
                <c:pt idx="0">
                  <c:v>Scotland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'Cases by nation'!$P$277:$P$569</c:f>
              <c:numCache>
                <c:formatCode>m/d/yyyy</c:formatCode>
                <c:ptCount val="293"/>
                <c:pt idx="0">
                  <c:v>44134</c:v>
                </c:pt>
                <c:pt idx="1">
                  <c:v>44135</c:v>
                </c:pt>
                <c:pt idx="2">
                  <c:v>44136</c:v>
                </c:pt>
                <c:pt idx="3">
                  <c:v>44137</c:v>
                </c:pt>
                <c:pt idx="4">
                  <c:v>44138</c:v>
                </c:pt>
                <c:pt idx="5">
                  <c:v>44139</c:v>
                </c:pt>
                <c:pt idx="6">
                  <c:v>44140</c:v>
                </c:pt>
                <c:pt idx="7">
                  <c:v>44141</c:v>
                </c:pt>
                <c:pt idx="8">
                  <c:v>44142</c:v>
                </c:pt>
                <c:pt idx="9">
                  <c:v>44143</c:v>
                </c:pt>
                <c:pt idx="10">
                  <c:v>44144</c:v>
                </c:pt>
                <c:pt idx="11">
                  <c:v>44145</c:v>
                </c:pt>
                <c:pt idx="12">
                  <c:v>44146</c:v>
                </c:pt>
                <c:pt idx="13">
                  <c:v>44147</c:v>
                </c:pt>
                <c:pt idx="14">
                  <c:v>44148</c:v>
                </c:pt>
                <c:pt idx="15">
                  <c:v>44149</c:v>
                </c:pt>
                <c:pt idx="16">
                  <c:v>44150</c:v>
                </c:pt>
                <c:pt idx="17">
                  <c:v>44151</c:v>
                </c:pt>
                <c:pt idx="18">
                  <c:v>44152</c:v>
                </c:pt>
                <c:pt idx="19">
                  <c:v>44153</c:v>
                </c:pt>
                <c:pt idx="20">
                  <c:v>44154</c:v>
                </c:pt>
                <c:pt idx="21">
                  <c:v>44155</c:v>
                </c:pt>
                <c:pt idx="22">
                  <c:v>44156</c:v>
                </c:pt>
                <c:pt idx="23">
                  <c:v>44157</c:v>
                </c:pt>
                <c:pt idx="24">
                  <c:v>44158</c:v>
                </c:pt>
                <c:pt idx="25">
                  <c:v>44159</c:v>
                </c:pt>
                <c:pt idx="26">
                  <c:v>44160</c:v>
                </c:pt>
                <c:pt idx="27">
                  <c:v>44161</c:v>
                </c:pt>
                <c:pt idx="28">
                  <c:v>44162</c:v>
                </c:pt>
                <c:pt idx="29">
                  <c:v>44163</c:v>
                </c:pt>
                <c:pt idx="30">
                  <c:v>44164</c:v>
                </c:pt>
                <c:pt idx="31">
                  <c:v>44165</c:v>
                </c:pt>
                <c:pt idx="32">
                  <c:v>44166</c:v>
                </c:pt>
                <c:pt idx="33">
                  <c:v>44167</c:v>
                </c:pt>
                <c:pt idx="34">
                  <c:v>44168</c:v>
                </c:pt>
                <c:pt idx="35">
                  <c:v>44169</c:v>
                </c:pt>
                <c:pt idx="36">
                  <c:v>44170</c:v>
                </c:pt>
                <c:pt idx="37">
                  <c:v>44171</c:v>
                </c:pt>
                <c:pt idx="38">
                  <c:v>44172</c:v>
                </c:pt>
                <c:pt idx="39">
                  <c:v>44173</c:v>
                </c:pt>
                <c:pt idx="40">
                  <c:v>44174</c:v>
                </c:pt>
                <c:pt idx="41">
                  <c:v>44175</c:v>
                </c:pt>
                <c:pt idx="42">
                  <c:v>44176</c:v>
                </c:pt>
                <c:pt idx="43">
                  <c:v>44177</c:v>
                </c:pt>
                <c:pt idx="44">
                  <c:v>44178</c:v>
                </c:pt>
                <c:pt idx="45">
                  <c:v>44179</c:v>
                </c:pt>
                <c:pt idx="46">
                  <c:v>44180</c:v>
                </c:pt>
                <c:pt idx="47">
                  <c:v>44181</c:v>
                </c:pt>
                <c:pt idx="48">
                  <c:v>44182</c:v>
                </c:pt>
                <c:pt idx="49">
                  <c:v>44183</c:v>
                </c:pt>
                <c:pt idx="50">
                  <c:v>44184</c:v>
                </c:pt>
                <c:pt idx="51">
                  <c:v>44185</c:v>
                </c:pt>
                <c:pt idx="52">
                  <c:v>44186</c:v>
                </c:pt>
                <c:pt idx="53">
                  <c:v>44187</c:v>
                </c:pt>
                <c:pt idx="54">
                  <c:v>44188</c:v>
                </c:pt>
                <c:pt idx="55">
                  <c:v>44189</c:v>
                </c:pt>
                <c:pt idx="56">
                  <c:v>44190</c:v>
                </c:pt>
                <c:pt idx="57">
                  <c:v>44191</c:v>
                </c:pt>
                <c:pt idx="58">
                  <c:v>44192</c:v>
                </c:pt>
                <c:pt idx="59">
                  <c:v>44193</c:v>
                </c:pt>
                <c:pt idx="60">
                  <c:v>44194</c:v>
                </c:pt>
                <c:pt idx="61">
                  <c:v>44195</c:v>
                </c:pt>
                <c:pt idx="62">
                  <c:v>44196</c:v>
                </c:pt>
                <c:pt idx="63">
                  <c:v>44197</c:v>
                </c:pt>
                <c:pt idx="64">
                  <c:v>44198</c:v>
                </c:pt>
                <c:pt idx="65">
                  <c:v>44199</c:v>
                </c:pt>
                <c:pt idx="66">
                  <c:v>44200</c:v>
                </c:pt>
                <c:pt idx="67">
                  <c:v>44201</c:v>
                </c:pt>
                <c:pt idx="68">
                  <c:v>44202</c:v>
                </c:pt>
                <c:pt idx="69">
                  <c:v>44203</c:v>
                </c:pt>
                <c:pt idx="70">
                  <c:v>44204</c:v>
                </c:pt>
                <c:pt idx="71">
                  <c:v>44205</c:v>
                </c:pt>
                <c:pt idx="72">
                  <c:v>44206</c:v>
                </c:pt>
                <c:pt idx="73">
                  <c:v>44207</c:v>
                </c:pt>
                <c:pt idx="74">
                  <c:v>44208</c:v>
                </c:pt>
                <c:pt idx="75">
                  <c:v>44209</c:v>
                </c:pt>
                <c:pt idx="76">
                  <c:v>44210</c:v>
                </c:pt>
                <c:pt idx="77">
                  <c:v>44211</c:v>
                </c:pt>
                <c:pt idx="78">
                  <c:v>44212</c:v>
                </c:pt>
                <c:pt idx="79">
                  <c:v>44213</c:v>
                </c:pt>
                <c:pt idx="80">
                  <c:v>44214</c:v>
                </c:pt>
                <c:pt idx="81">
                  <c:v>44215</c:v>
                </c:pt>
                <c:pt idx="82">
                  <c:v>44216</c:v>
                </c:pt>
                <c:pt idx="83">
                  <c:v>44217</c:v>
                </c:pt>
                <c:pt idx="84">
                  <c:v>44218</c:v>
                </c:pt>
                <c:pt idx="85">
                  <c:v>44219</c:v>
                </c:pt>
                <c:pt idx="86">
                  <c:v>44220</c:v>
                </c:pt>
                <c:pt idx="87">
                  <c:v>44221</c:v>
                </c:pt>
                <c:pt idx="88">
                  <c:v>44222</c:v>
                </c:pt>
                <c:pt idx="89">
                  <c:v>44223</c:v>
                </c:pt>
                <c:pt idx="90">
                  <c:v>44224</c:v>
                </c:pt>
                <c:pt idx="91">
                  <c:v>44225</c:v>
                </c:pt>
                <c:pt idx="92">
                  <c:v>44226</c:v>
                </c:pt>
                <c:pt idx="93">
                  <c:v>44227</c:v>
                </c:pt>
                <c:pt idx="94">
                  <c:v>44228</c:v>
                </c:pt>
                <c:pt idx="95">
                  <c:v>44229</c:v>
                </c:pt>
                <c:pt idx="96">
                  <c:v>44230</c:v>
                </c:pt>
                <c:pt idx="97">
                  <c:v>44231</c:v>
                </c:pt>
                <c:pt idx="98">
                  <c:v>44232</c:v>
                </c:pt>
                <c:pt idx="99">
                  <c:v>44233</c:v>
                </c:pt>
                <c:pt idx="100">
                  <c:v>44234</c:v>
                </c:pt>
                <c:pt idx="101">
                  <c:v>44235</c:v>
                </c:pt>
                <c:pt idx="102">
                  <c:v>44236</c:v>
                </c:pt>
                <c:pt idx="103">
                  <c:v>44237</c:v>
                </c:pt>
                <c:pt idx="104">
                  <c:v>44238</c:v>
                </c:pt>
                <c:pt idx="105">
                  <c:v>44239</c:v>
                </c:pt>
                <c:pt idx="106">
                  <c:v>44240</c:v>
                </c:pt>
                <c:pt idx="107">
                  <c:v>44241</c:v>
                </c:pt>
                <c:pt idx="108">
                  <c:v>44242</c:v>
                </c:pt>
                <c:pt idx="109">
                  <c:v>44243</c:v>
                </c:pt>
                <c:pt idx="110">
                  <c:v>44244</c:v>
                </c:pt>
                <c:pt idx="111">
                  <c:v>44245</c:v>
                </c:pt>
                <c:pt idx="112">
                  <c:v>44246</c:v>
                </c:pt>
                <c:pt idx="113">
                  <c:v>44247</c:v>
                </c:pt>
                <c:pt idx="114">
                  <c:v>44248</c:v>
                </c:pt>
                <c:pt idx="115">
                  <c:v>44249</c:v>
                </c:pt>
                <c:pt idx="116">
                  <c:v>44250</c:v>
                </c:pt>
                <c:pt idx="117">
                  <c:v>44251</c:v>
                </c:pt>
                <c:pt idx="118">
                  <c:v>44252</c:v>
                </c:pt>
                <c:pt idx="119">
                  <c:v>44253</c:v>
                </c:pt>
                <c:pt idx="120">
                  <c:v>44254</c:v>
                </c:pt>
                <c:pt idx="121">
                  <c:v>44255</c:v>
                </c:pt>
                <c:pt idx="122">
                  <c:v>44256</c:v>
                </c:pt>
                <c:pt idx="123">
                  <c:v>44257</c:v>
                </c:pt>
                <c:pt idx="124">
                  <c:v>44258</c:v>
                </c:pt>
                <c:pt idx="125">
                  <c:v>44259</c:v>
                </c:pt>
                <c:pt idx="126">
                  <c:v>44260</c:v>
                </c:pt>
                <c:pt idx="127">
                  <c:v>44261</c:v>
                </c:pt>
                <c:pt idx="128">
                  <c:v>44262</c:v>
                </c:pt>
                <c:pt idx="129">
                  <c:v>44263</c:v>
                </c:pt>
                <c:pt idx="130">
                  <c:v>44264</c:v>
                </c:pt>
                <c:pt idx="131">
                  <c:v>44265</c:v>
                </c:pt>
                <c:pt idx="132">
                  <c:v>44266</c:v>
                </c:pt>
                <c:pt idx="133">
                  <c:v>44267</c:v>
                </c:pt>
                <c:pt idx="134">
                  <c:v>44268</c:v>
                </c:pt>
                <c:pt idx="135">
                  <c:v>44269</c:v>
                </c:pt>
                <c:pt idx="136">
                  <c:v>44270</c:v>
                </c:pt>
                <c:pt idx="137">
                  <c:v>44271</c:v>
                </c:pt>
                <c:pt idx="138">
                  <c:v>44272</c:v>
                </c:pt>
                <c:pt idx="139">
                  <c:v>44273</c:v>
                </c:pt>
                <c:pt idx="140">
                  <c:v>44274</c:v>
                </c:pt>
                <c:pt idx="141">
                  <c:v>44275</c:v>
                </c:pt>
                <c:pt idx="142">
                  <c:v>44276</c:v>
                </c:pt>
                <c:pt idx="143">
                  <c:v>44277</c:v>
                </c:pt>
                <c:pt idx="144">
                  <c:v>44278</c:v>
                </c:pt>
                <c:pt idx="145">
                  <c:v>44279</c:v>
                </c:pt>
                <c:pt idx="146">
                  <c:v>44280</c:v>
                </c:pt>
                <c:pt idx="147">
                  <c:v>44281</c:v>
                </c:pt>
                <c:pt idx="148">
                  <c:v>44282</c:v>
                </c:pt>
                <c:pt idx="149">
                  <c:v>44283</c:v>
                </c:pt>
                <c:pt idx="150">
                  <c:v>44284</c:v>
                </c:pt>
                <c:pt idx="151">
                  <c:v>44285</c:v>
                </c:pt>
                <c:pt idx="152">
                  <c:v>44286</c:v>
                </c:pt>
                <c:pt idx="153">
                  <c:v>44287</c:v>
                </c:pt>
                <c:pt idx="154">
                  <c:v>44288</c:v>
                </c:pt>
                <c:pt idx="155">
                  <c:v>44289</c:v>
                </c:pt>
                <c:pt idx="156">
                  <c:v>44290</c:v>
                </c:pt>
                <c:pt idx="157">
                  <c:v>44291</c:v>
                </c:pt>
                <c:pt idx="158">
                  <c:v>44292</c:v>
                </c:pt>
                <c:pt idx="159">
                  <c:v>44293</c:v>
                </c:pt>
                <c:pt idx="160">
                  <c:v>44294</c:v>
                </c:pt>
                <c:pt idx="161">
                  <c:v>44295</c:v>
                </c:pt>
                <c:pt idx="162">
                  <c:v>44296</c:v>
                </c:pt>
                <c:pt idx="163">
                  <c:v>44297</c:v>
                </c:pt>
                <c:pt idx="164">
                  <c:v>44298</c:v>
                </c:pt>
                <c:pt idx="165">
                  <c:v>44299</c:v>
                </c:pt>
                <c:pt idx="166">
                  <c:v>44300</c:v>
                </c:pt>
                <c:pt idx="167">
                  <c:v>44301</c:v>
                </c:pt>
                <c:pt idx="168">
                  <c:v>44302</c:v>
                </c:pt>
                <c:pt idx="169">
                  <c:v>44303</c:v>
                </c:pt>
                <c:pt idx="170">
                  <c:v>44304</c:v>
                </c:pt>
                <c:pt idx="171">
                  <c:v>44305</c:v>
                </c:pt>
                <c:pt idx="172">
                  <c:v>44306</c:v>
                </c:pt>
                <c:pt idx="173">
                  <c:v>44307</c:v>
                </c:pt>
                <c:pt idx="174">
                  <c:v>44308</c:v>
                </c:pt>
                <c:pt idx="175">
                  <c:v>44309</c:v>
                </c:pt>
                <c:pt idx="176">
                  <c:v>44310</c:v>
                </c:pt>
                <c:pt idx="177">
                  <c:v>44311</c:v>
                </c:pt>
                <c:pt idx="178">
                  <c:v>44312</c:v>
                </c:pt>
                <c:pt idx="179">
                  <c:v>44313</c:v>
                </c:pt>
                <c:pt idx="180">
                  <c:v>44314</c:v>
                </c:pt>
                <c:pt idx="181">
                  <c:v>44315</c:v>
                </c:pt>
                <c:pt idx="182">
                  <c:v>44316</c:v>
                </c:pt>
                <c:pt idx="183">
                  <c:v>44317</c:v>
                </c:pt>
                <c:pt idx="184">
                  <c:v>44318</c:v>
                </c:pt>
                <c:pt idx="185">
                  <c:v>44319</c:v>
                </c:pt>
                <c:pt idx="186">
                  <c:v>44320</c:v>
                </c:pt>
                <c:pt idx="187">
                  <c:v>44321</c:v>
                </c:pt>
                <c:pt idx="188">
                  <c:v>44322</c:v>
                </c:pt>
                <c:pt idx="189">
                  <c:v>44323</c:v>
                </c:pt>
                <c:pt idx="190">
                  <c:v>44324</c:v>
                </c:pt>
                <c:pt idx="191">
                  <c:v>44325</c:v>
                </c:pt>
                <c:pt idx="192">
                  <c:v>44326</c:v>
                </c:pt>
                <c:pt idx="193">
                  <c:v>44327</c:v>
                </c:pt>
                <c:pt idx="194">
                  <c:v>44328</c:v>
                </c:pt>
                <c:pt idx="195">
                  <c:v>44329</c:v>
                </c:pt>
                <c:pt idx="196">
                  <c:v>44330</c:v>
                </c:pt>
                <c:pt idx="197">
                  <c:v>44331</c:v>
                </c:pt>
                <c:pt idx="198">
                  <c:v>44332</c:v>
                </c:pt>
                <c:pt idx="199">
                  <c:v>44333</c:v>
                </c:pt>
                <c:pt idx="200">
                  <c:v>44334</c:v>
                </c:pt>
                <c:pt idx="201">
                  <c:v>44335</c:v>
                </c:pt>
                <c:pt idx="202">
                  <c:v>44336</c:v>
                </c:pt>
                <c:pt idx="203">
                  <c:v>44337</c:v>
                </c:pt>
                <c:pt idx="204">
                  <c:v>44338</c:v>
                </c:pt>
                <c:pt idx="205">
                  <c:v>44339</c:v>
                </c:pt>
                <c:pt idx="206">
                  <c:v>44340</c:v>
                </c:pt>
                <c:pt idx="207">
                  <c:v>44341</c:v>
                </c:pt>
                <c:pt idx="208">
                  <c:v>44342</c:v>
                </c:pt>
                <c:pt idx="209">
                  <c:v>44343</c:v>
                </c:pt>
                <c:pt idx="210">
                  <c:v>44344</c:v>
                </c:pt>
                <c:pt idx="211">
                  <c:v>44345</c:v>
                </c:pt>
                <c:pt idx="212">
                  <c:v>44346</c:v>
                </c:pt>
                <c:pt idx="213">
                  <c:v>44347</c:v>
                </c:pt>
                <c:pt idx="214">
                  <c:v>44348</c:v>
                </c:pt>
                <c:pt idx="215">
                  <c:v>44349</c:v>
                </c:pt>
                <c:pt idx="216">
                  <c:v>44350</c:v>
                </c:pt>
                <c:pt idx="217">
                  <c:v>44351</c:v>
                </c:pt>
                <c:pt idx="218">
                  <c:v>44352</c:v>
                </c:pt>
                <c:pt idx="219">
                  <c:v>44353</c:v>
                </c:pt>
                <c:pt idx="220">
                  <c:v>44354</c:v>
                </c:pt>
                <c:pt idx="221">
                  <c:v>44355</c:v>
                </c:pt>
                <c:pt idx="222">
                  <c:v>44356</c:v>
                </c:pt>
                <c:pt idx="223">
                  <c:v>44357</c:v>
                </c:pt>
                <c:pt idx="224">
                  <c:v>44358</c:v>
                </c:pt>
                <c:pt idx="225">
                  <c:v>44359</c:v>
                </c:pt>
                <c:pt idx="226">
                  <c:v>44360</c:v>
                </c:pt>
                <c:pt idx="227">
                  <c:v>44361</c:v>
                </c:pt>
                <c:pt idx="228">
                  <c:v>44362</c:v>
                </c:pt>
                <c:pt idx="229">
                  <c:v>44363</c:v>
                </c:pt>
                <c:pt idx="230">
                  <c:v>44364</c:v>
                </c:pt>
                <c:pt idx="231">
                  <c:v>44365</c:v>
                </c:pt>
                <c:pt idx="232">
                  <c:v>44366</c:v>
                </c:pt>
                <c:pt idx="233">
                  <c:v>44367</c:v>
                </c:pt>
                <c:pt idx="234">
                  <c:v>44368</c:v>
                </c:pt>
                <c:pt idx="235">
                  <c:v>44369</c:v>
                </c:pt>
                <c:pt idx="236">
                  <c:v>44370</c:v>
                </c:pt>
                <c:pt idx="237">
                  <c:v>44371</c:v>
                </c:pt>
                <c:pt idx="238">
                  <c:v>44372</c:v>
                </c:pt>
                <c:pt idx="239">
                  <c:v>44373</c:v>
                </c:pt>
                <c:pt idx="240">
                  <c:v>44374</c:v>
                </c:pt>
                <c:pt idx="241">
                  <c:v>44375</c:v>
                </c:pt>
                <c:pt idx="242">
                  <c:v>44376</c:v>
                </c:pt>
                <c:pt idx="243">
                  <c:v>44377</c:v>
                </c:pt>
                <c:pt idx="244">
                  <c:v>44378</c:v>
                </c:pt>
                <c:pt idx="245">
                  <c:v>44379</c:v>
                </c:pt>
                <c:pt idx="246">
                  <c:v>44380</c:v>
                </c:pt>
                <c:pt idx="247">
                  <c:v>44381</c:v>
                </c:pt>
                <c:pt idx="248">
                  <c:v>44382</c:v>
                </c:pt>
                <c:pt idx="249">
                  <c:v>44383</c:v>
                </c:pt>
                <c:pt idx="250">
                  <c:v>44384</c:v>
                </c:pt>
                <c:pt idx="251">
                  <c:v>44385</c:v>
                </c:pt>
                <c:pt idx="252">
                  <c:v>44386</c:v>
                </c:pt>
                <c:pt idx="253">
                  <c:v>44387</c:v>
                </c:pt>
                <c:pt idx="254">
                  <c:v>44388</c:v>
                </c:pt>
                <c:pt idx="255">
                  <c:v>44389</c:v>
                </c:pt>
                <c:pt idx="256">
                  <c:v>44390</c:v>
                </c:pt>
                <c:pt idx="257">
                  <c:v>44391</c:v>
                </c:pt>
                <c:pt idx="258">
                  <c:v>44392</c:v>
                </c:pt>
                <c:pt idx="259">
                  <c:v>44393</c:v>
                </c:pt>
                <c:pt idx="260">
                  <c:v>44394</c:v>
                </c:pt>
                <c:pt idx="261">
                  <c:v>44395</c:v>
                </c:pt>
                <c:pt idx="262">
                  <c:v>44396</c:v>
                </c:pt>
                <c:pt idx="263">
                  <c:v>44397</c:v>
                </c:pt>
                <c:pt idx="264">
                  <c:v>44398</c:v>
                </c:pt>
                <c:pt idx="265">
                  <c:v>44399</c:v>
                </c:pt>
                <c:pt idx="266">
                  <c:v>44400</c:v>
                </c:pt>
                <c:pt idx="267">
                  <c:v>44401</c:v>
                </c:pt>
                <c:pt idx="268">
                  <c:v>44402</c:v>
                </c:pt>
                <c:pt idx="269">
                  <c:v>44403</c:v>
                </c:pt>
                <c:pt idx="270">
                  <c:v>44404</c:v>
                </c:pt>
                <c:pt idx="271">
                  <c:v>44405</c:v>
                </c:pt>
                <c:pt idx="272">
                  <c:v>44406</c:v>
                </c:pt>
                <c:pt idx="273">
                  <c:v>44407</c:v>
                </c:pt>
                <c:pt idx="274">
                  <c:v>44408</c:v>
                </c:pt>
                <c:pt idx="275">
                  <c:v>44409</c:v>
                </c:pt>
                <c:pt idx="276">
                  <c:v>44410</c:v>
                </c:pt>
                <c:pt idx="277">
                  <c:v>44411</c:v>
                </c:pt>
                <c:pt idx="278">
                  <c:v>44412</c:v>
                </c:pt>
                <c:pt idx="279">
                  <c:v>44413</c:v>
                </c:pt>
                <c:pt idx="280">
                  <c:v>44414</c:v>
                </c:pt>
                <c:pt idx="281">
                  <c:v>44415</c:v>
                </c:pt>
                <c:pt idx="282">
                  <c:v>44416</c:v>
                </c:pt>
                <c:pt idx="283">
                  <c:v>44417</c:v>
                </c:pt>
                <c:pt idx="284">
                  <c:v>44418</c:v>
                </c:pt>
                <c:pt idx="285">
                  <c:v>44419</c:v>
                </c:pt>
                <c:pt idx="286">
                  <c:v>44420</c:v>
                </c:pt>
                <c:pt idx="287">
                  <c:v>44421</c:v>
                </c:pt>
                <c:pt idx="288">
                  <c:v>44422</c:v>
                </c:pt>
                <c:pt idx="289">
                  <c:v>44423</c:v>
                </c:pt>
                <c:pt idx="290">
                  <c:v>44424</c:v>
                </c:pt>
                <c:pt idx="291">
                  <c:v>44425</c:v>
                </c:pt>
                <c:pt idx="292">
                  <c:v>44426</c:v>
                </c:pt>
              </c:numCache>
            </c:numRef>
          </c:cat>
          <c:val>
            <c:numRef>
              <c:f>'Cases by nation'!$Q$277:$Q$569</c:f>
              <c:numCache>
                <c:formatCode>General</c:formatCode>
                <c:ptCount val="293"/>
                <c:pt idx="0">
                  <c:v>146.10217267951603</c:v>
                </c:pt>
                <c:pt idx="1">
                  <c:v>142.31325389416654</c:v>
                </c:pt>
                <c:pt idx="2">
                  <c:v>142.93558838064908</c:v>
                </c:pt>
                <c:pt idx="3">
                  <c:v>145.3151025936705</c:v>
                </c:pt>
                <c:pt idx="4">
                  <c:v>146.90754672084637</c:v>
                </c:pt>
                <c:pt idx="5">
                  <c:v>147.54818516281367</c:v>
                </c:pt>
                <c:pt idx="6">
                  <c:v>151.09915252686105</c:v>
                </c:pt>
                <c:pt idx="7">
                  <c:v>151.86791865722182</c:v>
                </c:pt>
                <c:pt idx="8">
                  <c:v>153.62509838376073</c:v>
                </c:pt>
                <c:pt idx="9">
                  <c:v>151.83131074625226</c:v>
                </c:pt>
                <c:pt idx="10">
                  <c:v>148.55490271447658</c:v>
                </c:pt>
                <c:pt idx="11">
                  <c:v>146.66959529954423</c:v>
                </c:pt>
                <c:pt idx="12">
                  <c:v>145.71778961433566</c:v>
                </c:pt>
                <c:pt idx="13">
                  <c:v>143.92400197682718</c:v>
                </c:pt>
                <c:pt idx="14">
                  <c:v>142.49629344901433</c:v>
                </c:pt>
                <c:pt idx="15">
                  <c:v>143.74096242197939</c:v>
                </c:pt>
                <c:pt idx="16">
                  <c:v>142.62442113740778</c:v>
                </c:pt>
                <c:pt idx="17">
                  <c:v>142.24003807222741</c:v>
                </c:pt>
                <c:pt idx="18">
                  <c:v>141.12349678765582</c:v>
                </c:pt>
                <c:pt idx="19">
                  <c:v>138.61585488624092</c:v>
                </c:pt>
                <c:pt idx="20">
                  <c:v>134.69880841249795</c:v>
                </c:pt>
                <c:pt idx="21">
                  <c:v>131.12953709296579</c:v>
                </c:pt>
                <c:pt idx="22">
                  <c:v>128.51207145864223</c:v>
                </c:pt>
                <c:pt idx="23">
                  <c:v>126.57185217725549</c:v>
                </c:pt>
                <c:pt idx="24">
                  <c:v>124.3570735635971</c:v>
                </c:pt>
                <c:pt idx="25">
                  <c:v>120.07394798015851</c:v>
                </c:pt>
                <c:pt idx="26">
                  <c:v>116.76093203741328</c:v>
                </c:pt>
                <c:pt idx="27">
                  <c:v>113.44791609466806</c:v>
                </c:pt>
                <c:pt idx="28">
                  <c:v>111.1965295700401</c:v>
                </c:pt>
                <c:pt idx="29">
                  <c:v>107.70047407244707</c:v>
                </c:pt>
                <c:pt idx="30">
                  <c:v>104.93657679424523</c:v>
                </c:pt>
                <c:pt idx="31">
                  <c:v>101.6235608515</c:v>
                </c:pt>
                <c:pt idx="32">
                  <c:v>100.39719583401974</c:v>
                </c:pt>
                <c:pt idx="33">
                  <c:v>100.72666703274578</c:v>
                </c:pt>
                <c:pt idx="34">
                  <c:v>100.7998828546849</c:v>
                </c:pt>
                <c:pt idx="35">
                  <c:v>99.17083081653945</c:v>
                </c:pt>
                <c:pt idx="36">
                  <c:v>100.83649076565446</c:v>
                </c:pt>
                <c:pt idx="37">
                  <c:v>102.44723884831512</c:v>
                </c:pt>
                <c:pt idx="38">
                  <c:v>102.02624787216519</c:v>
                </c:pt>
                <c:pt idx="39">
                  <c:v>104.16781066388445</c:v>
                </c:pt>
                <c:pt idx="40">
                  <c:v>105.04640052715392</c:v>
                </c:pt>
                <c:pt idx="41">
                  <c:v>106.65714860981458</c:v>
                </c:pt>
                <c:pt idx="42">
                  <c:v>110.64741090549667</c:v>
                </c:pt>
                <c:pt idx="43">
                  <c:v>110.92197023776838</c:v>
                </c:pt>
                <c:pt idx="44">
                  <c:v>112.34967876558125</c:v>
                </c:pt>
                <c:pt idx="45">
                  <c:v>114.8024088005418</c:v>
                </c:pt>
                <c:pt idx="46">
                  <c:v>114.67428111214834</c:v>
                </c:pt>
                <c:pt idx="47">
                  <c:v>115.26000768766131</c:v>
                </c:pt>
                <c:pt idx="48">
                  <c:v>115.6260867973569</c:v>
                </c:pt>
                <c:pt idx="49">
                  <c:v>116.65110830450459</c:v>
                </c:pt>
                <c:pt idx="50">
                  <c:v>117.93238518843921</c:v>
                </c:pt>
                <c:pt idx="51">
                  <c:v>119.59804513755424</c:v>
                </c:pt>
                <c:pt idx="52">
                  <c:v>123.66152325517545</c:v>
                </c:pt>
                <c:pt idx="53">
                  <c:v>129.04288616770083</c:v>
                </c:pt>
                <c:pt idx="54">
                  <c:v>134.27781743634799</c:v>
                </c:pt>
                <c:pt idx="55">
                  <c:v>136.19973276224991</c:v>
                </c:pt>
                <c:pt idx="56">
                  <c:v>128.80493474639869</c:v>
                </c:pt>
                <c:pt idx="57">
                  <c:v>134.35103325828712</c:v>
                </c:pt>
                <c:pt idx="58">
                  <c:v>150.25717057456114</c:v>
                </c:pt>
                <c:pt idx="59">
                  <c:v>159.39084436146652</c:v>
                </c:pt>
                <c:pt idx="60">
                  <c:v>192.44778796697966</c:v>
                </c:pt>
                <c:pt idx="61">
                  <c:v>222.63101056138231</c:v>
                </c:pt>
                <c:pt idx="62">
                  <c:v>247.48778210971389</c:v>
                </c:pt>
                <c:pt idx="63">
                  <c:v>259.25722548642761</c:v>
                </c:pt>
                <c:pt idx="64">
                  <c:v>281.02062855783134</c:v>
                </c:pt>
                <c:pt idx="65">
                  <c:v>290.95967638606703</c:v>
                </c:pt>
                <c:pt idx="66">
                  <c:v>301.42953892336135</c:v>
                </c:pt>
                <c:pt idx="67">
                  <c:v>299.8920066626398</c:v>
                </c:pt>
                <c:pt idx="68">
                  <c:v>292.29586513645597</c:v>
                </c:pt>
                <c:pt idx="69">
                  <c:v>289.05606501564989</c:v>
                </c:pt>
                <c:pt idx="70">
                  <c:v>301.19158750205918</c:v>
                </c:pt>
                <c:pt idx="71">
                  <c:v>287.61005253235226</c:v>
                </c:pt>
                <c:pt idx="72">
                  <c:v>272.94858418904329</c:v>
                </c:pt>
                <c:pt idx="73">
                  <c:v>267.65874105394175</c:v>
                </c:pt>
                <c:pt idx="74">
                  <c:v>248.0369007742573</c:v>
                </c:pt>
                <c:pt idx="75">
                  <c:v>232.73479398898101</c:v>
                </c:pt>
                <c:pt idx="76">
                  <c:v>222.15510771877805</c:v>
                </c:pt>
                <c:pt idx="77">
                  <c:v>216.90187249464608</c:v>
                </c:pt>
                <c:pt idx="78">
                  <c:v>211.02630278403163</c:v>
                </c:pt>
                <c:pt idx="79">
                  <c:v>206.90791279995608</c:v>
                </c:pt>
                <c:pt idx="80">
                  <c:v>200.46492046931343</c:v>
                </c:pt>
                <c:pt idx="81">
                  <c:v>192.61252356634267</c:v>
                </c:pt>
                <c:pt idx="82">
                  <c:v>190.01336188750389</c:v>
                </c:pt>
                <c:pt idx="83">
                  <c:v>183.09446671425695</c:v>
                </c:pt>
                <c:pt idx="84">
                  <c:v>177.47515238042942</c:v>
                </c:pt>
                <c:pt idx="85">
                  <c:v>173.08220306408214</c:v>
                </c:pt>
                <c:pt idx="86">
                  <c:v>166.84055424377209</c:v>
                </c:pt>
                <c:pt idx="87">
                  <c:v>159.20780480661873</c:v>
                </c:pt>
                <c:pt idx="88">
                  <c:v>152.43534127725002</c:v>
                </c:pt>
                <c:pt idx="89">
                  <c:v>144.05212966522063</c:v>
                </c:pt>
                <c:pt idx="90">
                  <c:v>141.72752731865356</c:v>
                </c:pt>
                <c:pt idx="91">
                  <c:v>136.84037120421723</c:v>
                </c:pt>
                <c:pt idx="92">
                  <c:v>133.96665019310672</c:v>
                </c:pt>
                <c:pt idx="93">
                  <c:v>133.08806032983728</c:v>
                </c:pt>
                <c:pt idx="94">
                  <c:v>129.00627825673129</c:v>
                </c:pt>
                <c:pt idx="95">
                  <c:v>126.64506799919464</c:v>
                </c:pt>
                <c:pt idx="96">
                  <c:v>123.31374810096462</c:v>
                </c:pt>
                <c:pt idx="97">
                  <c:v>119.37839767173686</c:v>
                </c:pt>
                <c:pt idx="98">
                  <c:v>118.90249482913258</c:v>
                </c:pt>
                <c:pt idx="99">
                  <c:v>117.41987443486536</c:v>
                </c:pt>
                <c:pt idx="100">
                  <c:v>114.58276133472444</c:v>
                </c:pt>
                <c:pt idx="101">
                  <c:v>112.67914996430729</c:v>
                </c:pt>
                <c:pt idx="102">
                  <c:v>107.35269891823623</c:v>
                </c:pt>
                <c:pt idx="103">
                  <c:v>105.7968627020299</c:v>
                </c:pt>
                <c:pt idx="104">
                  <c:v>104.75353723939745</c:v>
                </c:pt>
                <c:pt idx="105">
                  <c:v>104.1495067083997</c:v>
                </c:pt>
                <c:pt idx="106">
                  <c:v>101.29408965277396</c:v>
                </c:pt>
                <c:pt idx="107">
                  <c:v>101.78829645086304</c:v>
                </c:pt>
                <c:pt idx="108">
                  <c:v>101.29408965277396</c:v>
                </c:pt>
                <c:pt idx="109">
                  <c:v>104.11289879743012</c:v>
                </c:pt>
                <c:pt idx="110">
                  <c:v>103.74681968773452</c:v>
                </c:pt>
                <c:pt idx="111">
                  <c:v>104.42406604067138</c:v>
                </c:pt>
                <c:pt idx="112">
                  <c:v>104.20441857485403</c:v>
                </c:pt>
                <c:pt idx="113">
                  <c:v>106.36428532205811</c:v>
                </c:pt>
                <c:pt idx="114">
                  <c:v>105.02809657166912</c:v>
                </c:pt>
                <c:pt idx="115">
                  <c:v>101.78829645086304</c:v>
                </c:pt>
                <c:pt idx="116">
                  <c:v>97.779730199696161</c:v>
                </c:pt>
                <c:pt idx="117">
                  <c:v>95.473431808613839</c:v>
                </c:pt>
                <c:pt idx="118">
                  <c:v>90.879138981933991</c:v>
                </c:pt>
                <c:pt idx="119">
                  <c:v>83.996851719656618</c:v>
                </c:pt>
                <c:pt idx="120">
                  <c:v>79.494078670400668</c:v>
                </c:pt>
                <c:pt idx="121">
                  <c:v>76.162758772170662</c:v>
                </c:pt>
                <c:pt idx="122">
                  <c:v>71.769809455823406</c:v>
                </c:pt>
                <c:pt idx="123">
                  <c:v>68.566617245986862</c:v>
                </c:pt>
                <c:pt idx="124">
                  <c:v>64.832610327091686</c:v>
                </c:pt>
                <c:pt idx="125">
                  <c:v>63.551333443157063</c:v>
                </c:pt>
                <c:pt idx="126">
                  <c:v>62.654439624402826</c:v>
                </c:pt>
                <c:pt idx="127">
                  <c:v>63.862500686398334</c:v>
                </c:pt>
                <c:pt idx="128">
                  <c:v>64.008932330276565</c:v>
                </c:pt>
                <c:pt idx="129">
                  <c:v>64.759394505152571</c:v>
                </c:pt>
                <c:pt idx="130">
                  <c:v>67.230428495597906</c:v>
                </c:pt>
                <c:pt idx="131">
                  <c:v>69.555030842164996</c:v>
                </c:pt>
                <c:pt idx="132">
                  <c:v>71.458642212582134</c:v>
                </c:pt>
                <c:pt idx="133">
                  <c:v>73.636812915270994</c:v>
                </c:pt>
                <c:pt idx="134">
                  <c:v>73.343949627514505</c:v>
                </c:pt>
                <c:pt idx="135">
                  <c:v>73.508685226877532</c:v>
                </c:pt>
                <c:pt idx="136">
                  <c:v>75.357384730840337</c:v>
                </c:pt>
                <c:pt idx="137">
                  <c:v>73.874764336573136</c:v>
                </c:pt>
                <c:pt idx="138">
                  <c:v>73.417165449453634</c:v>
                </c:pt>
                <c:pt idx="139">
                  <c:v>71.385426390643019</c:v>
                </c:pt>
                <c:pt idx="140">
                  <c:v>70.616660260282245</c:v>
                </c:pt>
                <c:pt idx="141">
                  <c:v>70.506836527373565</c:v>
                </c:pt>
                <c:pt idx="142">
                  <c:v>70.87291563706917</c:v>
                </c:pt>
                <c:pt idx="143">
                  <c:v>70.726483993190925</c:v>
                </c:pt>
                <c:pt idx="144">
                  <c:v>71.293906613219121</c:v>
                </c:pt>
                <c:pt idx="145">
                  <c:v>70.268885106071423</c:v>
                </c:pt>
                <c:pt idx="146">
                  <c:v>70.671572126736578</c:v>
                </c:pt>
                <c:pt idx="147">
                  <c:v>69.426903153771534</c:v>
                </c:pt>
                <c:pt idx="148">
                  <c:v>68.10901835886736</c:v>
                </c:pt>
                <c:pt idx="149">
                  <c:v>66.168799077480642</c:v>
                </c:pt>
                <c:pt idx="150">
                  <c:v>63.112038511522343</c:v>
                </c:pt>
                <c:pt idx="151">
                  <c:v>59.286511815203269</c:v>
                </c:pt>
                <c:pt idx="152">
                  <c:v>56.595830358940567</c:v>
                </c:pt>
                <c:pt idx="153">
                  <c:v>53.667197481375723</c:v>
                </c:pt>
                <c:pt idx="154">
                  <c:v>51.452418867717313</c:v>
                </c:pt>
                <c:pt idx="155">
                  <c:v>49.512199586330603</c:v>
                </c:pt>
                <c:pt idx="156">
                  <c:v>47.626892171398239</c:v>
                </c:pt>
                <c:pt idx="157">
                  <c:v>43.581718009261806</c:v>
                </c:pt>
                <c:pt idx="158">
                  <c:v>42.886167700840154</c:v>
                </c:pt>
                <c:pt idx="159">
                  <c:v>40.836124686544764</c:v>
                </c:pt>
                <c:pt idx="160">
                  <c:v>38.438306518038544</c:v>
                </c:pt>
                <c:pt idx="161">
                  <c:v>36.845862390862663</c:v>
                </c:pt>
                <c:pt idx="162">
                  <c:v>35.875752750169312</c:v>
                </c:pt>
                <c:pt idx="163">
                  <c:v>35.106986619808538</c:v>
                </c:pt>
                <c:pt idx="164">
                  <c:v>34.502956088810791</c:v>
                </c:pt>
                <c:pt idx="165">
                  <c:v>32.764080317756672</c:v>
                </c:pt>
                <c:pt idx="166">
                  <c:v>31.482803433822049</c:v>
                </c:pt>
                <c:pt idx="167">
                  <c:v>29.945271173100508</c:v>
                </c:pt>
                <c:pt idx="168">
                  <c:v>32.068530009335014</c:v>
                </c:pt>
                <c:pt idx="169">
                  <c:v>31.610931122215511</c:v>
                </c:pt>
                <c:pt idx="170">
                  <c:v>30.988596635732979</c:v>
                </c:pt>
                <c:pt idx="171">
                  <c:v>31.061812457672104</c:v>
                </c:pt>
                <c:pt idx="172">
                  <c:v>30.714037303461275</c:v>
                </c:pt>
                <c:pt idx="173">
                  <c:v>31.171636190580784</c:v>
                </c:pt>
                <c:pt idx="174">
                  <c:v>31.775666721578531</c:v>
                </c:pt>
                <c:pt idx="175">
                  <c:v>28.224699357531165</c:v>
                </c:pt>
                <c:pt idx="176">
                  <c:v>27.272893672322585</c:v>
                </c:pt>
                <c:pt idx="177">
                  <c:v>26.009920743872751</c:v>
                </c:pt>
                <c:pt idx="178">
                  <c:v>24.746947815422914</c:v>
                </c:pt>
                <c:pt idx="179">
                  <c:v>23.886661907638238</c:v>
                </c:pt>
                <c:pt idx="180">
                  <c:v>23.08128786630791</c:v>
                </c:pt>
                <c:pt idx="181">
                  <c:v>22.037962403675433</c:v>
                </c:pt>
                <c:pt idx="182">
                  <c:v>21.763403071403729</c:v>
                </c:pt>
                <c:pt idx="183">
                  <c:v>21.324108139769006</c:v>
                </c:pt>
                <c:pt idx="184">
                  <c:v>21.543755605586366</c:v>
                </c:pt>
                <c:pt idx="185">
                  <c:v>20.939725074588619</c:v>
                </c:pt>
                <c:pt idx="186">
                  <c:v>20.958029030073398</c:v>
                </c:pt>
                <c:pt idx="187">
                  <c:v>21.488843739132026</c:v>
                </c:pt>
                <c:pt idx="188">
                  <c:v>22.31252173594714</c:v>
                </c:pt>
                <c:pt idx="189">
                  <c:v>22.861640400490547</c:v>
                </c:pt>
                <c:pt idx="190">
                  <c:v>23.941573774092582</c:v>
                </c:pt>
                <c:pt idx="191">
                  <c:v>25.570625812238028</c:v>
                </c:pt>
                <c:pt idx="192">
                  <c:v>28.627386378196331</c:v>
                </c:pt>
                <c:pt idx="193">
                  <c:v>30.201526549887429</c:v>
                </c:pt>
                <c:pt idx="194">
                  <c:v>31.592627166730733</c:v>
                </c:pt>
                <c:pt idx="195">
                  <c:v>33.331502937784855</c:v>
                </c:pt>
                <c:pt idx="196">
                  <c:v>34.942251020445518</c:v>
                </c:pt>
                <c:pt idx="197">
                  <c:v>35.729321106291067</c:v>
                </c:pt>
                <c:pt idx="198">
                  <c:v>36.113704171471454</c:v>
                </c:pt>
                <c:pt idx="199">
                  <c:v>36.699430746984426</c:v>
                </c:pt>
                <c:pt idx="200">
                  <c:v>39.170464737429761</c:v>
                </c:pt>
                <c:pt idx="201">
                  <c:v>41.183899840755586</c:v>
                </c:pt>
                <c:pt idx="202">
                  <c:v>42.410264858235863</c:v>
                </c:pt>
                <c:pt idx="203">
                  <c:v>43.673237786685704</c:v>
                </c:pt>
                <c:pt idx="204">
                  <c:v>44.826386982226857</c:v>
                </c:pt>
                <c:pt idx="205">
                  <c:v>46.528654842311425</c:v>
                </c:pt>
                <c:pt idx="206">
                  <c:v>48.999688832756753</c:v>
                </c:pt>
                <c:pt idx="207">
                  <c:v>50.555525048963084</c:v>
                </c:pt>
                <c:pt idx="208">
                  <c:v>54.54578734464517</c:v>
                </c:pt>
                <c:pt idx="209">
                  <c:v>57.675763732542606</c:v>
                </c:pt>
                <c:pt idx="210">
                  <c:v>61.135211319166068</c:v>
                </c:pt>
                <c:pt idx="211">
                  <c:v>63.77098090897443</c:v>
                </c:pt>
                <c:pt idx="212">
                  <c:v>66.736221697508824</c:v>
                </c:pt>
                <c:pt idx="213">
                  <c:v>68.65813702341076</c:v>
                </c:pt>
                <c:pt idx="214">
                  <c:v>73.618508959786212</c:v>
                </c:pt>
                <c:pt idx="215">
                  <c:v>79.713726136218028</c:v>
                </c:pt>
                <c:pt idx="216">
                  <c:v>86.96209250819102</c:v>
                </c:pt>
                <c:pt idx="217">
                  <c:v>91.959072355536037</c:v>
                </c:pt>
                <c:pt idx="218">
                  <c:v>95.089048743433452</c:v>
                </c:pt>
                <c:pt idx="219">
                  <c:v>98.603408196511268</c:v>
                </c:pt>
                <c:pt idx="220">
                  <c:v>105.04640052715392</c:v>
                </c:pt>
                <c:pt idx="221">
                  <c:v>109.67730126480333</c:v>
                </c:pt>
                <c:pt idx="222">
                  <c:v>111.45278494682702</c:v>
                </c:pt>
                <c:pt idx="223">
                  <c:v>113.1367488514268</c:v>
                </c:pt>
                <c:pt idx="224">
                  <c:v>113.92381893727236</c:v>
                </c:pt>
                <c:pt idx="225">
                  <c:v>115.75421448575037</c:v>
                </c:pt>
                <c:pt idx="226">
                  <c:v>118.99401460655648</c:v>
                </c:pt>
                <c:pt idx="227">
                  <c:v>122.17890286090824</c:v>
                </c:pt>
                <c:pt idx="228">
                  <c:v>126.80980359855765</c:v>
                </c:pt>
                <c:pt idx="229">
                  <c:v>130.65363425036151</c:v>
                </c:pt>
                <c:pt idx="230">
                  <c:v>132.92332473047426</c:v>
                </c:pt>
                <c:pt idx="231">
                  <c:v>139.62257243790384</c:v>
                </c:pt>
                <c:pt idx="232">
                  <c:v>144.94902348397488</c:v>
                </c:pt>
                <c:pt idx="233">
                  <c:v>157.63366463492761</c:v>
                </c:pt>
                <c:pt idx="234">
                  <c:v>192.26474841213187</c:v>
                </c:pt>
                <c:pt idx="235">
                  <c:v>228.21371698424028</c:v>
                </c:pt>
                <c:pt idx="236">
                  <c:v>257.93934069152346</c:v>
                </c:pt>
                <c:pt idx="237">
                  <c:v>290.5752933208866</c:v>
                </c:pt>
                <c:pt idx="238">
                  <c:v>315.98118353376168</c:v>
                </c:pt>
                <c:pt idx="239">
                  <c:v>339.66650193106727</c:v>
                </c:pt>
                <c:pt idx="240">
                  <c:v>357.2932110629107</c:v>
                </c:pt>
                <c:pt idx="241">
                  <c:v>373.8216828656673</c:v>
                </c:pt>
                <c:pt idx="242">
                  <c:v>385.35317482107882</c:v>
                </c:pt>
                <c:pt idx="243">
                  <c:v>403.96829754910033</c:v>
                </c:pt>
                <c:pt idx="244">
                  <c:v>412.79080409276446</c:v>
                </c:pt>
                <c:pt idx="245">
                  <c:v>421.19231966027854</c:v>
                </c:pt>
                <c:pt idx="246">
                  <c:v>425.20088591144548</c:v>
                </c:pt>
                <c:pt idx="247">
                  <c:v>423.27897058554356</c:v>
                </c:pt>
                <c:pt idx="248">
                  <c:v>413.28501089085353</c:v>
                </c:pt>
                <c:pt idx="249">
                  <c:v>398.97131770175531</c:v>
                </c:pt>
                <c:pt idx="250">
                  <c:v>380.4660187066425</c:v>
                </c:pt>
                <c:pt idx="251">
                  <c:v>367.63494591181154</c:v>
                </c:pt>
                <c:pt idx="252">
                  <c:v>354.87708893891971</c:v>
                </c:pt>
                <c:pt idx="253">
                  <c:v>342.08262405505832</c:v>
                </c:pt>
                <c:pt idx="254">
                  <c:v>332.47304742554866</c:v>
                </c:pt>
                <c:pt idx="255">
                  <c:v>317.84818699320925</c:v>
                </c:pt>
                <c:pt idx="256">
                  <c:v>305.98722383907165</c:v>
                </c:pt>
                <c:pt idx="257">
                  <c:v>293.3941024655428</c:v>
                </c:pt>
                <c:pt idx="258">
                  <c:v>279.39157651968588</c:v>
                </c:pt>
                <c:pt idx="259">
                  <c:v>267.82347665330479</c:v>
                </c:pt>
                <c:pt idx="260">
                  <c:v>260.3005509490601</c:v>
                </c:pt>
                <c:pt idx="261">
                  <c:v>251.22178902860907</c:v>
                </c:pt>
                <c:pt idx="262">
                  <c:v>238.97644280929109</c:v>
                </c:pt>
                <c:pt idx="263">
                  <c:v>223.50960042465178</c:v>
                </c:pt>
                <c:pt idx="264">
                  <c:v>211.9048926473011</c:v>
                </c:pt>
                <c:pt idx="265">
                  <c:v>201.19707868870464</c:v>
                </c:pt>
                <c:pt idx="266">
                  <c:v>192.55761169988835</c:v>
                </c:pt>
                <c:pt idx="267">
                  <c:v>184.39404755367636</c:v>
                </c:pt>
                <c:pt idx="268">
                  <c:v>176.28539527391871</c:v>
                </c:pt>
                <c:pt idx="269">
                  <c:v>166.47447513407647</c:v>
                </c:pt>
                <c:pt idx="270">
                  <c:v>161.93509417385098</c:v>
                </c:pt>
                <c:pt idx="271">
                  <c:v>156.66355499423426</c:v>
                </c:pt>
                <c:pt idx="272">
                  <c:v>152.9112441198543</c:v>
                </c:pt>
                <c:pt idx="273">
                  <c:v>148.44507898156792</c:v>
                </c:pt>
                <c:pt idx="274">
                  <c:v>145.07715117236833</c:v>
                </c:pt>
                <c:pt idx="275">
                  <c:v>143.74096242197939</c:v>
                </c:pt>
                <c:pt idx="276">
                  <c:v>142.8074606922556</c:v>
                </c:pt>
                <c:pt idx="277">
                  <c:v>143.06371606904253</c:v>
                </c:pt>
                <c:pt idx="278">
                  <c:v>143.15523584646641</c:v>
                </c:pt>
                <c:pt idx="279">
                  <c:v>146.01065290209215</c:v>
                </c:pt>
                <c:pt idx="280">
                  <c:v>150.11073893068291</c:v>
                </c:pt>
                <c:pt idx="281">
                  <c:v>153.24071531858033</c:v>
                </c:pt>
                <c:pt idx="282">
                  <c:v>156.35238775099299</c:v>
                </c:pt>
                <c:pt idx="283">
                  <c:v>159.35423645049696</c:v>
                </c:pt>
                <c:pt idx="284">
                  <c:v>162.22795746160745</c:v>
                </c:pt>
                <c:pt idx="285">
                  <c:v>167.26154521992203</c:v>
                </c:pt>
                <c:pt idx="286">
                  <c:v>168.43299837094796</c:v>
                </c:pt>
                <c:pt idx="287">
                  <c:v>173.28354657441474</c:v>
                </c:pt>
                <c:pt idx="288">
                  <c:v>182.92973111489391</c:v>
                </c:pt>
                <c:pt idx="289">
                  <c:v>193.56432925155127</c:v>
                </c:pt>
                <c:pt idx="290">
                  <c:v>216.16971427525488</c:v>
                </c:pt>
                <c:pt idx="291">
                  <c:v>246.86544762323138</c:v>
                </c:pt>
                <c:pt idx="292">
                  <c:v>221.47786136584116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AC-47EF-9088-4B691D094363}"/>
            </c:ext>
          </c:extLst>
        </c:ser>
        <c:ser>
          <c:idx val="1"/>
          <c:order val="1"/>
          <c:tx>
            <c:strRef>
              <c:f>'Cases by nation'!$R$2</c:f>
              <c:strCache>
                <c:ptCount val="1"/>
                <c:pt idx="0">
                  <c:v>Wales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'Cases by nation'!$P$277:$P$569</c:f>
              <c:numCache>
                <c:formatCode>m/d/yyyy</c:formatCode>
                <c:ptCount val="293"/>
                <c:pt idx="0">
                  <c:v>44134</c:v>
                </c:pt>
                <c:pt idx="1">
                  <c:v>44135</c:v>
                </c:pt>
                <c:pt idx="2">
                  <c:v>44136</c:v>
                </c:pt>
                <c:pt idx="3">
                  <c:v>44137</c:v>
                </c:pt>
                <c:pt idx="4">
                  <c:v>44138</c:v>
                </c:pt>
                <c:pt idx="5">
                  <c:v>44139</c:v>
                </c:pt>
                <c:pt idx="6">
                  <c:v>44140</c:v>
                </c:pt>
                <c:pt idx="7">
                  <c:v>44141</c:v>
                </c:pt>
                <c:pt idx="8">
                  <c:v>44142</c:v>
                </c:pt>
                <c:pt idx="9">
                  <c:v>44143</c:v>
                </c:pt>
                <c:pt idx="10">
                  <c:v>44144</c:v>
                </c:pt>
                <c:pt idx="11">
                  <c:v>44145</c:v>
                </c:pt>
                <c:pt idx="12">
                  <c:v>44146</c:v>
                </c:pt>
                <c:pt idx="13">
                  <c:v>44147</c:v>
                </c:pt>
                <c:pt idx="14">
                  <c:v>44148</c:v>
                </c:pt>
                <c:pt idx="15">
                  <c:v>44149</c:v>
                </c:pt>
                <c:pt idx="16">
                  <c:v>44150</c:v>
                </c:pt>
                <c:pt idx="17">
                  <c:v>44151</c:v>
                </c:pt>
                <c:pt idx="18">
                  <c:v>44152</c:v>
                </c:pt>
                <c:pt idx="19">
                  <c:v>44153</c:v>
                </c:pt>
                <c:pt idx="20">
                  <c:v>44154</c:v>
                </c:pt>
                <c:pt idx="21">
                  <c:v>44155</c:v>
                </c:pt>
                <c:pt idx="22">
                  <c:v>44156</c:v>
                </c:pt>
                <c:pt idx="23">
                  <c:v>44157</c:v>
                </c:pt>
                <c:pt idx="24">
                  <c:v>44158</c:v>
                </c:pt>
                <c:pt idx="25">
                  <c:v>44159</c:v>
                </c:pt>
                <c:pt idx="26">
                  <c:v>44160</c:v>
                </c:pt>
                <c:pt idx="27">
                  <c:v>44161</c:v>
                </c:pt>
                <c:pt idx="28">
                  <c:v>44162</c:v>
                </c:pt>
                <c:pt idx="29">
                  <c:v>44163</c:v>
                </c:pt>
                <c:pt idx="30">
                  <c:v>44164</c:v>
                </c:pt>
                <c:pt idx="31">
                  <c:v>44165</c:v>
                </c:pt>
                <c:pt idx="32">
                  <c:v>44166</c:v>
                </c:pt>
                <c:pt idx="33">
                  <c:v>44167</c:v>
                </c:pt>
                <c:pt idx="34">
                  <c:v>44168</c:v>
                </c:pt>
                <c:pt idx="35">
                  <c:v>44169</c:v>
                </c:pt>
                <c:pt idx="36">
                  <c:v>44170</c:v>
                </c:pt>
                <c:pt idx="37">
                  <c:v>44171</c:v>
                </c:pt>
                <c:pt idx="38">
                  <c:v>44172</c:v>
                </c:pt>
                <c:pt idx="39">
                  <c:v>44173</c:v>
                </c:pt>
                <c:pt idx="40">
                  <c:v>44174</c:v>
                </c:pt>
                <c:pt idx="41">
                  <c:v>44175</c:v>
                </c:pt>
                <c:pt idx="42">
                  <c:v>44176</c:v>
                </c:pt>
                <c:pt idx="43">
                  <c:v>44177</c:v>
                </c:pt>
                <c:pt idx="44">
                  <c:v>44178</c:v>
                </c:pt>
                <c:pt idx="45">
                  <c:v>44179</c:v>
                </c:pt>
                <c:pt idx="46">
                  <c:v>44180</c:v>
                </c:pt>
                <c:pt idx="47">
                  <c:v>44181</c:v>
                </c:pt>
                <c:pt idx="48">
                  <c:v>44182</c:v>
                </c:pt>
                <c:pt idx="49">
                  <c:v>44183</c:v>
                </c:pt>
                <c:pt idx="50">
                  <c:v>44184</c:v>
                </c:pt>
                <c:pt idx="51">
                  <c:v>44185</c:v>
                </c:pt>
                <c:pt idx="52">
                  <c:v>44186</c:v>
                </c:pt>
                <c:pt idx="53">
                  <c:v>44187</c:v>
                </c:pt>
                <c:pt idx="54">
                  <c:v>44188</c:v>
                </c:pt>
                <c:pt idx="55">
                  <c:v>44189</c:v>
                </c:pt>
                <c:pt idx="56">
                  <c:v>44190</c:v>
                </c:pt>
                <c:pt idx="57">
                  <c:v>44191</c:v>
                </c:pt>
                <c:pt idx="58">
                  <c:v>44192</c:v>
                </c:pt>
                <c:pt idx="59">
                  <c:v>44193</c:v>
                </c:pt>
                <c:pt idx="60">
                  <c:v>44194</c:v>
                </c:pt>
                <c:pt idx="61">
                  <c:v>44195</c:v>
                </c:pt>
                <c:pt idx="62">
                  <c:v>44196</c:v>
                </c:pt>
                <c:pt idx="63">
                  <c:v>44197</c:v>
                </c:pt>
                <c:pt idx="64">
                  <c:v>44198</c:v>
                </c:pt>
                <c:pt idx="65">
                  <c:v>44199</c:v>
                </c:pt>
                <c:pt idx="66">
                  <c:v>44200</c:v>
                </c:pt>
                <c:pt idx="67">
                  <c:v>44201</c:v>
                </c:pt>
                <c:pt idx="68">
                  <c:v>44202</c:v>
                </c:pt>
                <c:pt idx="69">
                  <c:v>44203</c:v>
                </c:pt>
                <c:pt idx="70">
                  <c:v>44204</c:v>
                </c:pt>
                <c:pt idx="71">
                  <c:v>44205</c:v>
                </c:pt>
                <c:pt idx="72">
                  <c:v>44206</c:v>
                </c:pt>
                <c:pt idx="73">
                  <c:v>44207</c:v>
                </c:pt>
                <c:pt idx="74">
                  <c:v>44208</c:v>
                </c:pt>
                <c:pt idx="75">
                  <c:v>44209</c:v>
                </c:pt>
                <c:pt idx="76">
                  <c:v>44210</c:v>
                </c:pt>
                <c:pt idx="77">
                  <c:v>44211</c:v>
                </c:pt>
                <c:pt idx="78">
                  <c:v>44212</c:v>
                </c:pt>
                <c:pt idx="79">
                  <c:v>44213</c:v>
                </c:pt>
                <c:pt idx="80">
                  <c:v>44214</c:v>
                </c:pt>
                <c:pt idx="81">
                  <c:v>44215</c:v>
                </c:pt>
                <c:pt idx="82">
                  <c:v>44216</c:v>
                </c:pt>
                <c:pt idx="83">
                  <c:v>44217</c:v>
                </c:pt>
                <c:pt idx="84">
                  <c:v>44218</c:v>
                </c:pt>
                <c:pt idx="85">
                  <c:v>44219</c:v>
                </c:pt>
                <c:pt idx="86">
                  <c:v>44220</c:v>
                </c:pt>
                <c:pt idx="87">
                  <c:v>44221</c:v>
                </c:pt>
                <c:pt idx="88">
                  <c:v>44222</c:v>
                </c:pt>
                <c:pt idx="89">
                  <c:v>44223</c:v>
                </c:pt>
                <c:pt idx="90">
                  <c:v>44224</c:v>
                </c:pt>
                <c:pt idx="91">
                  <c:v>44225</c:v>
                </c:pt>
                <c:pt idx="92">
                  <c:v>44226</c:v>
                </c:pt>
                <c:pt idx="93">
                  <c:v>44227</c:v>
                </c:pt>
                <c:pt idx="94">
                  <c:v>44228</c:v>
                </c:pt>
                <c:pt idx="95">
                  <c:v>44229</c:v>
                </c:pt>
                <c:pt idx="96">
                  <c:v>44230</c:v>
                </c:pt>
                <c:pt idx="97">
                  <c:v>44231</c:v>
                </c:pt>
                <c:pt idx="98">
                  <c:v>44232</c:v>
                </c:pt>
                <c:pt idx="99">
                  <c:v>44233</c:v>
                </c:pt>
                <c:pt idx="100">
                  <c:v>44234</c:v>
                </c:pt>
                <c:pt idx="101">
                  <c:v>44235</c:v>
                </c:pt>
                <c:pt idx="102">
                  <c:v>44236</c:v>
                </c:pt>
                <c:pt idx="103">
                  <c:v>44237</c:v>
                </c:pt>
                <c:pt idx="104">
                  <c:v>44238</c:v>
                </c:pt>
                <c:pt idx="105">
                  <c:v>44239</c:v>
                </c:pt>
                <c:pt idx="106">
                  <c:v>44240</c:v>
                </c:pt>
                <c:pt idx="107">
                  <c:v>44241</c:v>
                </c:pt>
                <c:pt idx="108">
                  <c:v>44242</c:v>
                </c:pt>
                <c:pt idx="109">
                  <c:v>44243</c:v>
                </c:pt>
                <c:pt idx="110">
                  <c:v>44244</c:v>
                </c:pt>
                <c:pt idx="111">
                  <c:v>44245</c:v>
                </c:pt>
                <c:pt idx="112">
                  <c:v>44246</c:v>
                </c:pt>
                <c:pt idx="113">
                  <c:v>44247</c:v>
                </c:pt>
                <c:pt idx="114">
                  <c:v>44248</c:v>
                </c:pt>
                <c:pt idx="115">
                  <c:v>44249</c:v>
                </c:pt>
                <c:pt idx="116">
                  <c:v>44250</c:v>
                </c:pt>
                <c:pt idx="117">
                  <c:v>44251</c:v>
                </c:pt>
                <c:pt idx="118">
                  <c:v>44252</c:v>
                </c:pt>
                <c:pt idx="119">
                  <c:v>44253</c:v>
                </c:pt>
                <c:pt idx="120">
                  <c:v>44254</c:v>
                </c:pt>
                <c:pt idx="121">
                  <c:v>44255</c:v>
                </c:pt>
                <c:pt idx="122">
                  <c:v>44256</c:v>
                </c:pt>
                <c:pt idx="123">
                  <c:v>44257</c:v>
                </c:pt>
                <c:pt idx="124">
                  <c:v>44258</c:v>
                </c:pt>
                <c:pt idx="125">
                  <c:v>44259</c:v>
                </c:pt>
                <c:pt idx="126">
                  <c:v>44260</c:v>
                </c:pt>
                <c:pt idx="127">
                  <c:v>44261</c:v>
                </c:pt>
                <c:pt idx="128">
                  <c:v>44262</c:v>
                </c:pt>
                <c:pt idx="129">
                  <c:v>44263</c:v>
                </c:pt>
                <c:pt idx="130">
                  <c:v>44264</c:v>
                </c:pt>
                <c:pt idx="131">
                  <c:v>44265</c:v>
                </c:pt>
                <c:pt idx="132">
                  <c:v>44266</c:v>
                </c:pt>
                <c:pt idx="133">
                  <c:v>44267</c:v>
                </c:pt>
                <c:pt idx="134">
                  <c:v>44268</c:v>
                </c:pt>
                <c:pt idx="135">
                  <c:v>44269</c:v>
                </c:pt>
                <c:pt idx="136">
                  <c:v>44270</c:v>
                </c:pt>
                <c:pt idx="137">
                  <c:v>44271</c:v>
                </c:pt>
                <c:pt idx="138">
                  <c:v>44272</c:v>
                </c:pt>
                <c:pt idx="139">
                  <c:v>44273</c:v>
                </c:pt>
                <c:pt idx="140">
                  <c:v>44274</c:v>
                </c:pt>
                <c:pt idx="141">
                  <c:v>44275</c:v>
                </c:pt>
                <c:pt idx="142">
                  <c:v>44276</c:v>
                </c:pt>
                <c:pt idx="143">
                  <c:v>44277</c:v>
                </c:pt>
                <c:pt idx="144">
                  <c:v>44278</c:v>
                </c:pt>
                <c:pt idx="145">
                  <c:v>44279</c:v>
                </c:pt>
                <c:pt idx="146">
                  <c:v>44280</c:v>
                </c:pt>
                <c:pt idx="147">
                  <c:v>44281</c:v>
                </c:pt>
                <c:pt idx="148">
                  <c:v>44282</c:v>
                </c:pt>
                <c:pt idx="149">
                  <c:v>44283</c:v>
                </c:pt>
                <c:pt idx="150">
                  <c:v>44284</c:v>
                </c:pt>
                <c:pt idx="151">
                  <c:v>44285</c:v>
                </c:pt>
                <c:pt idx="152">
                  <c:v>44286</c:v>
                </c:pt>
                <c:pt idx="153">
                  <c:v>44287</c:v>
                </c:pt>
                <c:pt idx="154">
                  <c:v>44288</c:v>
                </c:pt>
                <c:pt idx="155">
                  <c:v>44289</c:v>
                </c:pt>
                <c:pt idx="156">
                  <c:v>44290</c:v>
                </c:pt>
                <c:pt idx="157">
                  <c:v>44291</c:v>
                </c:pt>
                <c:pt idx="158">
                  <c:v>44292</c:v>
                </c:pt>
                <c:pt idx="159">
                  <c:v>44293</c:v>
                </c:pt>
                <c:pt idx="160">
                  <c:v>44294</c:v>
                </c:pt>
                <c:pt idx="161">
                  <c:v>44295</c:v>
                </c:pt>
                <c:pt idx="162">
                  <c:v>44296</c:v>
                </c:pt>
                <c:pt idx="163">
                  <c:v>44297</c:v>
                </c:pt>
                <c:pt idx="164">
                  <c:v>44298</c:v>
                </c:pt>
                <c:pt idx="165">
                  <c:v>44299</c:v>
                </c:pt>
                <c:pt idx="166">
                  <c:v>44300</c:v>
                </c:pt>
                <c:pt idx="167">
                  <c:v>44301</c:v>
                </c:pt>
                <c:pt idx="168">
                  <c:v>44302</c:v>
                </c:pt>
                <c:pt idx="169">
                  <c:v>44303</c:v>
                </c:pt>
                <c:pt idx="170">
                  <c:v>44304</c:v>
                </c:pt>
                <c:pt idx="171">
                  <c:v>44305</c:v>
                </c:pt>
                <c:pt idx="172">
                  <c:v>44306</c:v>
                </c:pt>
                <c:pt idx="173">
                  <c:v>44307</c:v>
                </c:pt>
                <c:pt idx="174">
                  <c:v>44308</c:v>
                </c:pt>
                <c:pt idx="175">
                  <c:v>44309</c:v>
                </c:pt>
                <c:pt idx="176">
                  <c:v>44310</c:v>
                </c:pt>
                <c:pt idx="177">
                  <c:v>44311</c:v>
                </c:pt>
                <c:pt idx="178">
                  <c:v>44312</c:v>
                </c:pt>
                <c:pt idx="179">
                  <c:v>44313</c:v>
                </c:pt>
                <c:pt idx="180">
                  <c:v>44314</c:v>
                </c:pt>
                <c:pt idx="181">
                  <c:v>44315</c:v>
                </c:pt>
                <c:pt idx="182">
                  <c:v>44316</c:v>
                </c:pt>
                <c:pt idx="183">
                  <c:v>44317</c:v>
                </c:pt>
                <c:pt idx="184">
                  <c:v>44318</c:v>
                </c:pt>
                <c:pt idx="185">
                  <c:v>44319</c:v>
                </c:pt>
                <c:pt idx="186">
                  <c:v>44320</c:v>
                </c:pt>
                <c:pt idx="187">
                  <c:v>44321</c:v>
                </c:pt>
                <c:pt idx="188">
                  <c:v>44322</c:v>
                </c:pt>
                <c:pt idx="189">
                  <c:v>44323</c:v>
                </c:pt>
                <c:pt idx="190">
                  <c:v>44324</c:v>
                </c:pt>
                <c:pt idx="191">
                  <c:v>44325</c:v>
                </c:pt>
                <c:pt idx="192">
                  <c:v>44326</c:v>
                </c:pt>
                <c:pt idx="193">
                  <c:v>44327</c:v>
                </c:pt>
                <c:pt idx="194">
                  <c:v>44328</c:v>
                </c:pt>
                <c:pt idx="195">
                  <c:v>44329</c:v>
                </c:pt>
                <c:pt idx="196">
                  <c:v>44330</c:v>
                </c:pt>
                <c:pt idx="197">
                  <c:v>44331</c:v>
                </c:pt>
                <c:pt idx="198">
                  <c:v>44332</c:v>
                </c:pt>
                <c:pt idx="199">
                  <c:v>44333</c:v>
                </c:pt>
                <c:pt idx="200">
                  <c:v>44334</c:v>
                </c:pt>
                <c:pt idx="201">
                  <c:v>44335</c:v>
                </c:pt>
                <c:pt idx="202">
                  <c:v>44336</c:v>
                </c:pt>
                <c:pt idx="203">
                  <c:v>44337</c:v>
                </c:pt>
                <c:pt idx="204">
                  <c:v>44338</c:v>
                </c:pt>
                <c:pt idx="205">
                  <c:v>44339</c:v>
                </c:pt>
                <c:pt idx="206">
                  <c:v>44340</c:v>
                </c:pt>
                <c:pt idx="207">
                  <c:v>44341</c:v>
                </c:pt>
                <c:pt idx="208">
                  <c:v>44342</c:v>
                </c:pt>
                <c:pt idx="209">
                  <c:v>44343</c:v>
                </c:pt>
                <c:pt idx="210">
                  <c:v>44344</c:v>
                </c:pt>
                <c:pt idx="211">
                  <c:v>44345</c:v>
                </c:pt>
                <c:pt idx="212">
                  <c:v>44346</c:v>
                </c:pt>
                <c:pt idx="213">
                  <c:v>44347</c:v>
                </c:pt>
                <c:pt idx="214">
                  <c:v>44348</c:v>
                </c:pt>
                <c:pt idx="215">
                  <c:v>44349</c:v>
                </c:pt>
                <c:pt idx="216">
                  <c:v>44350</c:v>
                </c:pt>
                <c:pt idx="217">
                  <c:v>44351</c:v>
                </c:pt>
                <c:pt idx="218">
                  <c:v>44352</c:v>
                </c:pt>
                <c:pt idx="219">
                  <c:v>44353</c:v>
                </c:pt>
                <c:pt idx="220">
                  <c:v>44354</c:v>
                </c:pt>
                <c:pt idx="221">
                  <c:v>44355</c:v>
                </c:pt>
                <c:pt idx="222">
                  <c:v>44356</c:v>
                </c:pt>
                <c:pt idx="223">
                  <c:v>44357</c:v>
                </c:pt>
                <c:pt idx="224">
                  <c:v>44358</c:v>
                </c:pt>
                <c:pt idx="225">
                  <c:v>44359</c:v>
                </c:pt>
                <c:pt idx="226">
                  <c:v>44360</c:v>
                </c:pt>
                <c:pt idx="227">
                  <c:v>44361</c:v>
                </c:pt>
                <c:pt idx="228">
                  <c:v>44362</c:v>
                </c:pt>
                <c:pt idx="229">
                  <c:v>44363</c:v>
                </c:pt>
                <c:pt idx="230">
                  <c:v>44364</c:v>
                </c:pt>
                <c:pt idx="231">
                  <c:v>44365</c:v>
                </c:pt>
                <c:pt idx="232">
                  <c:v>44366</c:v>
                </c:pt>
                <c:pt idx="233">
                  <c:v>44367</c:v>
                </c:pt>
                <c:pt idx="234">
                  <c:v>44368</c:v>
                </c:pt>
                <c:pt idx="235">
                  <c:v>44369</c:v>
                </c:pt>
                <c:pt idx="236">
                  <c:v>44370</c:v>
                </c:pt>
                <c:pt idx="237">
                  <c:v>44371</c:v>
                </c:pt>
                <c:pt idx="238">
                  <c:v>44372</c:v>
                </c:pt>
                <c:pt idx="239">
                  <c:v>44373</c:v>
                </c:pt>
                <c:pt idx="240">
                  <c:v>44374</c:v>
                </c:pt>
                <c:pt idx="241">
                  <c:v>44375</c:v>
                </c:pt>
                <c:pt idx="242">
                  <c:v>44376</c:v>
                </c:pt>
                <c:pt idx="243">
                  <c:v>44377</c:v>
                </c:pt>
                <c:pt idx="244">
                  <c:v>44378</c:v>
                </c:pt>
                <c:pt idx="245">
                  <c:v>44379</c:v>
                </c:pt>
                <c:pt idx="246">
                  <c:v>44380</c:v>
                </c:pt>
                <c:pt idx="247">
                  <c:v>44381</c:v>
                </c:pt>
                <c:pt idx="248">
                  <c:v>44382</c:v>
                </c:pt>
                <c:pt idx="249">
                  <c:v>44383</c:v>
                </c:pt>
                <c:pt idx="250">
                  <c:v>44384</c:v>
                </c:pt>
                <c:pt idx="251">
                  <c:v>44385</c:v>
                </c:pt>
                <c:pt idx="252">
                  <c:v>44386</c:v>
                </c:pt>
                <c:pt idx="253">
                  <c:v>44387</c:v>
                </c:pt>
                <c:pt idx="254">
                  <c:v>44388</c:v>
                </c:pt>
                <c:pt idx="255">
                  <c:v>44389</c:v>
                </c:pt>
                <c:pt idx="256">
                  <c:v>44390</c:v>
                </c:pt>
                <c:pt idx="257">
                  <c:v>44391</c:v>
                </c:pt>
                <c:pt idx="258">
                  <c:v>44392</c:v>
                </c:pt>
                <c:pt idx="259">
                  <c:v>44393</c:v>
                </c:pt>
                <c:pt idx="260">
                  <c:v>44394</c:v>
                </c:pt>
                <c:pt idx="261">
                  <c:v>44395</c:v>
                </c:pt>
                <c:pt idx="262">
                  <c:v>44396</c:v>
                </c:pt>
                <c:pt idx="263">
                  <c:v>44397</c:v>
                </c:pt>
                <c:pt idx="264">
                  <c:v>44398</c:v>
                </c:pt>
                <c:pt idx="265">
                  <c:v>44399</c:v>
                </c:pt>
                <c:pt idx="266">
                  <c:v>44400</c:v>
                </c:pt>
                <c:pt idx="267">
                  <c:v>44401</c:v>
                </c:pt>
                <c:pt idx="268">
                  <c:v>44402</c:v>
                </c:pt>
                <c:pt idx="269">
                  <c:v>44403</c:v>
                </c:pt>
                <c:pt idx="270">
                  <c:v>44404</c:v>
                </c:pt>
                <c:pt idx="271">
                  <c:v>44405</c:v>
                </c:pt>
                <c:pt idx="272">
                  <c:v>44406</c:v>
                </c:pt>
                <c:pt idx="273">
                  <c:v>44407</c:v>
                </c:pt>
                <c:pt idx="274">
                  <c:v>44408</c:v>
                </c:pt>
                <c:pt idx="275">
                  <c:v>44409</c:v>
                </c:pt>
                <c:pt idx="276">
                  <c:v>44410</c:v>
                </c:pt>
                <c:pt idx="277">
                  <c:v>44411</c:v>
                </c:pt>
                <c:pt idx="278">
                  <c:v>44412</c:v>
                </c:pt>
                <c:pt idx="279">
                  <c:v>44413</c:v>
                </c:pt>
                <c:pt idx="280">
                  <c:v>44414</c:v>
                </c:pt>
                <c:pt idx="281">
                  <c:v>44415</c:v>
                </c:pt>
                <c:pt idx="282">
                  <c:v>44416</c:v>
                </c:pt>
                <c:pt idx="283">
                  <c:v>44417</c:v>
                </c:pt>
                <c:pt idx="284">
                  <c:v>44418</c:v>
                </c:pt>
                <c:pt idx="285">
                  <c:v>44419</c:v>
                </c:pt>
                <c:pt idx="286">
                  <c:v>44420</c:v>
                </c:pt>
                <c:pt idx="287">
                  <c:v>44421</c:v>
                </c:pt>
                <c:pt idx="288">
                  <c:v>44422</c:v>
                </c:pt>
                <c:pt idx="289">
                  <c:v>44423</c:v>
                </c:pt>
                <c:pt idx="290">
                  <c:v>44424</c:v>
                </c:pt>
                <c:pt idx="291">
                  <c:v>44425</c:v>
                </c:pt>
                <c:pt idx="292">
                  <c:v>44426</c:v>
                </c:pt>
              </c:numCache>
            </c:numRef>
          </c:cat>
          <c:val>
            <c:numRef>
              <c:f>'Cases by nation'!$R$277:$R$569</c:f>
              <c:numCache>
                <c:formatCode>General</c:formatCode>
                <c:ptCount val="293"/>
                <c:pt idx="0">
                  <c:v>291.16245818504291</c:v>
                </c:pt>
                <c:pt idx="1">
                  <c:v>286.53176985225252</c:v>
                </c:pt>
                <c:pt idx="2">
                  <c:v>286.78550619925471</c:v>
                </c:pt>
                <c:pt idx="3">
                  <c:v>282.15481786646427</c:v>
                </c:pt>
                <c:pt idx="4">
                  <c:v>274.41585928289669</c:v>
                </c:pt>
                <c:pt idx="5">
                  <c:v>266.07427687519879</c:v>
                </c:pt>
                <c:pt idx="6">
                  <c:v>248.12243032479205</c:v>
                </c:pt>
                <c:pt idx="7">
                  <c:v>236.57742653619118</c:v>
                </c:pt>
                <c:pt idx="8">
                  <c:v>227.8869566513653</c:v>
                </c:pt>
                <c:pt idx="9">
                  <c:v>219.8942617207955</c:v>
                </c:pt>
                <c:pt idx="10">
                  <c:v>207.23916141405996</c:v>
                </c:pt>
                <c:pt idx="11">
                  <c:v>198.6438426593599</c:v>
                </c:pt>
                <c:pt idx="12">
                  <c:v>191.06346929266869</c:v>
                </c:pt>
                <c:pt idx="13">
                  <c:v>183.29279366572584</c:v>
                </c:pt>
                <c:pt idx="14">
                  <c:v>182.72188688497084</c:v>
                </c:pt>
                <c:pt idx="15">
                  <c:v>183.45137888260223</c:v>
                </c:pt>
                <c:pt idx="16">
                  <c:v>181.2946199330834</c:v>
                </c:pt>
                <c:pt idx="17">
                  <c:v>180.7237131523284</c:v>
                </c:pt>
                <c:pt idx="18">
                  <c:v>183.16592549222472</c:v>
                </c:pt>
                <c:pt idx="19">
                  <c:v>187.35257521776128</c:v>
                </c:pt>
                <c:pt idx="20">
                  <c:v>192.04669763730229</c:v>
                </c:pt>
                <c:pt idx="21">
                  <c:v>194.48890997719863</c:v>
                </c:pt>
                <c:pt idx="22">
                  <c:v>196.13819623271303</c:v>
                </c:pt>
                <c:pt idx="23">
                  <c:v>198.96101309311268</c:v>
                </c:pt>
                <c:pt idx="24">
                  <c:v>200.16626074137321</c:v>
                </c:pt>
                <c:pt idx="25">
                  <c:v>201.84726404026287</c:v>
                </c:pt>
                <c:pt idx="26">
                  <c:v>212.94822922160984</c:v>
                </c:pt>
                <c:pt idx="27">
                  <c:v>220.52860258830106</c:v>
                </c:pt>
                <c:pt idx="28">
                  <c:v>223.66858988245346</c:v>
                </c:pt>
                <c:pt idx="29">
                  <c:v>228.8701849959989</c:v>
                </c:pt>
                <c:pt idx="30">
                  <c:v>236.76772879644287</c:v>
                </c:pt>
                <c:pt idx="31">
                  <c:v>251.80160735632415</c:v>
                </c:pt>
                <c:pt idx="32">
                  <c:v>268.23103582471765</c:v>
                </c:pt>
                <c:pt idx="33">
                  <c:v>277.96816814092773</c:v>
                </c:pt>
                <c:pt idx="34">
                  <c:v>298.48909520473194</c:v>
                </c:pt>
                <c:pt idx="35">
                  <c:v>319.51749496254058</c:v>
                </c:pt>
                <c:pt idx="36">
                  <c:v>341.37053784810644</c:v>
                </c:pt>
                <c:pt idx="37">
                  <c:v>364.55569655543394</c:v>
                </c:pt>
                <c:pt idx="38">
                  <c:v>396.46304219096265</c:v>
                </c:pt>
                <c:pt idx="39">
                  <c:v>427.89463217586211</c:v>
                </c:pt>
                <c:pt idx="40">
                  <c:v>461.13409363315247</c:v>
                </c:pt>
                <c:pt idx="41">
                  <c:v>488.34731684914004</c:v>
                </c:pt>
                <c:pt idx="42">
                  <c:v>523.68010316919867</c:v>
                </c:pt>
                <c:pt idx="43">
                  <c:v>547.53131978740703</c:v>
                </c:pt>
                <c:pt idx="44">
                  <c:v>580.39017672419391</c:v>
                </c:pt>
                <c:pt idx="45">
                  <c:v>612.99529731397877</c:v>
                </c:pt>
                <c:pt idx="46">
                  <c:v>631.35946542826412</c:v>
                </c:pt>
                <c:pt idx="47">
                  <c:v>645.60041790376351</c:v>
                </c:pt>
                <c:pt idx="48">
                  <c:v>649.15272676179461</c:v>
                </c:pt>
                <c:pt idx="49">
                  <c:v>640.43053983359334</c:v>
                </c:pt>
                <c:pt idx="50">
                  <c:v>636.78307984543653</c:v>
                </c:pt>
                <c:pt idx="51">
                  <c:v>620.13163207341609</c:v>
                </c:pt>
                <c:pt idx="52">
                  <c:v>594.91658259007079</c:v>
                </c:pt>
                <c:pt idx="53">
                  <c:v>579.81926994343905</c:v>
                </c:pt>
                <c:pt idx="54">
                  <c:v>557.68077366749571</c:v>
                </c:pt>
                <c:pt idx="55">
                  <c:v>516.3534661495097</c:v>
                </c:pt>
                <c:pt idx="56">
                  <c:v>456.28138599673508</c:v>
                </c:pt>
                <c:pt idx="57">
                  <c:v>447.49576498178334</c:v>
                </c:pt>
                <c:pt idx="58">
                  <c:v>456.63027347386304</c:v>
                </c:pt>
                <c:pt idx="59">
                  <c:v>444.32406064425561</c:v>
                </c:pt>
                <c:pt idx="60">
                  <c:v>471.53728386024329</c:v>
                </c:pt>
                <c:pt idx="61">
                  <c:v>479.65684696431424</c:v>
                </c:pt>
                <c:pt idx="62">
                  <c:v>496.688899256838</c:v>
                </c:pt>
                <c:pt idx="63">
                  <c:v>514.70417989399527</c:v>
                </c:pt>
                <c:pt idx="64">
                  <c:v>520.85728630879908</c:v>
                </c:pt>
                <c:pt idx="65">
                  <c:v>499.0676775099837</c:v>
                </c:pt>
                <c:pt idx="66">
                  <c:v>508.64622460931736</c:v>
                </c:pt>
                <c:pt idx="67">
                  <c:v>471.22011342649046</c:v>
                </c:pt>
                <c:pt idx="68">
                  <c:v>448.7327296734191</c:v>
                </c:pt>
                <c:pt idx="69">
                  <c:v>437.72691562219802</c:v>
                </c:pt>
                <c:pt idx="70">
                  <c:v>449.93797732167968</c:v>
                </c:pt>
                <c:pt idx="71">
                  <c:v>419.96537133204288</c:v>
                </c:pt>
                <c:pt idx="72">
                  <c:v>399.95191696224305</c:v>
                </c:pt>
                <c:pt idx="73">
                  <c:v>370.67708592686239</c:v>
                </c:pt>
                <c:pt idx="74">
                  <c:v>345.87435800739581</c:v>
                </c:pt>
                <c:pt idx="75">
                  <c:v>329.15947614862478</c:v>
                </c:pt>
                <c:pt idx="76">
                  <c:v>317.99507688052728</c:v>
                </c:pt>
                <c:pt idx="77">
                  <c:v>305.81573222442091</c:v>
                </c:pt>
                <c:pt idx="78">
                  <c:v>301.47049728200795</c:v>
                </c:pt>
                <c:pt idx="79">
                  <c:v>290.27438097053522</c:v>
                </c:pt>
                <c:pt idx="80">
                  <c:v>279.55402030969157</c:v>
                </c:pt>
                <c:pt idx="81">
                  <c:v>263.06115775454754</c:v>
                </c:pt>
                <c:pt idx="82">
                  <c:v>247.45637241391123</c:v>
                </c:pt>
                <c:pt idx="83">
                  <c:v>234.70612097704989</c:v>
                </c:pt>
                <c:pt idx="84">
                  <c:v>220.75062189192801</c:v>
                </c:pt>
                <c:pt idx="85">
                  <c:v>206.03391376579944</c:v>
                </c:pt>
                <c:pt idx="86">
                  <c:v>192.42730215780563</c:v>
                </c:pt>
                <c:pt idx="87">
                  <c:v>174.951211258028</c:v>
                </c:pt>
                <c:pt idx="88">
                  <c:v>163.85024607668103</c:v>
                </c:pt>
                <c:pt idx="89">
                  <c:v>155.38179549548207</c:v>
                </c:pt>
                <c:pt idx="90">
                  <c:v>147.42081760828754</c:v>
                </c:pt>
                <c:pt idx="91">
                  <c:v>141.90205206098932</c:v>
                </c:pt>
                <c:pt idx="92">
                  <c:v>140.15761467534909</c:v>
                </c:pt>
                <c:pt idx="93">
                  <c:v>142.18750545136683</c:v>
                </c:pt>
                <c:pt idx="94">
                  <c:v>134.765717301552</c:v>
                </c:pt>
                <c:pt idx="95">
                  <c:v>130.57906757601543</c:v>
                </c:pt>
                <c:pt idx="96">
                  <c:v>126.74130532760694</c:v>
                </c:pt>
                <c:pt idx="97">
                  <c:v>121.76172951768842</c:v>
                </c:pt>
                <c:pt idx="98">
                  <c:v>118.68517631028656</c:v>
                </c:pt>
                <c:pt idx="99">
                  <c:v>114.6571118016264</c:v>
                </c:pt>
                <c:pt idx="100">
                  <c:v>109.07491216757762</c:v>
                </c:pt>
                <c:pt idx="101">
                  <c:v>105.26886696254438</c:v>
                </c:pt>
                <c:pt idx="102">
                  <c:v>100.98706610688198</c:v>
                </c:pt>
                <c:pt idx="103">
                  <c:v>96.768699337970162</c:v>
                </c:pt>
                <c:pt idx="104">
                  <c:v>92.835785959435796</c:v>
                </c:pt>
                <c:pt idx="105">
                  <c:v>89.854383882159766</c:v>
                </c:pt>
                <c:pt idx="106">
                  <c:v>87.412171542263437</c:v>
                </c:pt>
                <c:pt idx="107">
                  <c:v>87.570756759139826</c:v>
                </c:pt>
                <c:pt idx="108">
                  <c:v>86.333792067504021</c:v>
                </c:pt>
                <c:pt idx="109">
                  <c:v>85.636017113247917</c:v>
                </c:pt>
                <c:pt idx="110">
                  <c:v>83.193804773351602</c:v>
                </c:pt>
                <c:pt idx="111">
                  <c:v>82.115425298592172</c:v>
                </c:pt>
                <c:pt idx="112">
                  <c:v>79.038872091190299</c:v>
                </c:pt>
                <c:pt idx="113">
                  <c:v>78.563116440561146</c:v>
                </c:pt>
                <c:pt idx="114">
                  <c:v>78.055643746556726</c:v>
                </c:pt>
                <c:pt idx="115">
                  <c:v>74.344749671649311</c:v>
                </c:pt>
                <c:pt idx="116">
                  <c:v>69.460324991856652</c:v>
                </c:pt>
                <c:pt idx="117">
                  <c:v>66.003167263951454</c:v>
                </c:pt>
                <c:pt idx="118">
                  <c:v>62.260556145668772</c:v>
                </c:pt>
                <c:pt idx="119">
                  <c:v>58.835115461138855</c:v>
                </c:pt>
                <c:pt idx="120">
                  <c:v>54.775333909103388</c:v>
                </c:pt>
                <c:pt idx="121">
                  <c:v>52.682009046335111</c:v>
                </c:pt>
                <c:pt idx="122">
                  <c:v>49.764041055809621</c:v>
                </c:pt>
                <c:pt idx="123">
                  <c:v>48.146471843670504</c:v>
                </c:pt>
                <c:pt idx="124">
                  <c:v>46.402034458030265</c:v>
                </c:pt>
                <c:pt idx="125">
                  <c:v>45.577391330273059</c:v>
                </c:pt>
                <c:pt idx="126">
                  <c:v>43.325481250628393</c:v>
                </c:pt>
                <c:pt idx="127">
                  <c:v>44.2769925518867</c:v>
                </c:pt>
                <c:pt idx="128">
                  <c:v>42.342252905994805</c:v>
                </c:pt>
                <c:pt idx="129">
                  <c:v>42.786291513248685</c:v>
                </c:pt>
                <c:pt idx="130">
                  <c:v>40.502664390228738</c:v>
                </c:pt>
                <c:pt idx="131">
                  <c:v>40.280645086601801</c:v>
                </c:pt>
                <c:pt idx="132">
                  <c:v>41.200439344484835</c:v>
                </c:pt>
                <c:pt idx="133">
                  <c:v>43.57921759763061</c:v>
                </c:pt>
                <c:pt idx="134">
                  <c:v>44.245275508511426</c:v>
                </c:pt>
                <c:pt idx="135">
                  <c:v>44.625880029014752</c:v>
                </c:pt>
                <c:pt idx="136">
                  <c:v>42.659423339747576</c:v>
                </c:pt>
                <c:pt idx="137">
                  <c:v>43.230330120502565</c:v>
                </c:pt>
                <c:pt idx="138">
                  <c:v>42.627706296372303</c:v>
                </c:pt>
                <c:pt idx="139">
                  <c:v>42.342252905994805</c:v>
                </c:pt>
                <c:pt idx="140">
                  <c:v>41.422458648111771</c:v>
                </c:pt>
                <c:pt idx="141">
                  <c:v>40.217210999851247</c:v>
                </c:pt>
                <c:pt idx="142">
                  <c:v>39.614587175720985</c:v>
                </c:pt>
                <c:pt idx="143">
                  <c:v>39.678021262471539</c:v>
                </c:pt>
                <c:pt idx="144">
                  <c:v>39.043680394965996</c:v>
                </c:pt>
                <c:pt idx="145">
                  <c:v>39.26569969859294</c:v>
                </c:pt>
                <c:pt idx="146">
                  <c:v>38.631358831087397</c:v>
                </c:pt>
                <c:pt idx="147">
                  <c:v>37.838432746705472</c:v>
                </c:pt>
                <c:pt idx="148">
                  <c:v>35.776824927312468</c:v>
                </c:pt>
                <c:pt idx="149">
                  <c:v>34.635011365802491</c:v>
                </c:pt>
                <c:pt idx="150">
                  <c:v>32.256233112656716</c:v>
                </c:pt>
                <c:pt idx="151">
                  <c:v>31.431589984899514</c:v>
                </c:pt>
                <c:pt idx="152">
                  <c:v>28.830792428126802</c:v>
                </c:pt>
                <c:pt idx="153">
                  <c:v>25.500502873722716</c:v>
                </c:pt>
                <c:pt idx="154">
                  <c:v>22.677686013323061</c:v>
                </c:pt>
                <c:pt idx="155">
                  <c:v>21.757891755440028</c:v>
                </c:pt>
                <c:pt idx="156">
                  <c:v>20.901531584307548</c:v>
                </c:pt>
                <c:pt idx="157">
                  <c:v>19.283962372168421</c:v>
                </c:pt>
                <c:pt idx="158">
                  <c:v>18.269016984159556</c:v>
                </c:pt>
                <c:pt idx="159">
                  <c:v>18.173865854033725</c:v>
                </c:pt>
                <c:pt idx="160">
                  <c:v>18.04699768053262</c:v>
                </c:pt>
                <c:pt idx="161">
                  <c:v>18.332451070910111</c:v>
                </c:pt>
                <c:pt idx="162">
                  <c:v>18.110431767283171</c:v>
                </c:pt>
                <c:pt idx="163">
                  <c:v>17.412656813027077</c:v>
                </c:pt>
                <c:pt idx="164">
                  <c:v>18.522753331161773</c:v>
                </c:pt>
                <c:pt idx="165">
                  <c:v>17.222354552775414</c:v>
                </c:pt>
                <c:pt idx="166">
                  <c:v>16.397711425018215</c:v>
                </c:pt>
                <c:pt idx="167">
                  <c:v>15.79508760088795</c:v>
                </c:pt>
                <c:pt idx="168">
                  <c:v>15.414483080384626</c:v>
                </c:pt>
                <c:pt idx="169">
                  <c:v>15.002161516506025</c:v>
                </c:pt>
                <c:pt idx="170">
                  <c:v>15.002161516506025</c:v>
                </c:pt>
                <c:pt idx="171">
                  <c:v>13.955499085121884</c:v>
                </c:pt>
                <c:pt idx="172">
                  <c:v>13.733479781494944</c:v>
                </c:pt>
                <c:pt idx="173">
                  <c:v>13.226007087490514</c:v>
                </c:pt>
                <c:pt idx="174">
                  <c:v>12.718534393486079</c:v>
                </c:pt>
                <c:pt idx="175">
                  <c:v>12.337929872982757</c:v>
                </c:pt>
                <c:pt idx="176">
                  <c:v>12.337929872982757</c:v>
                </c:pt>
                <c:pt idx="177">
                  <c:v>11.640154918726662</c:v>
                </c:pt>
                <c:pt idx="178">
                  <c:v>11.069248137971675</c:v>
                </c:pt>
                <c:pt idx="179">
                  <c:v>11.164399268097508</c:v>
                </c:pt>
                <c:pt idx="180">
                  <c:v>10.688643617468353</c:v>
                </c:pt>
                <c:pt idx="181">
                  <c:v>10.688643617468353</c:v>
                </c:pt>
                <c:pt idx="182">
                  <c:v>10.244605010214475</c:v>
                </c:pt>
                <c:pt idx="183">
                  <c:v>10.054302749962812</c:v>
                </c:pt>
                <c:pt idx="184">
                  <c:v>9.8957175330864278</c:v>
                </c:pt>
                <c:pt idx="185">
                  <c:v>8.9759232752033942</c:v>
                </c:pt>
                <c:pt idx="186">
                  <c:v>8.8490551017022856</c:v>
                </c:pt>
                <c:pt idx="187">
                  <c:v>8.7539039715764542</c:v>
                </c:pt>
                <c:pt idx="188">
                  <c:v>9.0710744053292256</c:v>
                </c:pt>
                <c:pt idx="189">
                  <c:v>9.2296596222056095</c:v>
                </c:pt>
                <c:pt idx="190">
                  <c:v>9.1979425788303324</c:v>
                </c:pt>
                <c:pt idx="191">
                  <c:v>9.2930937089561638</c:v>
                </c:pt>
                <c:pt idx="192">
                  <c:v>9.7688493595853192</c:v>
                </c:pt>
                <c:pt idx="193">
                  <c:v>10.054302749962812</c:v>
                </c:pt>
                <c:pt idx="194">
                  <c:v>10.561775443967244</c:v>
                </c:pt>
                <c:pt idx="195">
                  <c:v>9.6736982294594878</c:v>
                </c:pt>
                <c:pt idx="196">
                  <c:v>9.8322834463358717</c:v>
                </c:pt>
                <c:pt idx="197">
                  <c:v>9.7054152728347649</c:v>
                </c:pt>
                <c:pt idx="198">
                  <c:v>9.737132316210042</c:v>
                </c:pt>
                <c:pt idx="199">
                  <c:v>9.9908686632122574</c:v>
                </c:pt>
                <c:pt idx="200">
                  <c:v>9.3565277957067163</c:v>
                </c:pt>
                <c:pt idx="201">
                  <c:v>8.5318846679495142</c:v>
                </c:pt>
                <c:pt idx="202">
                  <c:v>8.8490551017022856</c:v>
                </c:pt>
                <c:pt idx="203">
                  <c:v>9.0710744053292256</c:v>
                </c:pt>
                <c:pt idx="204">
                  <c:v>9.324810752331441</c:v>
                </c:pt>
                <c:pt idx="205">
                  <c:v>9.0076403185786695</c:v>
                </c:pt>
                <c:pt idx="206">
                  <c:v>8.7221869282011788</c:v>
                </c:pt>
                <c:pt idx="207">
                  <c:v>8.880772145077561</c:v>
                </c:pt>
                <c:pt idx="208">
                  <c:v>8.7221869282011788</c:v>
                </c:pt>
                <c:pt idx="209">
                  <c:v>8.3732994510731302</c:v>
                </c:pt>
                <c:pt idx="210">
                  <c:v>8.0244119739450834</c:v>
                </c:pt>
                <c:pt idx="211">
                  <c:v>8.2147142341967445</c:v>
                </c:pt>
                <c:pt idx="212">
                  <c:v>8.7856210149517313</c:v>
                </c:pt>
                <c:pt idx="213">
                  <c:v>9.3882448390819953</c:v>
                </c:pt>
                <c:pt idx="214">
                  <c:v>9.6736982294594878</c:v>
                </c:pt>
                <c:pt idx="215">
                  <c:v>11.259550398223338</c:v>
                </c:pt>
                <c:pt idx="216">
                  <c:v>12.908836653737742</c:v>
                </c:pt>
                <c:pt idx="217">
                  <c:v>13.701762738119669</c:v>
                </c:pt>
                <c:pt idx="218">
                  <c:v>14.811859256254364</c:v>
                </c:pt>
                <c:pt idx="219">
                  <c:v>15.731653514137395</c:v>
                </c:pt>
                <c:pt idx="220">
                  <c:v>17.15892046602486</c:v>
                </c:pt>
                <c:pt idx="221">
                  <c:v>18.96679193841565</c:v>
                </c:pt>
                <c:pt idx="222">
                  <c:v>20.520927063804226</c:v>
                </c:pt>
                <c:pt idx="223">
                  <c:v>22.13849627594335</c:v>
                </c:pt>
                <c:pt idx="224">
                  <c:v>24.200104095336357</c:v>
                </c:pt>
                <c:pt idx="225">
                  <c:v>24.517274529089129</c:v>
                </c:pt>
                <c:pt idx="226">
                  <c:v>25.912824437601316</c:v>
                </c:pt>
                <c:pt idx="227">
                  <c:v>27.625544779866271</c:v>
                </c:pt>
                <c:pt idx="228">
                  <c:v>30.099474163137881</c:v>
                </c:pt>
                <c:pt idx="229">
                  <c:v>32.002496765654506</c:v>
                </c:pt>
                <c:pt idx="230">
                  <c:v>34.635011365802491</c:v>
                </c:pt>
                <c:pt idx="231">
                  <c:v>36.030561274314678</c:v>
                </c:pt>
                <c:pt idx="232">
                  <c:v>39.487719002219876</c:v>
                </c:pt>
                <c:pt idx="233">
                  <c:v>41.866497255365651</c:v>
                </c:pt>
                <c:pt idx="234">
                  <c:v>47.670716193041343</c:v>
                </c:pt>
                <c:pt idx="235">
                  <c:v>52.396555655957613</c:v>
                </c:pt>
                <c:pt idx="236">
                  <c:v>59.501173372019672</c:v>
                </c:pt>
                <c:pt idx="237">
                  <c:v>65.559128656697567</c:v>
                </c:pt>
                <c:pt idx="238">
                  <c:v>71.965971418503528</c:v>
                </c:pt>
                <c:pt idx="239">
                  <c:v>73.773842890894329</c:v>
                </c:pt>
                <c:pt idx="240">
                  <c:v>79.387759568318359</c:v>
                </c:pt>
                <c:pt idx="241">
                  <c:v>88.458833973647572</c:v>
                </c:pt>
                <c:pt idx="242">
                  <c:v>97.783644725979016</c:v>
                </c:pt>
                <c:pt idx="243">
                  <c:v>103.58786366365472</c:v>
                </c:pt>
                <c:pt idx="244">
                  <c:v>110.94621772671897</c:v>
                </c:pt>
                <c:pt idx="245">
                  <c:v>117.32134344514965</c:v>
                </c:pt>
                <c:pt idx="246">
                  <c:v>125.06030202871725</c:v>
                </c:pt>
                <c:pt idx="247">
                  <c:v>131.11825731339513</c:v>
                </c:pt>
                <c:pt idx="248">
                  <c:v>135.84409677631143</c:v>
                </c:pt>
                <c:pt idx="249">
                  <c:v>140.09418058859856</c:v>
                </c:pt>
                <c:pt idx="250">
                  <c:v>145.83496543952367</c:v>
                </c:pt>
                <c:pt idx="251">
                  <c:v>147.99172438904253</c:v>
                </c:pt>
                <c:pt idx="252">
                  <c:v>154.3668501074732</c:v>
                </c:pt>
                <c:pt idx="253">
                  <c:v>159.40986000414225</c:v>
                </c:pt>
                <c:pt idx="254">
                  <c:v>164.45286990081129</c:v>
                </c:pt>
                <c:pt idx="255">
                  <c:v>168.82982188659952</c:v>
                </c:pt>
                <c:pt idx="256">
                  <c:v>179.2012950703151</c:v>
                </c:pt>
                <c:pt idx="257">
                  <c:v>192.80790667830894</c:v>
                </c:pt>
                <c:pt idx="258">
                  <c:v>205.68502628867139</c:v>
                </c:pt>
                <c:pt idx="259">
                  <c:v>211.26722592272017</c:v>
                </c:pt>
                <c:pt idx="260">
                  <c:v>210.75975322871571</c:v>
                </c:pt>
                <c:pt idx="261">
                  <c:v>207.74663410806443</c:v>
                </c:pt>
                <c:pt idx="262">
                  <c:v>207.58804889118801</c:v>
                </c:pt>
                <c:pt idx="263">
                  <c:v>198.80242787623627</c:v>
                </c:pt>
                <c:pt idx="264">
                  <c:v>185.98874235262437</c:v>
                </c:pt>
                <c:pt idx="265">
                  <c:v>176.60049751354239</c:v>
                </c:pt>
                <c:pt idx="266">
                  <c:v>168.06861284559287</c:v>
                </c:pt>
                <c:pt idx="267">
                  <c:v>166.26074137320208</c:v>
                </c:pt>
                <c:pt idx="268">
                  <c:v>163.40620746942716</c:v>
                </c:pt>
                <c:pt idx="269">
                  <c:v>158.45834870288394</c:v>
                </c:pt>
                <c:pt idx="270">
                  <c:v>156.77734540399425</c:v>
                </c:pt>
                <c:pt idx="271">
                  <c:v>153.16160245921267</c:v>
                </c:pt>
                <c:pt idx="272">
                  <c:v>148.91151864692554</c:v>
                </c:pt>
                <c:pt idx="273">
                  <c:v>145.8032483961484</c:v>
                </c:pt>
                <c:pt idx="274">
                  <c:v>142.56810997187014</c:v>
                </c:pt>
                <c:pt idx="275">
                  <c:v>142.37780771161849</c:v>
                </c:pt>
                <c:pt idx="276">
                  <c:v>142.56810997187014</c:v>
                </c:pt>
                <c:pt idx="277">
                  <c:v>141.55316458386127</c:v>
                </c:pt>
                <c:pt idx="278">
                  <c:v>144.97860526839122</c:v>
                </c:pt>
                <c:pt idx="279">
                  <c:v>148.0234414324178</c:v>
                </c:pt>
                <c:pt idx="280">
                  <c:v>151.82948663745105</c:v>
                </c:pt>
                <c:pt idx="281">
                  <c:v>154.84260575810237</c:v>
                </c:pt>
                <c:pt idx="282">
                  <c:v>156.80906244736951</c:v>
                </c:pt>
                <c:pt idx="283">
                  <c:v>163.05731999229911</c:v>
                </c:pt>
                <c:pt idx="284">
                  <c:v>169.71789910110729</c:v>
                </c:pt>
                <c:pt idx="285">
                  <c:v>182.02411193071475</c:v>
                </c:pt>
                <c:pt idx="286">
                  <c:v>197.08970753397134</c:v>
                </c:pt>
                <c:pt idx="287">
                  <c:v>210.18884644796071</c:v>
                </c:pt>
                <c:pt idx="288">
                  <c:v>223.4782876222018</c:v>
                </c:pt>
                <c:pt idx="289">
                  <c:v>239.33680930984031</c:v>
                </c:pt>
                <c:pt idx="290">
                  <c:v>254.97331169385185</c:v>
                </c:pt>
                <c:pt idx="291">
                  <c:v>247.96384510791563</c:v>
                </c:pt>
                <c:pt idx="292">
                  <c:v>210.41086575158766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AC-47EF-9088-4B691D094363}"/>
            </c:ext>
          </c:extLst>
        </c:ser>
        <c:ser>
          <c:idx val="2"/>
          <c:order val="2"/>
          <c:tx>
            <c:strRef>
              <c:f>'Cases by nation'!$S$2</c:f>
              <c:strCache>
                <c:ptCount val="1"/>
                <c:pt idx="0">
                  <c:v>Northern Ireland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'Cases by nation'!$P$277:$P$569</c:f>
              <c:numCache>
                <c:formatCode>m/d/yyyy</c:formatCode>
                <c:ptCount val="293"/>
                <c:pt idx="0">
                  <c:v>44134</c:v>
                </c:pt>
                <c:pt idx="1">
                  <c:v>44135</c:v>
                </c:pt>
                <c:pt idx="2">
                  <c:v>44136</c:v>
                </c:pt>
                <c:pt idx="3">
                  <c:v>44137</c:v>
                </c:pt>
                <c:pt idx="4">
                  <c:v>44138</c:v>
                </c:pt>
                <c:pt idx="5">
                  <c:v>44139</c:v>
                </c:pt>
                <c:pt idx="6">
                  <c:v>44140</c:v>
                </c:pt>
                <c:pt idx="7">
                  <c:v>44141</c:v>
                </c:pt>
                <c:pt idx="8">
                  <c:v>44142</c:v>
                </c:pt>
                <c:pt idx="9">
                  <c:v>44143</c:v>
                </c:pt>
                <c:pt idx="10">
                  <c:v>44144</c:v>
                </c:pt>
                <c:pt idx="11">
                  <c:v>44145</c:v>
                </c:pt>
                <c:pt idx="12">
                  <c:v>44146</c:v>
                </c:pt>
                <c:pt idx="13">
                  <c:v>44147</c:v>
                </c:pt>
                <c:pt idx="14">
                  <c:v>44148</c:v>
                </c:pt>
                <c:pt idx="15">
                  <c:v>44149</c:v>
                </c:pt>
                <c:pt idx="16">
                  <c:v>44150</c:v>
                </c:pt>
                <c:pt idx="17">
                  <c:v>44151</c:v>
                </c:pt>
                <c:pt idx="18">
                  <c:v>44152</c:v>
                </c:pt>
                <c:pt idx="19">
                  <c:v>44153</c:v>
                </c:pt>
                <c:pt idx="20">
                  <c:v>44154</c:v>
                </c:pt>
                <c:pt idx="21">
                  <c:v>44155</c:v>
                </c:pt>
                <c:pt idx="22">
                  <c:v>44156</c:v>
                </c:pt>
                <c:pt idx="23">
                  <c:v>44157</c:v>
                </c:pt>
                <c:pt idx="24">
                  <c:v>44158</c:v>
                </c:pt>
                <c:pt idx="25">
                  <c:v>44159</c:v>
                </c:pt>
                <c:pt idx="26">
                  <c:v>44160</c:v>
                </c:pt>
                <c:pt idx="27">
                  <c:v>44161</c:v>
                </c:pt>
                <c:pt idx="28">
                  <c:v>44162</c:v>
                </c:pt>
                <c:pt idx="29">
                  <c:v>44163</c:v>
                </c:pt>
                <c:pt idx="30">
                  <c:v>44164</c:v>
                </c:pt>
                <c:pt idx="31">
                  <c:v>44165</c:v>
                </c:pt>
                <c:pt idx="32">
                  <c:v>44166</c:v>
                </c:pt>
                <c:pt idx="33">
                  <c:v>44167</c:v>
                </c:pt>
                <c:pt idx="34">
                  <c:v>44168</c:v>
                </c:pt>
                <c:pt idx="35">
                  <c:v>44169</c:v>
                </c:pt>
                <c:pt idx="36">
                  <c:v>44170</c:v>
                </c:pt>
                <c:pt idx="37">
                  <c:v>44171</c:v>
                </c:pt>
                <c:pt idx="38">
                  <c:v>44172</c:v>
                </c:pt>
                <c:pt idx="39">
                  <c:v>44173</c:v>
                </c:pt>
                <c:pt idx="40">
                  <c:v>44174</c:v>
                </c:pt>
                <c:pt idx="41">
                  <c:v>44175</c:v>
                </c:pt>
                <c:pt idx="42">
                  <c:v>44176</c:v>
                </c:pt>
                <c:pt idx="43">
                  <c:v>44177</c:v>
                </c:pt>
                <c:pt idx="44">
                  <c:v>44178</c:v>
                </c:pt>
                <c:pt idx="45">
                  <c:v>44179</c:v>
                </c:pt>
                <c:pt idx="46">
                  <c:v>44180</c:v>
                </c:pt>
                <c:pt idx="47">
                  <c:v>44181</c:v>
                </c:pt>
                <c:pt idx="48">
                  <c:v>44182</c:v>
                </c:pt>
                <c:pt idx="49">
                  <c:v>44183</c:v>
                </c:pt>
                <c:pt idx="50">
                  <c:v>44184</c:v>
                </c:pt>
                <c:pt idx="51">
                  <c:v>44185</c:v>
                </c:pt>
                <c:pt idx="52">
                  <c:v>44186</c:v>
                </c:pt>
                <c:pt idx="53">
                  <c:v>44187</c:v>
                </c:pt>
                <c:pt idx="54">
                  <c:v>44188</c:v>
                </c:pt>
                <c:pt idx="55">
                  <c:v>44189</c:v>
                </c:pt>
                <c:pt idx="56">
                  <c:v>44190</c:v>
                </c:pt>
                <c:pt idx="57">
                  <c:v>44191</c:v>
                </c:pt>
                <c:pt idx="58">
                  <c:v>44192</c:v>
                </c:pt>
                <c:pt idx="59">
                  <c:v>44193</c:v>
                </c:pt>
                <c:pt idx="60">
                  <c:v>44194</c:v>
                </c:pt>
                <c:pt idx="61">
                  <c:v>44195</c:v>
                </c:pt>
                <c:pt idx="62">
                  <c:v>44196</c:v>
                </c:pt>
                <c:pt idx="63">
                  <c:v>44197</c:v>
                </c:pt>
                <c:pt idx="64">
                  <c:v>44198</c:v>
                </c:pt>
                <c:pt idx="65">
                  <c:v>44199</c:v>
                </c:pt>
                <c:pt idx="66">
                  <c:v>44200</c:v>
                </c:pt>
                <c:pt idx="67">
                  <c:v>44201</c:v>
                </c:pt>
                <c:pt idx="68">
                  <c:v>44202</c:v>
                </c:pt>
                <c:pt idx="69">
                  <c:v>44203</c:v>
                </c:pt>
                <c:pt idx="70">
                  <c:v>44204</c:v>
                </c:pt>
                <c:pt idx="71">
                  <c:v>44205</c:v>
                </c:pt>
                <c:pt idx="72">
                  <c:v>44206</c:v>
                </c:pt>
                <c:pt idx="73">
                  <c:v>44207</c:v>
                </c:pt>
                <c:pt idx="74">
                  <c:v>44208</c:v>
                </c:pt>
                <c:pt idx="75">
                  <c:v>44209</c:v>
                </c:pt>
                <c:pt idx="76">
                  <c:v>44210</c:v>
                </c:pt>
                <c:pt idx="77">
                  <c:v>44211</c:v>
                </c:pt>
                <c:pt idx="78">
                  <c:v>44212</c:v>
                </c:pt>
                <c:pt idx="79">
                  <c:v>44213</c:v>
                </c:pt>
                <c:pt idx="80">
                  <c:v>44214</c:v>
                </c:pt>
                <c:pt idx="81">
                  <c:v>44215</c:v>
                </c:pt>
                <c:pt idx="82">
                  <c:v>44216</c:v>
                </c:pt>
                <c:pt idx="83">
                  <c:v>44217</c:v>
                </c:pt>
                <c:pt idx="84">
                  <c:v>44218</c:v>
                </c:pt>
                <c:pt idx="85">
                  <c:v>44219</c:v>
                </c:pt>
                <c:pt idx="86">
                  <c:v>44220</c:v>
                </c:pt>
                <c:pt idx="87">
                  <c:v>44221</c:v>
                </c:pt>
                <c:pt idx="88">
                  <c:v>44222</c:v>
                </c:pt>
                <c:pt idx="89">
                  <c:v>44223</c:v>
                </c:pt>
                <c:pt idx="90">
                  <c:v>44224</c:v>
                </c:pt>
                <c:pt idx="91">
                  <c:v>44225</c:v>
                </c:pt>
                <c:pt idx="92">
                  <c:v>44226</c:v>
                </c:pt>
                <c:pt idx="93">
                  <c:v>44227</c:v>
                </c:pt>
                <c:pt idx="94">
                  <c:v>44228</c:v>
                </c:pt>
                <c:pt idx="95">
                  <c:v>44229</c:v>
                </c:pt>
                <c:pt idx="96">
                  <c:v>44230</c:v>
                </c:pt>
                <c:pt idx="97">
                  <c:v>44231</c:v>
                </c:pt>
                <c:pt idx="98">
                  <c:v>44232</c:v>
                </c:pt>
                <c:pt idx="99">
                  <c:v>44233</c:v>
                </c:pt>
                <c:pt idx="100">
                  <c:v>44234</c:v>
                </c:pt>
                <c:pt idx="101">
                  <c:v>44235</c:v>
                </c:pt>
                <c:pt idx="102">
                  <c:v>44236</c:v>
                </c:pt>
                <c:pt idx="103">
                  <c:v>44237</c:v>
                </c:pt>
                <c:pt idx="104">
                  <c:v>44238</c:v>
                </c:pt>
                <c:pt idx="105">
                  <c:v>44239</c:v>
                </c:pt>
                <c:pt idx="106">
                  <c:v>44240</c:v>
                </c:pt>
                <c:pt idx="107">
                  <c:v>44241</c:v>
                </c:pt>
                <c:pt idx="108">
                  <c:v>44242</c:v>
                </c:pt>
                <c:pt idx="109">
                  <c:v>44243</c:v>
                </c:pt>
                <c:pt idx="110">
                  <c:v>44244</c:v>
                </c:pt>
                <c:pt idx="111">
                  <c:v>44245</c:v>
                </c:pt>
                <c:pt idx="112">
                  <c:v>44246</c:v>
                </c:pt>
                <c:pt idx="113">
                  <c:v>44247</c:v>
                </c:pt>
                <c:pt idx="114">
                  <c:v>44248</c:v>
                </c:pt>
                <c:pt idx="115">
                  <c:v>44249</c:v>
                </c:pt>
                <c:pt idx="116">
                  <c:v>44250</c:v>
                </c:pt>
                <c:pt idx="117">
                  <c:v>44251</c:v>
                </c:pt>
                <c:pt idx="118">
                  <c:v>44252</c:v>
                </c:pt>
                <c:pt idx="119">
                  <c:v>44253</c:v>
                </c:pt>
                <c:pt idx="120">
                  <c:v>44254</c:v>
                </c:pt>
                <c:pt idx="121">
                  <c:v>44255</c:v>
                </c:pt>
                <c:pt idx="122">
                  <c:v>44256</c:v>
                </c:pt>
                <c:pt idx="123">
                  <c:v>44257</c:v>
                </c:pt>
                <c:pt idx="124">
                  <c:v>44258</c:v>
                </c:pt>
                <c:pt idx="125">
                  <c:v>44259</c:v>
                </c:pt>
                <c:pt idx="126">
                  <c:v>44260</c:v>
                </c:pt>
                <c:pt idx="127">
                  <c:v>44261</c:v>
                </c:pt>
                <c:pt idx="128">
                  <c:v>44262</c:v>
                </c:pt>
                <c:pt idx="129">
                  <c:v>44263</c:v>
                </c:pt>
                <c:pt idx="130">
                  <c:v>44264</c:v>
                </c:pt>
                <c:pt idx="131">
                  <c:v>44265</c:v>
                </c:pt>
                <c:pt idx="132">
                  <c:v>44266</c:v>
                </c:pt>
                <c:pt idx="133">
                  <c:v>44267</c:v>
                </c:pt>
                <c:pt idx="134">
                  <c:v>44268</c:v>
                </c:pt>
                <c:pt idx="135">
                  <c:v>44269</c:v>
                </c:pt>
                <c:pt idx="136">
                  <c:v>44270</c:v>
                </c:pt>
                <c:pt idx="137">
                  <c:v>44271</c:v>
                </c:pt>
                <c:pt idx="138">
                  <c:v>44272</c:v>
                </c:pt>
                <c:pt idx="139">
                  <c:v>44273</c:v>
                </c:pt>
                <c:pt idx="140">
                  <c:v>44274</c:v>
                </c:pt>
                <c:pt idx="141">
                  <c:v>44275</c:v>
                </c:pt>
                <c:pt idx="142">
                  <c:v>44276</c:v>
                </c:pt>
                <c:pt idx="143">
                  <c:v>44277</c:v>
                </c:pt>
                <c:pt idx="144">
                  <c:v>44278</c:v>
                </c:pt>
                <c:pt idx="145">
                  <c:v>44279</c:v>
                </c:pt>
                <c:pt idx="146">
                  <c:v>44280</c:v>
                </c:pt>
                <c:pt idx="147">
                  <c:v>44281</c:v>
                </c:pt>
                <c:pt idx="148">
                  <c:v>44282</c:v>
                </c:pt>
                <c:pt idx="149">
                  <c:v>44283</c:v>
                </c:pt>
                <c:pt idx="150">
                  <c:v>44284</c:v>
                </c:pt>
                <c:pt idx="151">
                  <c:v>44285</c:v>
                </c:pt>
                <c:pt idx="152">
                  <c:v>44286</c:v>
                </c:pt>
                <c:pt idx="153">
                  <c:v>44287</c:v>
                </c:pt>
                <c:pt idx="154">
                  <c:v>44288</c:v>
                </c:pt>
                <c:pt idx="155">
                  <c:v>44289</c:v>
                </c:pt>
                <c:pt idx="156">
                  <c:v>44290</c:v>
                </c:pt>
                <c:pt idx="157">
                  <c:v>44291</c:v>
                </c:pt>
                <c:pt idx="158">
                  <c:v>44292</c:v>
                </c:pt>
                <c:pt idx="159">
                  <c:v>44293</c:v>
                </c:pt>
                <c:pt idx="160">
                  <c:v>44294</c:v>
                </c:pt>
                <c:pt idx="161">
                  <c:v>44295</c:v>
                </c:pt>
                <c:pt idx="162">
                  <c:v>44296</c:v>
                </c:pt>
                <c:pt idx="163">
                  <c:v>44297</c:v>
                </c:pt>
                <c:pt idx="164">
                  <c:v>44298</c:v>
                </c:pt>
                <c:pt idx="165">
                  <c:v>44299</c:v>
                </c:pt>
                <c:pt idx="166">
                  <c:v>44300</c:v>
                </c:pt>
                <c:pt idx="167">
                  <c:v>44301</c:v>
                </c:pt>
                <c:pt idx="168">
                  <c:v>44302</c:v>
                </c:pt>
                <c:pt idx="169">
                  <c:v>44303</c:v>
                </c:pt>
                <c:pt idx="170">
                  <c:v>44304</c:v>
                </c:pt>
                <c:pt idx="171">
                  <c:v>44305</c:v>
                </c:pt>
                <c:pt idx="172">
                  <c:v>44306</c:v>
                </c:pt>
                <c:pt idx="173">
                  <c:v>44307</c:v>
                </c:pt>
                <c:pt idx="174">
                  <c:v>44308</c:v>
                </c:pt>
                <c:pt idx="175">
                  <c:v>44309</c:v>
                </c:pt>
                <c:pt idx="176">
                  <c:v>44310</c:v>
                </c:pt>
                <c:pt idx="177">
                  <c:v>44311</c:v>
                </c:pt>
                <c:pt idx="178">
                  <c:v>44312</c:v>
                </c:pt>
                <c:pt idx="179">
                  <c:v>44313</c:v>
                </c:pt>
                <c:pt idx="180">
                  <c:v>44314</c:v>
                </c:pt>
                <c:pt idx="181">
                  <c:v>44315</c:v>
                </c:pt>
                <c:pt idx="182">
                  <c:v>44316</c:v>
                </c:pt>
                <c:pt idx="183">
                  <c:v>44317</c:v>
                </c:pt>
                <c:pt idx="184">
                  <c:v>44318</c:v>
                </c:pt>
                <c:pt idx="185">
                  <c:v>44319</c:v>
                </c:pt>
                <c:pt idx="186">
                  <c:v>44320</c:v>
                </c:pt>
                <c:pt idx="187">
                  <c:v>44321</c:v>
                </c:pt>
                <c:pt idx="188">
                  <c:v>44322</c:v>
                </c:pt>
                <c:pt idx="189">
                  <c:v>44323</c:v>
                </c:pt>
                <c:pt idx="190">
                  <c:v>44324</c:v>
                </c:pt>
                <c:pt idx="191">
                  <c:v>44325</c:v>
                </c:pt>
                <c:pt idx="192">
                  <c:v>44326</c:v>
                </c:pt>
                <c:pt idx="193">
                  <c:v>44327</c:v>
                </c:pt>
                <c:pt idx="194">
                  <c:v>44328</c:v>
                </c:pt>
                <c:pt idx="195">
                  <c:v>44329</c:v>
                </c:pt>
                <c:pt idx="196">
                  <c:v>44330</c:v>
                </c:pt>
                <c:pt idx="197">
                  <c:v>44331</c:v>
                </c:pt>
                <c:pt idx="198">
                  <c:v>44332</c:v>
                </c:pt>
                <c:pt idx="199">
                  <c:v>44333</c:v>
                </c:pt>
                <c:pt idx="200">
                  <c:v>44334</c:v>
                </c:pt>
                <c:pt idx="201">
                  <c:v>44335</c:v>
                </c:pt>
                <c:pt idx="202">
                  <c:v>44336</c:v>
                </c:pt>
                <c:pt idx="203">
                  <c:v>44337</c:v>
                </c:pt>
                <c:pt idx="204">
                  <c:v>44338</c:v>
                </c:pt>
                <c:pt idx="205">
                  <c:v>44339</c:v>
                </c:pt>
                <c:pt idx="206">
                  <c:v>44340</c:v>
                </c:pt>
                <c:pt idx="207">
                  <c:v>44341</c:v>
                </c:pt>
                <c:pt idx="208">
                  <c:v>44342</c:v>
                </c:pt>
                <c:pt idx="209">
                  <c:v>44343</c:v>
                </c:pt>
                <c:pt idx="210">
                  <c:v>44344</c:v>
                </c:pt>
                <c:pt idx="211">
                  <c:v>44345</c:v>
                </c:pt>
                <c:pt idx="212">
                  <c:v>44346</c:v>
                </c:pt>
                <c:pt idx="213">
                  <c:v>44347</c:v>
                </c:pt>
                <c:pt idx="214">
                  <c:v>44348</c:v>
                </c:pt>
                <c:pt idx="215">
                  <c:v>44349</c:v>
                </c:pt>
                <c:pt idx="216">
                  <c:v>44350</c:v>
                </c:pt>
                <c:pt idx="217">
                  <c:v>44351</c:v>
                </c:pt>
                <c:pt idx="218">
                  <c:v>44352</c:v>
                </c:pt>
                <c:pt idx="219">
                  <c:v>44353</c:v>
                </c:pt>
                <c:pt idx="220">
                  <c:v>44354</c:v>
                </c:pt>
                <c:pt idx="221">
                  <c:v>44355</c:v>
                </c:pt>
                <c:pt idx="222">
                  <c:v>44356</c:v>
                </c:pt>
                <c:pt idx="223">
                  <c:v>44357</c:v>
                </c:pt>
                <c:pt idx="224">
                  <c:v>44358</c:v>
                </c:pt>
                <c:pt idx="225">
                  <c:v>44359</c:v>
                </c:pt>
                <c:pt idx="226">
                  <c:v>44360</c:v>
                </c:pt>
                <c:pt idx="227">
                  <c:v>44361</c:v>
                </c:pt>
                <c:pt idx="228">
                  <c:v>44362</c:v>
                </c:pt>
                <c:pt idx="229">
                  <c:v>44363</c:v>
                </c:pt>
                <c:pt idx="230">
                  <c:v>44364</c:v>
                </c:pt>
                <c:pt idx="231">
                  <c:v>44365</c:v>
                </c:pt>
                <c:pt idx="232">
                  <c:v>44366</c:v>
                </c:pt>
                <c:pt idx="233">
                  <c:v>44367</c:v>
                </c:pt>
                <c:pt idx="234">
                  <c:v>44368</c:v>
                </c:pt>
                <c:pt idx="235">
                  <c:v>44369</c:v>
                </c:pt>
                <c:pt idx="236">
                  <c:v>44370</c:v>
                </c:pt>
                <c:pt idx="237">
                  <c:v>44371</c:v>
                </c:pt>
                <c:pt idx="238">
                  <c:v>44372</c:v>
                </c:pt>
                <c:pt idx="239">
                  <c:v>44373</c:v>
                </c:pt>
                <c:pt idx="240">
                  <c:v>44374</c:v>
                </c:pt>
                <c:pt idx="241">
                  <c:v>44375</c:v>
                </c:pt>
                <c:pt idx="242">
                  <c:v>44376</c:v>
                </c:pt>
                <c:pt idx="243">
                  <c:v>44377</c:v>
                </c:pt>
                <c:pt idx="244">
                  <c:v>44378</c:v>
                </c:pt>
                <c:pt idx="245">
                  <c:v>44379</c:v>
                </c:pt>
                <c:pt idx="246">
                  <c:v>44380</c:v>
                </c:pt>
                <c:pt idx="247">
                  <c:v>44381</c:v>
                </c:pt>
                <c:pt idx="248">
                  <c:v>44382</c:v>
                </c:pt>
                <c:pt idx="249">
                  <c:v>44383</c:v>
                </c:pt>
                <c:pt idx="250">
                  <c:v>44384</c:v>
                </c:pt>
                <c:pt idx="251">
                  <c:v>44385</c:v>
                </c:pt>
                <c:pt idx="252">
                  <c:v>44386</c:v>
                </c:pt>
                <c:pt idx="253">
                  <c:v>44387</c:v>
                </c:pt>
                <c:pt idx="254">
                  <c:v>44388</c:v>
                </c:pt>
                <c:pt idx="255">
                  <c:v>44389</c:v>
                </c:pt>
                <c:pt idx="256">
                  <c:v>44390</c:v>
                </c:pt>
                <c:pt idx="257">
                  <c:v>44391</c:v>
                </c:pt>
                <c:pt idx="258">
                  <c:v>44392</c:v>
                </c:pt>
                <c:pt idx="259">
                  <c:v>44393</c:v>
                </c:pt>
                <c:pt idx="260">
                  <c:v>44394</c:v>
                </c:pt>
                <c:pt idx="261">
                  <c:v>44395</c:v>
                </c:pt>
                <c:pt idx="262">
                  <c:v>44396</c:v>
                </c:pt>
                <c:pt idx="263">
                  <c:v>44397</c:v>
                </c:pt>
                <c:pt idx="264">
                  <c:v>44398</c:v>
                </c:pt>
                <c:pt idx="265">
                  <c:v>44399</c:v>
                </c:pt>
                <c:pt idx="266">
                  <c:v>44400</c:v>
                </c:pt>
                <c:pt idx="267">
                  <c:v>44401</c:v>
                </c:pt>
                <c:pt idx="268">
                  <c:v>44402</c:v>
                </c:pt>
                <c:pt idx="269">
                  <c:v>44403</c:v>
                </c:pt>
                <c:pt idx="270">
                  <c:v>44404</c:v>
                </c:pt>
                <c:pt idx="271">
                  <c:v>44405</c:v>
                </c:pt>
                <c:pt idx="272">
                  <c:v>44406</c:v>
                </c:pt>
                <c:pt idx="273">
                  <c:v>44407</c:v>
                </c:pt>
                <c:pt idx="274">
                  <c:v>44408</c:v>
                </c:pt>
                <c:pt idx="275">
                  <c:v>44409</c:v>
                </c:pt>
                <c:pt idx="276">
                  <c:v>44410</c:v>
                </c:pt>
                <c:pt idx="277">
                  <c:v>44411</c:v>
                </c:pt>
                <c:pt idx="278">
                  <c:v>44412</c:v>
                </c:pt>
                <c:pt idx="279">
                  <c:v>44413</c:v>
                </c:pt>
                <c:pt idx="280">
                  <c:v>44414</c:v>
                </c:pt>
                <c:pt idx="281">
                  <c:v>44415</c:v>
                </c:pt>
                <c:pt idx="282">
                  <c:v>44416</c:v>
                </c:pt>
                <c:pt idx="283">
                  <c:v>44417</c:v>
                </c:pt>
                <c:pt idx="284">
                  <c:v>44418</c:v>
                </c:pt>
                <c:pt idx="285">
                  <c:v>44419</c:v>
                </c:pt>
                <c:pt idx="286">
                  <c:v>44420</c:v>
                </c:pt>
                <c:pt idx="287">
                  <c:v>44421</c:v>
                </c:pt>
                <c:pt idx="288">
                  <c:v>44422</c:v>
                </c:pt>
                <c:pt idx="289">
                  <c:v>44423</c:v>
                </c:pt>
                <c:pt idx="290">
                  <c:v>44424</c:v>
                </c:pt>
                <c:pt idx="291">
                  <c:v>44425</c:v>
                </c:pt>
                <c:pt idx="292">
                  <c:v>44426</c:v>
                </c:pt>
              </c:numCache>
            </c:numRef>
          </c:cat>
          <c:val>
            <c:numRef>
              <c:f>'Cases by nation'!$S$277:$S$569</c:f>
              <c:numCache>
                <c:formatCode>General</c:formatCode>
                <c:ptCount val="293"/>
                <c:pt idx="0">
                  <c:v>276.87022058260504</c:v>
                </c:pt>
                <c:pt idx="1">
                  <c:v>265.30535727770507</c:v>
                </c:pt>
                <c:pt idx="2">
                  <c:v>253.9517243528033</c:v>
                </c:pt>
                <c:pt idx="3">
                  <c:v>243.60143573289284</c:v>
                </c:pt>
                <c:pt idx="4">
                  <c:v>234.6241445829705</c:v>
                </c:pt>
                <c:pt idx="5">
                  <c:v>225.6996610280477</c:v>
                </c:pt>
                <c:pt idx="6">
                  <c:v>218.6234432981089</c:v>
                </c:pt>
                <c:pt idx="7">
                  <c:v>208.22034708319887</c:v>
                </c:pt>
                <c:pt idx="8">
                  <c:v>205.26312176322449</c:v>
                </c:pt>
                <c:pt idx="9">
                  <c:v>202.99239517824412</c:v>
                </c:pt>
                <c:pt idx="10">
                  <c:v>200.24640023826785</c:v>
                </c:pt>
                <c:pt idx="11">
                  <c:v>202.83397239324549</c:v>
                </c:pt>
                <c:pt idx="12">
                  <c:v>203.9429318882359</c:v>
                </c:pt>
                <c:pt idx="13">
                  <c:v>203.25643315324183</c:v>
                </c:pt>
                <c:pt idx="14">
                  <c:v>202.51712682324822</c:v>
                </c:pt>
                <c:pt idx="15">
                  <c:v>200.51043821326559</c:v>
                </c:pt>
                <c:pt idx="16">
                  <c:v>198.02848124828705</c:v>
                </c:pt>
                <c:pt idx="17">
                  <c:v>194.7544103583154</c:v>
                </c:pt>
                <c:pt idx="18">
                  <c:v>188.25907617337157</c:v>
                </c:pt>
                <c:pt idx="19">
                  <c:v>179.4930154034474</c:v>
                </c:pt>
                <c:pt idx="20">
                  <c:v>169.19553437853645</c:v>
                </c:pt>
                <c:pt idx="21">
                  <c:v>163.8619672835826</c:v>
                </c:pt>
                <c:pt idx="22">
                  <c:v>157.20821031364017</c:v>
                </c:pt>
                <c:pt idx="23">
                  <c:v>151.98025840868539</c:v>
                </c:pt>
                <c:pt idx="24">
                  <c:v>141.04908624377993</c:v>
                </c:pt>
                <c:pt idx="25">
                  <c:v>128.69210901388681</c:v>
                </c:pt>
                <c:pt idx="26">
                  <c:v>127.31911154389869</c:v>
                </c:pt>
                <c:pt idx="27">
                  <c:v>126.57980521390509</c:v>
                </c:pt>
                <c:pt idx="28">
                  <c:v>124.41469381892381</c:v>
                </c:pt>
                <c:pt idx="29">
                  <c:v>127.00226597390143</c:v>
                </c:pt>
                <c:pt idx="30">
                  <c:v>125.99892166891011</c:v>
                </c:pt>
                <c:pt idx="31">
                  <c:v>132.86390901885073</c:v>
                </c:pt>
                <c:pt idx="32">
                  <c:v>136.08517231382288</c:v>
                </c:pt>
                <c:pt idx="33">
                  <c:v>135.97955712382378</c:v>
                </c:pt>
                <c:pt idx="34">
                  <c:v>144.32315713375161</c:v>
                </c:pt>
                <c:pt idx="35">
                  <c:v>149.60391663370595</c:v>
                </c:pt>
                <c:pt idx="36">
                  <c:v>152.29710397868263</c:v>
                </c:pt>
                <c:pt idx="37">
                  <c:v>158.21155461863148</c:v>
                </c:pt>
                <c:pt idx="38">
                  <c:v>156.36328879364746</c:v>
                </c:pt>
                <c:pt idx="39">
                  <c:v>160.05982044361548</c:v>
                </c:pt>
                <c:pt idx="40">
                  <c:v>162.17212424359721</c:v>
                </c:pt>
                <c:pt idx="41">
                  <c:v>162.59458500359355</c:v>
                </c:pt>
                <c:pt idx="42">
                  <c:v>167.13603817355425</c:v>
                </c:pt>
                <c:pt idx="43">
                  <c:v>165.44619513356889</c:v>
                </c:pt>
                <c:pt idx="44">
                  <c:v>167.13603817355425</c:v>
                </c:pt>
                <c:pt idx="45">
                  <c:v>172.3111824835095</c:v>
                </c:pt>
                <c:pt idx="46">
                  <c:v>175.63806096848072</c:v>
                </c:pt>
                <c:pt idx="47">
                  <c:v>184.19289135840674</c:v>
                </c:pt>
                <c:pt idx="48">
                  <c:v>189.42084326336149</c:v>
                </c:pt>
                <c:pt idx="49">
                  <c:v>190.47699516335237</c:v>
                </c:pt>
                <c:pt idx="50">
                  <c:v>196.91952175329664</c:v>
                </c:pt>
                <c:pt idx="51">
                  <c:v>201.35535973325827</c:v>
                </c:pt>
                <c:pt idx="52">
                  <c:v>209.38211417318885</c:v>
                </c:pt>
                <c:pt idx="53">
                  <c:v>219.25713443810344</c:v>
                </c:pt>
                <c:pt idx="54">
                  <c:v>229.23776989301712</c:v>
                </c:pt>
                <c:pt idx="55">
                  <c:v>230.29392179300797</c:v>
                </c:pt>
                <c:pt idx="56">
                  <c:v>219.94363317309751</c:v>
                </c:pt>
                <c:pt idx="57">
                  <c:v>232.3006104029906</c:v>
                </c:pt>
                <c:pt idx="58">
                  <c:v>264.24920537771425</c:v>
                </c:pt>
                <c:pt idx="59">
                  <c:v>299.31344845741091</c:v>
                </c:pt>
                <c:pt idx="60">
                  <c:v>382.6438333666901</c:v>
                </c:pt>
                <c:pt idx="61">
                  <c:v>457.4193878860433</c:v>
                </c:pt>
                <c:pt idx="62">
                  <c:v>515.2965120055427</c:v>
                </c:pt>
                <c:pt idx="63">
                  <c:v>562.92896269513074</c:v>
                </c:pt>
                <c:pt idx="64">
                  <c:v>626.56211466958018</c:v>
                </c:pt>
                <c:pt idx="65">
                  <c:v>654.70856280433679</c:v>
                </c:pt>
                <c:pt idx="66">
                  <c:v>687.34365651405449</c:v>
                </c:pt>
                <c:pt idx="67">
                  <c:v>651.22326153436688</c:v>
                </c:pt>
                <c:pt idx="68">
                  <c:v>614.41636781968532</c:v>
                </c:pt>
                <c:pt idx="69">
                  <c:v>588.8574918399064</c:v>
                </c:pt>
                <c:pt idx="70">
                  <c:v>588.06537791491314</c:v>
                </c:pt>
                <c:pt idx="71">
                  <c:v>539.32396773033486</c:v>
                </c:pt>
                <c:pt idx="72">
                  <c:v>500.1407322406738</c:v>
                </c:pt>
                <c:pt idx="73">
                  <c:v>461.11591953601135</c:v>
                </c:pt>
                <c:pt idx="74">
                  <c:v>434.65931444124021</c:v>
                </c:pt>
                <c:pt idx="75">
                  <c:v>410.15659036145217</c:v>
                </c:pt>
                <c:pt idx="76">
                  <c:v>393.15254477159925</c:v>
                </c:pt>
                <c:pt idx="77">
                  <c:v>373.08565867177282</c:v>
                </c:pt>
                <c:pt idx="78">
                  <c:v>356.6624966269149</c:v>
                </c:pt>
                <c:pt idx="79">
                  <c:v>342.40444597703822</c:v>
                </c:pt>
                <c:pt idx="80">
                  <c:v>323.81617253719895</c:v>
                </c:pt>
                <c:pt idx="81">
                  <c:v>310.40304340731501</c:v>
                </c:pt>
                <c:pt idx="82">
                  <c:v>295.56410921244338</c:v>
                </c:pt>
                <c:pt idx="83">
                  <c:v>287.16770160751599</c:v>
                </c:pt>
                <c:pt idx="84">
                  <c:v>274.5466864026252</c:v>
                </c:pt>
                <c:pt idx="85">
                  <c:v>262.98182309772523</c:v>
                </c:pt>
                <c:pt idx="86">
                  <c:v>254.37418511279967</c:v>
                </c:pt>
                <c:pt idx="87">
                  <c:v>239.21840534793077</c:v>
                </c:pt>
                <c:pt idx="88">
                  <c:v>227.01985090303629</c:v>
                </c:pt>
                <c:pt idx="89">
                  <c:v>218.46502051311029</c:v>
                </c:pt>
                <c:pt idx="90">
                  <c:v>206.05523568821764</c:v>
                </c:pt>
                <c:pt idx="91">
                  <c:v>201.56659011325647</c:v>
                </c:pt>
                <c:pt idx="92">
                  <c:v>197.76444327328934</c:v>
                </c:pt>
                <c:pt idx="93">
                  <c:v>194.7544103583154</c:v>
                </c:pt>
                <c:pt idx="94">
                  <c:v>188.94557490836561</c:v>
                </c:pt>
                <c:pt idx="95">
                  <c:v>179.2817850234492</c:v>
                </c:pt>
                <c:pt idx="96">
                  <c:v>171.83591412851362</c:v>
                </c:pt>
                <c:pt idx="97">
                  <c:v>165.55181032356796</c:v>
                </c:pt>
                <c:pt idx="98">
                  <c:v>160.58789639361092</c:v>
                </c:pt>
                <c:pt idx="99">
                  <c:v>156.04644322365019</c:v>
                </c:pt>
                <c:pt idx="100">
                  <c:v>150.2904153687</c:v>
                </c:pt>
                <c:pt idx="101">
                  <c:v>142.79173687876485</c:v>
                </c:pt>
                <c:pt idx="102">
                  <c:v>136.77167104881693</c:v>
                </c:pt>
                <c:pt idx="103">
                  <c:v>129.90668369887629</c:v>
                </c:pt>
                <c:pt idx="104">
                  <c:v>124.20346343892564</c:v>
                </c:pt>
                <c:pt idx="105">
                  <c:v>116.28232418899415</c:v>
                </c:pt>
                <c:pt idx="106">
                  <c:v>110.05102797904806</c:v>
                </c:pt>
                <c:pt idx="107">
                  <c:v>108.41399253406223</c:v>
                </c:pt>
                <c:pt idx="108">
                  <c:v>108.83645329405856</c:v>
                </c:pt>
                <c:pt idx="109">
                  <c:v>107.88591658406679</c:v>
                </c:pt>
                <c:pt idx="110">
                  <c:v>107.51626341906999</c:v>
                </c:pt>
                <c:pt idx="111">
                  <c:v>106.93537987407501</c:v>
                </c:pt>
                <c:pt idx="112">
                  <c:v>107.93872417906633</c:v>
                </c:pt>
                <c:pt idx="113">
                  <c:v>110.10383557404761</c:v>
                </c:pt>
                <c:pt idx="114">
                  <c:v>106.82976468407593</c:v>
                </c:pt>
                <c:pt idx="115">
                  <c:v>100.65127606912935</c:v>
                </c:pt>
                <c:pt idx="116">
                  <c:v>97.69405074915494</c:v>
                </c:pt>
                <c:pt idx="117">
                  <c:v>94.736825429180527</c:v>
                </c:pt>
                <c:pt idx="118">
                  <c:v>93.099789984194686</c:v>
                </c:pt>
                <c:pt idx="119">
                  <c:v>86.868493774248591</c:v>
                </c:pt>
                <c:pt idx="120">
                  <c:v>82.907924149282849</c:v>
                </c:pt>
                <c:pt idx="121">
                  <c:v>79.633853259311167</c:v>
                </c:pt>
                <c:pt idx="122">
                  <c:v>76.095744394341779</c:v>
                </c:pt>
                <c:pt idx="123">
                  <c:v>73.877825404360948</c:v>
                </c:pt>
                <c:pt idx="124">
                  <c:v>67.857759574413038</c:v>
                </c:pt>
                <c:pt idx="125">
                  <c:v>63.844382354447745</c:v>
                </c:pt>
                <c:pt idx="126">
                  <c:v>62.312962099460997</c:v>
                </c:pt>
                <c:pt idx="127">
                  <c:v>61.679270959466471</c:v>
                </c:pt>
                <c:pt idx="128">
                  <c:v>63.685959569449118</c:v>
                </c:pt>
                <c:pt idx="129">
                  <c:v>65.481417799433586</c:v>
                </c:pt>
                <c:pt idx="130">
                  <c:v>64.161227924445001</c:v>
                </c:pt>
                <c:pt idx="131">
                  <c:v>66.009493749429012</c:v>
                </c:pt>
                <c:pt idx="132">
                  <c:v>67.065645649419878</c:v>
                </c:pt>
                <c:pt idx="133">
                  <c:v>68.649873499406183</c:v>
                </c:pt>
                <c:pt idx="134">
                  <c:v>68.121797549410743</c:v>
                </c:pt>
                <c:pt idx="135">
                  <c:v>65.534225394433136</c:v>
                </c:pt>
                <c:pt idx="136">
                  <c:v>62.946653239455514</c:v>
                </c:pt>
                <c:pt idx="137">
                  <c:v>62.312962099460997</c:v>
                </c:pt>
                <c:pt idx="138">
                  <c:v>59.144506399488392</c:v>
                </c:pt>
                <c:pt idx="139">
                  <c:v>58.510815259493882</c:v>
                </c:pt>
                <c:pt idx="140">
                  <c:v>56.134473484514437</c:v>
                </c:pt>
                <c:pt idx="141">
                  <c:v>55.395167154520834</c:v>
                </c:pt>
                <c:pt idx="142">
                  <c:v>55.342359559521284</c:v>
                </c:pt>
                <c:pt idx="143">
                  <c:v>55.236744369522206</c:v>
                </c:pt>
                <c:pt idx="144">
                  <c:v>53.652516519535908</c:v>
                </c:pt>
                <c:pt idx="145">
                  <c:v>55.131129179523114</c:v>
                </c:pt>
                <c:pt idx="146">
                  <c:v>55.183936774522657</c:v>
                </c:pt>
                <c:pt idx="147">
                  <c:v>55.342359559521284</c:v>
                </c:pt>
                <c:pt idx="148">
                  <c:v>55.183936774522657</c:v>
                </c:pt>
                <c:pt idx="149">
                  <c:v>54.286207659530426</c:v>
                </c:pt>
                <c:pt idx="150">
                  <c:v>52.173903859548695</c:v>
                </c:pt>
                <c:pt idx="151">
                  <c:v>50.220022844565598</c:v>
                </c:pt>
                <c:pt idx="152">
                  <c:v>47.790873474586604</c:v>
                </c:pt>
                <c:pt idx="153">
                  <c:v>43.407843089624521</c:v>
                </c:pt>
                <c:pt idx="154">
                  <c:v>40.397810174650559</c:v>
                </c:pt>
                <c:pt idx="155">
                  <c:v>36.859701309681164</c:v>
                </c:pt>
                <c:pt idx="156">
                  <c:v>33.849668394707201</c:v>
                </c:pt>
                <c:pt idx="157">
                  <c:v>29.836291174741913</c:v>
                </c:pt>
                <c:pt idx="158">
                  <c:v>28.991369654749224</c:v>
                </c:pt>
                <c:pt idx="159">
                  <c:v>28.252063324755621</c:v>
                </c:pt>
                <c:pt idx="160">
                  <c:v>30.047521554740086</c:v>
                </c:pt>
                <c:pt idx="161">
                  <c:v>32.582286114718165</c:v>
                </c:pt>
                <c:pt idx="162">
                  <c:v>34.641782319700347</c:v>
                </c:pt>
                <c:pt idx="163">
                  <c:v>37.440584854676139</c:v>
                </c:pt>
                <c:pt idx="164">
                  <c:v>40.133772199652839</c:v>
                </c:pt>
                <c:pt idx="165">
                  <c:v>40.450617769650101</c:v>
                </c:pt>
                <c:pt idx="166">
                  <c:v>43.566265874623149</c:v>
                </c:pt>
                <c:pt idx="167">
                  <c:v>42.879767139629088</c:v>
                </c:pt>
                <c:pt idx="168">
                  <c:v>41.453962074641424</c:v>
                </c:pt>
                <c:pt idx="169">
                  <c:v>41.242731694643254</c:v>
                </c:pt>
                <c:pt idx="170">
                  <c:v>40.450617769650101</c:v>
                </c:pt>
                <c:pt idx="171">
                  <c:v>41.665192454639595</c:v>
                </c:pt>
                <c:pt idx="172">
                  <c:v>43.038189924627716</c:v>
                </c:pt>
                <c:pt idx="173">
                  <c:v>40.292194984651474</c:v>
                </c:pt>
                <c:pt idx="174">
                  <c:v>38.338313969668377</c:v>
                </c:pt>
                <c:pt idx="175">
                  <c:v>36.912508904680706</c:v>
                </c:pt>
                <c:pt idx="176">
                  <c:v>36.120394979687561</c:v>
                </c:pt>
                <c:pt idx="177">
                  <c:v>36.173202574687103</c:v>
                </c:pt>
                <c:pt idx="178">
                  <c:v>34.483359534701719</c:v>
                </c:pt>
                <c:pt idx="179">
                  <c:v>33.585630419709489</c:v>
                </c:pt>
                <c:pt idx="180">
                  <c:v>32.793516494716336</c:v>
                </c:pt>
                <c:pt idx="181">
                  <c:v>33.427207634710854</c:v>
                </c:pt>
                <c:pt idx="182">
                  <c:v>34.008091179705829</c:v>
                </c:pt>
                <c:pt idx="183">
                  <c:v>33.849668394707201</c:v>
                </c:pt>
                <c:pt idx="184">
                  <c:v>33.057554469714056</c:v>
                </c:pt>
                <c:pt idx="185">
                  <c:v>32.423863329719538</c:v>
                </c:pt>
                <c:pt idx="186">
                  <c:v>32.371055734719988</c:v>
                </c:pt>
                <c:pt idx="187">
                  <c:v>31.73736459472547</c:v>
                </c:pt>
                <c:pt idx="188">
                  <c:v>30.892443074732782</c:v>
                </c:pt>
                <c:pt idx="189">
                  <c:v>30.628405099735065</c:v>
                </c:pt>
                <c:pt idx="190">
                  <c:v>31.895787379724101</c:v>
                </c:pt>
                <c:pt idx="191">
                  <c:v>32.951939279714964</c:v>
                </c:pt>
                <c:pt idx="192">
                  <c:v>34.008091179705829</c:v>
                </c:pt>
                <c:pt idx="193">
                  <c:v>33.955283584706287</c:v>
                </c:pt>
                <c:pt idx="194">
                  <c:v>34.747397509699432</c:v>
                </c:pt>
                <c:pt idx="195">
                  <c:v>35.328281054694408</c:v>
                </c:pt>
                <c:pt idx="196">
                  <c:v>34.060898774705372</c:v>
                </c:pt>
                <c:pt idx="197">
                  <c:v>32.582286114718165</c:v>
                </c:pt>
                <c:pt idx="198">
                  <c:v>31.948594974723648</c:v>
                </c:pt>
                <c:pt idx="199">
                  <c:v>31.948594974723648</c:v>
                </c:pt>
                <c:pt idx="200">
                  <c:v>31.895787379724101</c:v>
                </c:pt>
                <c:pt idx="201">
                  <c:v>31.420519024728215</c:v>
                </c:pt>
                <c:pt idx="202">
                  <c:v>31.209288644730041</c:v>
                </c:pt>
                <c:pt idx="203">
                  <c:v>32.476670924719073</c:v>
                </c:pt>
                <c:pt idx="204">
                  <c:v>32.476670924719073</c:v>
                </c:pt>
                <c:pt idx="205">
                  <c:v>31.631749404726385</c:v>
                </c:pt>
                <c:pt idx="206">
                  <c:v>30.153136744739175</c:v>
                </c:pt>
                <c:pt idx="207">
                  <c:v>27.829602564759277</c:v>
                </c:pt>
                <c:pt idx="208">
                  <c:v>26.773450664768408</c:v>
                </c:pt>
                <c:pt idx="209">
                  <c:v>26.984681044766582</c:v>
                </c:pt>
                <c:pt idx="210">
                  <c:v>26.61502787976978</c:v>
                </c:pt>
                <c:pt idx="211">
                  <c:v>26.456605094771149</c:v>
                </c:pt>
                <c:pt idx="212">
                  <c:v>25.453260789779829</c:v>
                </c:pt>
                <c:pt idx="213">
                  <c:v>24.185878509790793</c:v>
                </c:pt>
                <c:pt idx="214">
                  <c:v>24.608339269787137</c:v>
                </c:pt>
                <c:pt idx="215">
                  <c:v>25.400453194780287</c:v>
                </c:pt>
                <c:pt idx="216">
                  <c:v>25.453260789779829</c:v>
                </c:pt>
                <c:pt idx="217">
                  <c:v>25.717298764777549</c:v>
                </c:pt>
                <c:pt idx="218">
                  <c:v>26.61502787976978</c:v>
                </c:pt>
                <c:pt idx="219">
                  <c:v>27.301526614763841</c:v>
                </c:pt>
                <c:pt idx="220">
                  <c:v>28.832946869750597</c:v>
                </c:pt>
                <c:pt idx="221">
                  <c:v>30.575597504735519</c:v>
                </c:pt>
                <c:pt idx="222">
                  <c:v>30.998058264731871</c:v>
                </c:pt>
                <c:pt idx="223">
                  <c:v>32.951939279714964</c:v>
                </c:pt>
                <c:pt idx="224">
                  <c:v>34.536167129701262</c:v>
                </c:pt>
                <c:pt idx="225">
                  <c:v>33.955283584706287</c:v>
                </c:pt>
                <c:pt idx="226">
                  <c:v>35.592319029692128</c:v>
                </c:pt>
                <c:pt idx="227">
                  <c:v>37.810238019672944</c:v>
                </c:pt>
                <c:pt idx="228">
                  <c:v>41.031501314645077</c:v>
                </c:pt>
                <c:pt idx="229">
                  <c:v>44.516802584614929</c:v>
                </c:pt>
                <c:pt idx="230">
                  <c:v>47.843681069586154</c:v>
                </c:pt>
                <c:pt idx="231">
                  <c:v>49.639139299570616</c:v>
                </c:pt>
                <c:pt idx="232">
                  <c:v>52.49074942954595</c:v>
                </c:pt>
                <c:pt idx="233">
                  <c:v>55.236744369522206</c:v>
                </c:pt>
                <c:pt idx="234">
                  <c:v>58.510815259493882</c:v>
                </c:pt>
                <c:pt idx="235">
                  <c:v>60.623119059475606</c:v>
                </c:pt>
                <c:pt idx="236">
                  <c:v>62.946653239455514</c:v>
                </c:pt>
                <c:pt idx="237">
                  <c:v>65.111764634436796</c:v>
                </c:pt>
                <c:pt idx="238">
                  <c:v>71.448676034381961</c:v>
                </c:pt>
                <c:pt idx="239">
                  <c:v>78.102433004324411</c:v>
                </c:pt>
                <c:pt idx="240">
                  <c:v>82.168617819289238</c:v>
                </c:pt>
                <c:pt idx="241">
                  <c:v>89.033605169229858</c:v>
                </c:pt>
                <c:pt idx="242">
                  <c:v>99.753546954137136</c:v>
                </c:pt>
                <c:pt idx="243">
                  <c:v>111.05437228403937</c:v>
                </c:pt>
                <c:pt idx="244">
                  <c:v>121.4574684989494</c:v>
                </c:pt>
                <c:pt idx="245">
                  <c:v>128.16403306389137</c:v>
                </c:pt>
                <c:pt idx="246">
                  <c:v>133.60321534884434</c:v>
                </c:pt>
                <c:pt idx="247">
                  <c:v>143.05577485376256</c:v>
                </c:pt>
                <c:pt idx="248">
                  <c:v>153.19483309367487</c:v>
                </c:pt>
                <c:pt idx="249">
                  <c:v>160.48228120361185</c:v>
                </c:pt>
                <c:pt idx="250">
                  <c:v>171.62468374851545</c:v>
                </c:pt>
                <c:pt idx="251">
                  <c:v>182.66147110341996</c:v>
                </c:pt>
                <c:pt idx="252">
                  <c:v>193.75106605332405</c:v>
                </c:pt>
                <c:pt idx="253">
                  <c:v>200.9328989732619</c:v>
                </c:pt>
                <c:pt idx="254">
                  <c:v>206.53050404321351</c:v>
                </c:pt>
                <c:pt idx="255">
                  <c:v>206.68892682821215</c:v>
                </c:pt>
                <c:pt idx="256">
                  <c:v>224.37947115305914</c:v>
                </c:pt>
                <c:pt idx="257">
                  <c:v>250.83607624783025</c:v>
                </c:pt>
                <c:pt idx="258">
                  <c:v>286.74524084751965</c:v>
                </c:pt>
                <c:pt idx="259">
                  <c:v>329.09693203715329</c:v>
                </c:pt>
                <c:pt idx="260">
                  <c:v>365.3757498018395</c:v>
                </c:pt>
                <c:pt idx="261">
                  <c:v>392.57166122660425</c:v>
                </c:pt>
                <c:pt idx="262">
                  <c:v>452.24424357608814</c:v>
                </c:pt>
                <c:pt idx="263">
                  <c:v>487.1500638707862</c:v>
                </c:pt>
                <c:pt idx="264">
                  <c:v>507.48098794561031</c:v>
                </c:pt>
                <c:pt idx="265">
                  <c:v>511.28313478557737</c:v>
                </c:pt>
                <c:pt idx="266">
                  <c:v>506.37202845061989</c:v>
                </c:pt>
                <c:pt idx="267">
                  <c:v>502.41145882565411</c:v>
                </c:pt>
                <c:pt idx="268">
                  <c:v>505.63272212062628</c:v>
                </c:pt>
                <c:pt idx="269">
                  <c:v>489.63202083576471</c:v>
                </c:pt>
                <c:pt idx="270">
                  <c:v>487.3084866557848</c:v>
                </c:pt>
                <c:pt idx="271">
                  <c:v>478.22558031586334</c:v>
                </c:pt>
                <c:pt idx="272">
                  <c:v>471.51901575092131</c:v>
                </c:pt>
                <c:pt idx="273">
                  <c:v>459.21484611602784</c:v>
                </c:pt>
                <c:pt idx="274">
                  <c:v>448.91736509111689</c:v>
                </c:pt>
                <c:pt idx="275">
                  <c:v>440.25691951119171</c:v>
                </c:pt>
                <c:pt idx="276">
                  <c:v>433.97281570624614</c:v>
                </c:pt>
                <c:pt idx="277">
                  <c:v>424.09779544133158</c:v>
                </c:pt>
                <c:pt idx="278">
                  <c:v>427.53028911630184</c:v>
                </c:pt>
                <c:pt idx="279">
                  <c:v>437.66934735621419</c:v>
                </c:pt>
                <c:pt idx="280">
                  <c:v>448.86455749611736</c:v>
                </c:pt>
                <c:pt idx="281">
                  <c:v>459.53169168602506</c:v>
                </c:pt>
                <c:pt idx="282">
                  <c:v>469.4595195459392</c:v>
                </c:pt>
                <c:pt idx="283">
                  <c:v>482.50299551082628</c:v>
                </c:pt>
                <c:pt idx="284">
                  <c:v>492.16678539574275</c:v>
                </c:pt>
                <c:pt idx="285">
                  <c:v>497.71158287069477</c:v>
                </c:pt>
                <c:pt idx="286">
                  <c:v>497.39473730069756</c:v>
                </c:pt>
                <c:pt idx="287">
                  <c:v>502.41145882565411</c:v>
                </c:pt>
                <c:pt idx="288">
                  <c:v>512.49770947056686</c:v>
                </c:pt>
                <c:pt idx="289">
                  <c:v>528.28718037543035</c:v>
                </c:pt>
                <c:pt idx="290">
                  <c:v>545.18561077528409</c:v>
                </c:pt>
                <c:pt idx="291">
                  <c:v>561.92561839013933</c:v>
                </c:pt>
                <c:pt idx="292">
                  <c:v>552.36744369522205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4AC-47EF-9088-4B691D094363}"/>
            </c:ext>
          </c:extLst>
        </c:ser>
        <c:ser>
          <c:idx val="3"/>
          <c:order val="3"/>
          <c:tx>
            <c:strRef>
              <c:f>'Cases by nation'!$T$2</c:f>
              <c:strCache>
                <c:ptCount val="1"/>
                <c:pt idx="0">
                  <c:v>England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'Cases by nation'!$P$277:$P$569</c:f>
              <c:numCache>
                <c:formatCode>m/d/yyyy</c:formatCode>
                <c:ptCount val="293"/>
                <c:pt idx="0">
                  <c:v>44134</c:v>
                </c:pt>
                <c:pt idx="1">
                  <c:v>44135</c:v>
                </c:pt>
                <c:pt idx="2">
                  <c:v>44136</c:v>
                </c:pt>
                <c:pt idx="3">
                  <c:v>44137</c:v>
                </c:pt>
                <c:pt idx="4">
                  <c:v>44138</c:v>
                </c:pt>
                <c:pt idx="5">
                  <c:v>44139</c:v>
                </c:pt>
                <c:pt idx="6">
                  <c:v>44140</c:v>
                </c:pt>
                <c:pt idx="7">
                  <c:v>44141</c:v>
                </c:pt>
                <c:pt idx="8">
                  <c:v>44142</c:v>
                </c:pt>
                <c:pt idx="9">
                  <c:v>44143</c:v>
                </c:pt>
                <c:pt idx="10">
                  <c:v>44144</c:v>
                </c:pt>
                <c:pt idx="11">
                  <c:v>44145</c:v>
                </c:pt>
                <c:pt idx="12">
                  <c:v>44146</c:v>
                </c:pt>
                <c:pt idx="13">
                  <c:v>44147</c:v>
                </c:pt>
                <c:pt idx="14">
                  <c:v>44148</c:v>
                </c:pt>
                <c:pt idx="15">
                  <c:v>44149</c:v>
                </c:pt>
                <c:pt idx="16">
                  <c:v>44150</c:v>
                </c:pt>
                <c:pt idx="17">
                  <c:v>44151</c:v>
                </c:pt>
                <c:pt idx="18">
                  <c:v>44152</c:v>
                </c:pt>
                <c:pt idx="19">
                  <c:v>44153</c:v>
                </c:pt>
                <c:pt idx="20">
                  <c:v>44154</c:v>
                </c:pt>
                <c:pt idx="21">
                  <c:v>44155</c:v>
                </c:pt>
                <c:pt idx="22">
                  <c:v>44156</c:v>
                </c:pt>
                <c:pt idx="23">
                  <c:v>44157</c:v>
                </c:pt>
                <c:pt idx="24">
                  <c:v>44158</c:v>
                </c:pt>
                <c:pt idx="25">
                  <c:v>44159</c:v>
                </c:pt>
                <c:pt idx="26">
                  <c:v>44160</c:v>
                </c:pt>
                <c:pt idx="27">
                  <c:v>44161</c:v>
                </c:pt>
                <c:pt idx="28">
                  <c:v>44162</c:v>
                </c:pt>
                <c:pt idx="29">
                  <c:v>44163</c:v>
                </c:pt>
                <c:pt idx="30">
                  <c:v>44164</c:v>
                </c:pt>
                <c:pt idx="31">
                  <c:v>44165</c:v>
                </c:pt>
                <c:pt idx="32">
                  <c:v>44166</c:v>
                </c:pt>
                <c:pt idx="33">
                  <c:v>44167</c:v>
                </c:pt>
                <c:pt idx="34">
                  <c:v>44168</c:v>
                </c:pt>
                <c:pt idx="35">
                  <c:v>44169</c:v>
                </c:pt>
                <c:pt idx="36">
                  <c:v>44170</c:v>
                </c:pt>
                <c:pt idx="37">
                  <c:v>44171</c:v>
                </c:pt>
                <c:pt idx="38">
                  <c:v>44172</c:v>
                </c:pt>
                <c:pt idx="39">
                  <c:v>44173</c:v>
                </c:pt>
                <c:pt idx="40">
                  <c:v>44174</c:v>
                </c:pt>
                <c:pt idx="41">
                  <c:v>44175</c:v>
                </c:pt>
                <c:pt idx="42">
                  <c:v>44176</c:v>
                </c:pt>
                <c:pt idx="43">
                  <c:v>44177</c:v>
                </c:pt>
                <c:pt idx="44">
                  <c:v>44178</c:v>
                </c:pt>
                <c:pt idx="45">
                  <c:v>44179</c:v>
                </c:pt>
                <c:pt idx="46">
                  <c:v>44180</c:v>
                </c:pt>
                <c:pt idx="47">
                  <c:v>44181</c:v>
                </c:pt>
                <c:pt idx="48">
                  <c:v>44182</c:v>
                </c:pt>
                <c:pt idx="49">
                  <c:v>44183</c:v>
                </c:pt>
                <c:pt idx="50">
                  <c:v>44184</c:v>
                </c:pt>
                <c:pt idx="51">
                  <c:v>44185</c:v>
                </c:pt>
                <c:pt idx="52">
                  <c:v>44186</c:v>
                </c:pt>
                <c:pt idx="53">
                  <c:v>44187</c:v>
                </c:pt>
                <c:pt idx="54">
                  <c:v>44188</c:v>
                </c:pt>
                <c:pt idx="55">
                  <c:v>44189</c:v>
                </c:pt>
                <c:pt idx="56">
                  <c:v>44190</c:v>
                </c:pt>
                <c:pt idx="57">
                  <c:v>44191</c:v>
                </c:pt>
                <c:pt idx="58">
                  <c:v>44192</c:v>
                </c:pt>
                <c:pt idx="59">
                  <c:v>44193</c:v>
                </c:pt>
                <c:pt idx="60">
                  <c:v>44194</c:v>
                </c:pt>
                <c:pt idx="61">
                  <c:v>44195</c:v>
                </c:pt>
                <c:pt idx="62">
                  <c:v>44196</c:v>
                </c:pt>
                <c:pt idx="63">
                  <c:v>44197</c:v>
                </c:pt>
                <c:pt idx="64">
                  <c:v>44198</c:v>
                </c:pt>
                <c:pt idx="65">
                  <c:v>44199</c:v>
                </c:pt>
                <c:pt idx="66">
                  <c:v>44200</c:v>
                </c:pt>
                <c:pt idx="67">
                  <c:v>44201</c:v>
                </c:pt>
                <c:pt idx="68">
                  <c:v>44202</c:v>
                </c:pt>
                <c:pt idx="69">
                  <c:v>44203</c:v>
                </c:pt>
                <c:pt idx="70">
                  <c:v>44204</c:v>
                </c:pt>
                <c:pt idx="71">
                  <c:v>44205</c:v>
                </c:pt>
                <c:pt idx="72">
                  <c:v>44206</c:v>
                </c:pt>
                <c:pt idx="73">
                  <c:v>44207</c:v>
                </c:pt>
                <c:pt idx="74">
                  <c:v>44208</c:v>
                </c:pt>
                <c:pt idx="75">
                  <c:v>44209</c:v>
                </c:pt>
                <c:pt idx="76">
                  <c:v>44210</c:v>
                </c:pt>
                <c:pt idx="77">
                  <c:v>44211</c:v>
                </c:pt>
                <c:pt idx="78">
                  <c:v>44212</c:v>
                </c:pt>
                <c:pt idx="79">
                  <c:v>44213</c:v>
                </c:pt>
                <c:pt idx="80">
                  <c:v>44214</c:v>
                </c:pt>
                <c:pt idx="81">
                  <c:v>44215</c:v>
                </c:pt>
                <c:pt idx="82">
                  <c:v>44216</c:v>
                </c:pt>
                <c:pt idx="83">
                  <c:v>44217</c:v>
                </c:pt>
                <c:pt idx="84">
                  <c:v>44218</c:v>
                </c:pt>
                <c:pt idx="85">
                  <c:v>44219</c:v>
                </c:pt>
                <c:pt idx="86">
                  <c:v>44220</c:v>
                </c:pt>
                <c:pt idx="87">
                  <c:v>44221</c:v>
                </c:pt>
                <c:pt idx="88">
                  <c:v>44222</c:v>
                </c:pt>
                <c:pt idx="89">
                  <c:v>44223</c:v>
                </c:pt>
                <c:pt idx="90">
                  <c:v>44224</c:v>
                </c:pt>
                <c:pt idx="91">
                  <c:v>44225</c:v>
                </c:pt>
                <c:pt idx="92">
                  <c:v>44226</c:v>
                </c:pt>
                <c:pt idx="93">
                  <c:v>44227</c:v>
                </c:pt>
                <c:pt idx="94">
                  <c:v>44228</c:v>
                </c:pt>
                <c:pt idx="95">
                  <c:v>44229</c:v>
                </c:pt>
                <c:pt idx="96">
                  <c:v>44230</c:v>
                </c:pt>
                <c:pt idx="97">
                  <c:v>44231</c:v>
                </c:pt>
                <c:pt idx="98">
                  <c:v>44232</c:v>
                </c:pt>
                <c:pt idx="99">
                  <c:v>44233</c:v>
                </c:pt>
                <c:pt idx="100">
                  <c:v>44234</c:v>
                </c:pt>
                <c:pt idx="101">
                  <c:v>44235</c:v>
                </c:pt>
                <c:pt idx="102">
                  <c:v>44236</c:v>
                </c:pt>
                <c:pt idx="103">
                  <c:v>44237</c:v>
                </c:pt>
                <c:pt idx="104">
                  <c:v>44238</c:v>
                </c:pt>
                <c:pt idx="105">
                  <c:v>44239</c:v>
                </c:pt>
                <c:pt idx="106">
                  <c:v>44240</c:v>
                </c:pt>
                <c:pt idx="107">
                  <c:v>44241</c:v>
                </c:pt>
                <c:pt idx="108">
                  <c:v>44242</c:v>
                </c:pt>
                <c:pt idx="109">
                  <c:v>44243</c:v>
                </c:pt>
                <c:pt idx="110">
                  <c:v>44244</c:v>
                </c:pt>
                <c:pt idx="111">
                  <c:v>44245</c:v>
                </c:pt>
                <c:pt idx="112">
                  <c:v>44246</c:v>
                </c:pt>
                <c:pt idx="113">
                  <c:v>44247</c:v>
                </c:pt>
                <c:pt idx="114">
                  <c:v>44248</c:v>
                </c:pt>
                <c:pt idx="115">
                  <c:v>44249</c:v>
                </c:pt>
                <c:pt idx="116">
                  <c:v>44250</c:v>
                </c:pt>
                <c:pt idx="117">
                  <c:v>44251</c:v>
                </c:pt>
                <c:pt idx="118">
                  <c:v>44252</c:v>
                </c:pt>
                <c:pt idx="119">
                  <c:v>44253</c:v>
                </c:pt>
                <c:pt idx="120">
                  <c:v>44254</c:v>
                </c:pt>
                <c:pt idx="121">
                  <c:v>44255</c:v>
                </c:pt>
                <c:pt idx="122">
                  <c:v>44256</c:v>
                </c:pt>
                <c:pt idx="123">
                  <c:v>44257</c:v>
                </c:pt>
                <c:pt idx="124">
                  <c:v>44258</c:v>
                </c:pt>
                <c:pt idx="125">
                  <c:v>44259</c:v>
                </c:pt>
                <c:pt idx="126">
                  <c:v>44260</c:v>
                </c:pt>
                <c:pt idx="127">
                  <c:v>44261</c:v>
                </c:pt>
                <c:pt idx="128">
                  <c:v>44262</c:v>
                </c:pt>
                <c:pt idx="129">
                  <c:v>44263</c:v>
                </c:pt>
                <c:pt idx="130">
                  <c:v>44264</c:v>
                </c:pt>
                <c:pt idx="131">
                  <c:v>44265</c:v>
                </c:pt>
                <c:pt idx="132">
                  <c:v>44266</c:v>
                </c:pt>
                <c:pt idx="133">
                  <c:v>44267</c:v>
                </c:pt>
                <c:pt idx="134">
                  <c:v>44268</c:v>
                </c:pt>
                <c:pt idx="135">
                  <c:v>44269</c:v>
                </c:pt>
                <c:pt idx="136">
                  <c:v>44270</c:v>
                </c:pt>
                <c:pt idx="137">
                  <c:v>44271</c:v>
                </c:pt>
                <c:pt idx="138">
                  <c:v>44272</c:v>
                </c:pt>
                <c:pt idx="139">
                  <c:v>44273</c:v>
                </c:pt>
                <c:pt idx="140">
                  <c:v>44274</c:v>
                </c:pt>
                <c:pt idx="141">
                  <c:v>44275</c:v>
                </c:pt>
                <c:pt idx="142">
                  <c:v>44276</c:v>
                </c:pt>
                <c:pt idx="143">
                  <c:v>44277</c:v>
                </c:pt>
                <c:pt idx="144">
                  <c:v>44278</c:v>
                </c:pt>
                <c:pt idx="145">
                  <c:v>44279</c:v>
                </c:pt>
                <c:pt idx="146">
                  <c:v>44280</c:v>
                </c:pt>
                <c:pt idx="147">
                  <c:v>44281</c:v>
                </c:pt>
                <c:pt idx="148">
                  <c:v>44282</c:v>
                </c:pt>
                <c:pt idx="149">
                  <c:v>44283</c:v>
                </c:pt>
                <c:pt idx="150">
                  <c:v>44284</c:v>
                </c:pt>
                <c:pt idx="151">
                  <c:v>44285</c:v>
                </c:pt>
                <c:pt idx="152">
                  <c:v>44286</c:v>
                </c:pt>
                <c:pt idx="153">
                  <c:v>44287</c:v>
                </c:pt>
                <c:pt idx="154">
                  <c:v>44288</c:v>
                </c:pt>
                <c:pt idx="155">
                  <c:v>44289</c:v>
                </c:pt>
                <c:pt idx="156">
                  <c:v>44290</c:v>
                </c:pt>
                <c:pt idx="157">
                  <c:v>44291</c:v>
                </c:pt>
                <c:pt idx="158">
                  <c:v>44292</c:v>
                </c:pt>
                <c:pt idx="159">
                  <c:v>44293</c:v>
                </c:pt>
                <c:pt idx="160">
                  <c:v>44294</c:v>
                </c:pt>
                <c:pt idx="161">
                  <c:v>44295</c:v>
                </c:pt>
                <c:pt idx="162">
                  <c:v>44296</c:v>
                </c:pt>
                <c:pt idx="163">
                  <c:v>44297</c:v>
                </c:pt>
                <c:pt idx="164">
                  <c:v>44298</c:v>
                </c:pt>
                <c:pt idx="165">
                  <c:v>44299</c:v>
                </c:pt>
                <c:pt idx="166">
                  <c:v>44300</c:v>
                </c:pt>
                <c:pt idx="167">
                  <c:v>44301</c:v>
                </c:pt>
                <c:pt idx="168">
                  <c:v>44302</c:v>
                </c:pt>
                <c:pt idx="169">
                  <c:v>44303</c:v>
                </c:pt>
                <c:pt idx="170">
                  <c:v>44304</c:v>
                </c:pt>
                <c:pt idx="171">
                  <c:v>44305</c:v>
                </c:pt>
                <c:pt idx="172">
                  <c:v>44306</c:v>
                </c:pt>
                <c:pt idx="173">
                  <c:v>44307</c:v>
                </c:pt>
                <c:pt idx="174">
                  <c:v>44308</c:v>
                </c:pt>
                <c:pt idx="175">
                  <c:v>44309</c:v>
                </c:pt>
                <c:pt idx="176">
                  <c:v>44310</c:v>
                </c:pt>
                <c:pt idx="177">
                  <c:v>44311</c:v>
                </c:pt>
                <c:pt idx="178">
                  <c:v>44312</c:v>
                </c:pt>
                <c:pt idx="179">
                  <c:v>44313</c:v>
                </c:pt>
                <c:pt idx="180">
                  <c:v>44314</c:v>
                </c:pt>
                <c:pt idx="181">
                  <c:v>44315</c:v>
                </c:pt>
                <c:pt idx="182">
                  <c:v>44316</c:v>
                </c:pt>
                <c:pt idx="183">
                  <c:v>44317</c:v>
                </c:pt>
                <c:pt idx="184">
                  <c:v>44318</c:v>
                </c:pt>
                <c:pt idx="185">
                  <c:v>44319</c:v>
                </c:pt>
                <c:pt idx="186">
                  <c:v>44320</c:v>
                </c:pt>
                <c:pt idx="187">
                  <c:v>44321</c:v>
                </c:pt>
                <c:pt idx="188">
                  <c:v>44322</c:v>
                </c:pt>
                <c:pt idx="189">
                  <c:v>44323</c:v>
                </c:pt>
                <c:pt idx="190">
                  <c:v>44324</c:v>
                </c:pt>
                <c:pt idx="191">
                  <c:v>44325</c:v>
                </c:pt>
                <c:pt idx="192">
                  <c:v>44326</c:v>
                </c:pt>
                <c:pt idx="193">
                  <c:v>44327</c:v>
                </c:pt>
                <c:pt idx="194">
                  <c:v>44328</c:v>
                </c:pt>
                <c:pt idx="195">
                  <c:v>44329</c:v>
                </c:pt>
                <c:pt idx="196">
                  <c:v>44330</c:v>
                </c:pt>
                <c:pt idx="197">
                  <c:v>44331</c:v>
                </c:pt>
                <c:pt idx="198">
                  <c:v>44332</c:v>
                </c:pt>
                <c:pt idx="199">
                  <c:v>44333</c:v>
                </c:pt>
                <c:pt idx="200">
                  <c:v>44334</c:v>
                </c:pt>
                <c:pt idx="201">
                  <c:v>44335</c:v>
                </c:pt>
                <c:pt idx="202">
                  <c:v>44336</c:v>
                </c:pt>
                <c:pt idx="203">
                  <c:v>44337</c:v>
                </c:pt>
                <c:pt idx="204">
                  <c:v>44338</c:v>
                </c:pt>
                <c:pt idx="205">
                  <c:v>44339</c:v>
                </c:pt>
                <c:pt idx="206">
                  <c:v>44340</c:v>
                </c:pt>
                <c:pt idx="207">
                  <c:v>44341</c:v>
                </c:pt>
                <c:pt idx="208">
                  <c:v>44342</c:v>
                </c:pt>
                <c:pt idx="209">
                  <c:v>44343</c:v>
                </c:pt>
                <c:pt idx="210">
                  <c:v>44344</c:v>
                </c:pt>
                <c:pt idx="211">
                  <c:v>44345</c:v>
                </c:pt>
                <c:pt idx="212">
                  <c:v>44346</c:v>
                </c:pt>
                <c:pt idx="213">
                  <c:v>44347</c:v>
                </c:pt>
                <c:pt idx="214">
                  <c:v>44348</c:v>
                </c:pt>
                <c:pt idx="215">
                  <c:v>44349</c:v>
                </c:pt>
                <c:pt idx="216">
                  <c:v>44350</c:v>
                </c:pt>
                <c:pt idx="217">
                  <c:v>44351</c:v>
                </c:pt>
                <c:pt idx="218">
                  <c:v>44352</c:v>
                </c:pt>
                <c:pt idx="219">
                  <c:v>44353</c:v>
                </c:pt>
                <c:pt idx="220">
                  <c:v>44354</c:v>
                </c:pt>
                <c:pt idx="221">
                  <c:v>44355</c:v>
                </c:pt>
                <c:pt idx="222">
                  <c:v>44356</c:v>
                </c:pt>
                <c:pt idx="223">
                  <c:v>44357</c:v>
                </c:pt>
                <c:pt idx="224">
                  <c:v>44358</c:v>
                </c:pt>
                <c:pt idx="225">
                  <c:v>44359</c:v>
                </c:pt>
                <c:pt idx="226">
                  <c:v>44360</c:v>
                </c:pt>
                <c:pt idx="227">
                  <c:v>44361</c:v>
                </c:pt>
                <c:pt idx="228">
                  <c:v>44362</c:v>
                </c:pt>
                <c:pt idx="229">
                  <c:v>44363</c:v>
                </c:pt>
                <c:pt idx="230">
                  <c:v>44364</c:v>
                </c:pt>
                <c:pt idx="231">
                  <c:v>44365</c:v>
                </c:pt>
                <c:pt idx="232">
                  <c:v>44366</c:v>
                </c:pt>
                <c:pt idx="233">
                  <c:v>44367</c:v>
                </c:pt>
                <c:pt idx="234">
                  <c:v>44368</c:v>
                </c:pt>
                <c:pt idx="235">
                  <c:v>44369</c:v>
                </c:pt>
                <c:pt idx="236">
                  <c:v>44370</c:v>
                </c:pt>
                <c:pt idx="237">
                  <c:v>44371</c:v>
                </c:pt>
                <c:pt idx="238">
                  <c:v>44372</c:v>
                </c:pt>
                <c:pt idx="239">
                  <c:v>44373</c:v>
                </c:pt>
                <c:pt idx="240">
                  <c:v>44374</c:v>
                </c:pt>
                <c:pt idx="241">
                  <c:v>44375</c:v>
                </c:pt>
                <c:pt idx="242">
                  <c:v>44376</c:v>
                </c:pt>
                <c:pt idx="243">
                  <c:v>44377</c:v>
                </c:pt>
                <c:pt idx="244">
                  <c:v>44378</c:v>
                </c:pt>
                <c:pt idx="245">
                  <c:v>44379</c:v>
                </c:pt>
                <c:pt idx="246">
                  <c:v>44380</c:v>
                </c:pt>
                <c:pt idx="247">
                  <c:v>44381</c:v>
                </c:pt>
                <c:pt idx="248">
                  <c:v>44382</c:v>
                </c:pt>
                <c:pt idx="249">
                  <c:v>44383</c:v>
                </c:pt>
                <c:pt idx="250">
                  <c:v>44384</c:v>
                </c:pt>
                <c:pt idx="251">
                  <c:v>44385</c:v>
                </c:pt>
                <c:pt idx="252">
                  <c:v>44386</c:v>
                </c:pt>
                <c:pt idx="253">
                  <c:v>44387</c:v>
                </c:pt>
                <c:pt idx="254">
                  <c:v>44388</c:v>
                </c:pt>
                <c:pt idx="255">
                  <c:v>44389</c:v>
                </c:pt>
                <c:pt idx="256">
                  <c:v>44390</c:v>
                </c:pt>
                <c:pt idx="257">
                  <c:v>44391</c:v>
                </c:pt>
                <c:pt idx="258">
                  <c:v>44392</c:v>
                </c:pt>
                <c:pt idx="259">
                  <c:v>44393</c:v>
                </c:pt>
                <c:pt idx="260">
                  <c:v>44394</c:v>
                </c:pt>
                <c:pt idx="261">
                  <c:v>44395</c:v>
                </c:pt>
                <c:pt idx="262">
                  <c:v>44396</c:v>
                </c:pt>
                <c:pt idx="263">
                  <c:v>44397</c:v>
                </c:pt>
                <c:pt idx="264">
                  <c:v>44398</c:v>
                </c:pt>
                <c:pt idx="265">
                  <c:v>44399</c:v>
                </c:pt>
                <c:pt idx="266">
                  <c:v>44400</c:v>
                </c:pt>
                <c:pt idx="267">
                  <c:v>44401</c:v>
                </c:pt>
                <c:pt idx="268">
                  <c:v>44402</c:v>
                </c:pt>
                <c:pt idx="269">
                  <c:v>44403</c:v>
                </c:pt>
                <c:pt idx="270">
                  <c:v>44404</c:v>
                </c:pt>
                <c:pt idx="271">
                  <c:v>44405</c:v>
                </c:pt>
                <c:pt idx="272">
                  <c:v>44406</c:v>
                </c:pt>
                <c:pt idx="273">
                  <c:v>44407</c:v>
                </c:pt>
                <c:pt idx="274">
                  <c:v>44408</c:v>
                </c:pt>
                <c:pt idx="275">
                  <c:v>44409</c:v>
                </c:pt>
                <c:pt idx="276">
                  <c:v>44410</c:v>
                </c:pt>
                <c:pt idx="277">
                  <c:v>44411</c:v>
                </c:pt>
                <c:pt idx="278">
                  <c:v>44412</c:v>
                </c:pt>
                <c:pt idx="279">
                  <c:v>44413</c:v>
                </c:pt>
                <c:pt idx="280">
                  <c:v>44414</c:v>
                </c:pt>
                <c:pt idx="281">
                  <c:v>44415</c:v>
                </c:pt>
                <c:pt idx="282">
                  <c:v>44416</c:v>
                </c:pt>
                <c:pt idx="283">
                  <c:v>44417</c:v>
                </c:pt>
                <c:pt idx="284">
                  <c:v>44418</c:v>
                </c:pt>
                <c:pt idx="285">
                  <c:v>44419</c:v>
                </c:pt>
                <c:pt idx="286">
                  <c:v>44420</c:v>
                </c:pt>
                <c:pt idx="287">
                  <c:v>44421</c:v>
                </c:pt>
                <c:pt idx="288">
                  <c:v>44422</c:v>
                </c:pt>
                <c:pt idx="289">
                  <c:v>44423</c:v>
                </c:pt>
                <c:pt idx="290">
                  <c:v>44424</c:v>
                </c:pt>
                <c:pt idx="291">
                  <c:v>44425</c:v>
                </c:pt>
                <c:pt idx="292">
                  <c:v>44426</c:v>
                </c:pt>
              </c:numCache>
            </c:numRef>
          </c:cat>
          <c:val>
            <c:numRef>
              <c:f>'Cases by nation'!$T$277:$T$569</c:f>
              <c:numCache>
                <c:formatCode>General</c:formatCode>
                <c:ptCount val="293"/>
                <c:pt idx="0">
                  <c:v>230.55250753367196</c:v>
                </c:pt>
                <c:pt idx="1">
                  <c:v>232.02354094050307</c:v>
                </c:pt>
                <c:pt idx="2">
                  <c:v>232.37530979865832</c:v>
                </c:pt>
                <c:pt idx="3">
                  <c:v>241.55860892898446</c:v>
                </c:pt>
                <c:pt idx="4">
                  <c:v>244.79203984738135</c:v>
                </c:pt>
                <c:pt idx="5">
                  <c:v>245.61816368092781</c:v>
                </c:pt>
                <c:pt idx="6">
                  <c:v>247.22244286736321</c:v>
                </c:pt>
                <c:pt idx="7">
                  <c:v>249.33127940590006</c:v>
                </c:pt>
                <c:pt idx="8">
                  <c:v>253.36596161231725</c:v>
                </c:pt>
                <c:pt idx="9">
                  <c:v>261.53659281765096</c:v>
                </c:pt>
                <c:pt idx="10">
                  <c:v>261.83151014317508</c:v>
                </c:pt>
                <c:pt idx="11">
                  <c:v>265.66898859577799</c:v>
                </c:pt>
                <c:pt idx="12">
                  <c:v>272.68837626533082</c:v>
                </c:pt>
                <c:pt idx="13">
                  <c:v>274.60178566044806</c:v>
                </c:pt>
                <c:pt idx="14">
                  <c:v>276.06215940491086</c:v>
                </c:pt>
                <c:pt idx="15">
                  <c:v>275.01928910320811</c:v>
                </c:pt>
                <c:pt idx="16">
                  <c:v>268.35344690220529</c:v>
                </c:pt>
                <c:pt idx="17">
                  <c:v>260.59498930844745</c:v>
                </c:pt>
                <c:pt idx="18">
                  <c:v>253.23093922231828</c:v>
                </c:pt>
                <c:pt idx="19">
                  <c:v>241.79845133227212</c:v>
                </c:pt>
                <c:pt idx="20">
                  <c:v>230.34109089669985</c:v>
                </c:pt>
                <c:pt idx="21">
                  <c:v>217.95278661429245</c:v>
                </c:pt>
                <c:pt idx="22">
                  <c:v>208.32178166449597</c:v>
                </c:pt>
                <c:pt idx="23">
                  <c:v>200.89910343534095</c:v>
                </c:pt>
                <c:pt idx="24">
                  <c:v>187.55320615017749</c:v>
                </c:pt>
                <c:pt idx="25">
                  <c:v>176.36411388420845</c:v>
                </c:pt>
                <c:pt idx="26">
                  <c:v>168.76377461558104</c:v>
                </c:pt>
                <c:pt idx="27">
                  <c:v>163.03598270299227</c:v>
                </c:pt>
                <c:pt idx="28">
                  <c:v>158.75257504131375</c:v>
                </c:pt>
                <c:pt idx="29">
                  <c:v>156.25288421593768</c:v>
                </c:pt>
                <c:pt idx="30">
                  <c:v>154.24531446990005</c:v>
                </c:pt>
                <c:pt idx="31">
                  <c:v>152.14358437294209</c:v>
                </c:pt>
                <c:pt idx="32">
                  <c:v>151.23751307163306</c:v>
                </c:pt>
                <c:pt idx="33">
                  <c:v>150.40605940690241</c:v>
                </c:pt>
                <c:pt idx="34">
                  <c:v>150.84665878479387</c:v>
                </c:pt>
                <c:pt idx="35">
                  <c:v>151.93927417754887</c:v>
                </c:pt>
                <c:pt idx="36">
                  <c:v>153.60928794858901</c:v>
                </c:pt>
                <c:pt idx="37">
                  <c:v>157.10565720540498</c:v>
                </c:pt>
                <c:pt idx="38">
                  <c:v>161.30201095774206</c:v>
                </c:pt>
                <c:pt idx="39">
                  <c:v>166.9072167530949</c:v>
                </c:pt>
                <c:pt idx="40">
                  <c:v>174.01010511119975</c:v>
                </c:pt>
                <c:pt idx="41">
                  <c:v>184.70707629783033</c:v>
                </c:pt>
                <c:pt idx="42">
                  <c:v>197.11847651536917</c:v>
                </c:pt>
                <c:pt idx="43">
                  <c:v>207.58093512989626</c:v>
                </c:pt>
                <c:pt idx="44">
                  <c:v>220.47912659558935</c:v>
                </c:pt>
                <c:pt idx="45">
                  <c:v>242.01875102121787</c:v>
                </c:pt>
                <c:pt idx="46">
                  <c:v>264.09846500684233</c:v>
                </c:pt>
                <c:pt idx="47">
                  <c:v>286.6116719287794</c:v>
                </c:pt>
                <c:pt idx="48">
                  <c:v>306.22722729692225</c:v>
                </c:pt>
                <c:pt idx="49">
                  <c:v>327.48792389057917</c:v>
                </c:pt>
                <c:pt idx="50">
                  <c:v>337.61815636129302</c:v>
                </c:pt>
                <c:pt idx="51">
                  <c:v>356.80554862430751</c:v>
                </c:pt>
                <c:pt idx="52">
                  <c:v>380.04005936650231</c:v>
                </c:pt>
                <c:pt idx="53">
                  <c:v>401.00939185542461</c:v>
                </c:pt>
                <c:pt idx="54">
                  <c:v>414.29310777677273</c:v>
                </c:pt>
                <c:pt idx="55">
                  <c:v>412.71547774625816</c:v>
                </c:pt>
                <c:pt idx="56">
                  <c:v>378.67917580414405</c:v>
                </c:pt>
                <c:pt idx="57">
                  <c:v>405.28036324434004</c:v>
                </c:pt>
                <c:pt idx="58">
                  <c:v>429.26815679389756</c:v>
                </c:pt>
                <c:pt idx="59">
                  <c:v>424.71825757301053</c:v>
                </c:pt>
                <c:pt idx="60">
                  <c:v>480.86447587745943</c:v>
                </c:pt>
                <c:pt idx="61">
                  <c:v>525.76830360409758</c:v>
                </c:pt>
                <c:pt idx="62">
                  <c:v>557.72597138438505</c:v>
                </c:pt>
                <c:pt idx="63">
                  <c:v>585.34160335996819</c:v>
                </c:pt>
                <c:pt idx="64">
                  <c:v>616.36122085184172</c:v>
                </c:pt>
                <c:pt idx="65">
                  <c:v>628.93073939451097</c:v>
                </c:pt>
                <c:pt idx="66">
                  <c:v>680.5821334003092</c:v>
                </c:pt>
                <c:pt idx="67">
                  <c:v>654.8799108198433</c:v>
                </c:pt>
                <c:pt idx="68">
                  <c:v>634.31742211131279</c:v>
                </c:pt>
                <c:pt idx="69">
                  <c:v>634.59990316407379</c:v>
                </c:pt>
                <c:pt idx="70">
                  <c:v>659.67142905441278</c:v>
                </c:pt>
                <c:pt idx="71">
                  <c:v>626.40795263400344</c:v>
                </c:pt>
                <c:pt idx="72">
                  <c:v>596.81140006830356</c:v>
                </c:pt>
                <c:pt idx="73">
                  <c:v>566.41359621458332</c:v>
                </c:pt>
                <c:pt idx="74">
                  <c:v>542.66209184752393</c:v>
                </c:pt>
                <c:pt idx="75">
                  <c:v>524.62238989950094</c:v>
                </c:pt>
                <c:pt idx="76">
                  <c:v>509.84276802579552</c:v>
                </c:pt>
                <c:pt idx="77">
                  <c:v>499.98791016626387</c:v>
                </c:pt>
                <c:pt idx="78">
                  <c:v>486.14633858097261</c:v>
                </c:pt>
                <c:pt idx="79">
                  <c:v>474.33898589763976</c:v>
                </c:pt>
                <c:pt idx="80">
                  <c:v>454.30059725555265</c:v>
                </c:pt>
                <c:pt idx="81">
                  <c:v>438.84408682145761</c:v>
                </c:pt>
                <c:pt idx="82">
                  <c:v>422.13861927987193</c:v>
                </c:pt>
                <c:pt idx="83">
                  <c:v>404.7686994506596</c:v>
                </c:pt>
                <c:pt idx="84">
                  <c:v>387.22289519236966</c:v>
                </c:pt>
                <c:pt idx="85">
                  <c:v>373.40797276299924</c:v>
                </c:pt>
                <c:pt idx="86">
                  <c:v>354.30763440932617</c:v>
                </c:pt>
                <c:pt idx="87">
                  <c:v>330.13329676832257</c:v>
                </c:pt>
                <c:pt idx="88">
                  <c:v>309.64009586518625</c:v>
                </c:pt>
                <c:pt idx="89">
                  <c:v>294.50337530214148</c:v>
                </c:pt>
                <c:pt idx="90">
                  <c:v>282.22877408499636</c:v>
                </c:pt>
                <c:pt idx="91">
                  <c:v>269.38388093114497</c:v>
                </c:pt>
                <c:pt idx="92">
                  <c:v>260.71935203607813</c:v>
                </c:pt>
                <c:pt idx="93">
                  <c:v>257.61916689728554</c:v>
                </c:pt>
                <c:pt idx="94">
                  <c:v>245.18467074461526</c:v>
                </c:pt>
                <c:pt idx="95">
                  <c:v>233.14635870996838</c:v>
                </c:pt>
                <c:pt idx="96">
                  <c:v>222.79404993991412</c:v>
                </c:pt>
                <c:pt idx="97">
                  <c:v>212.68513679393706</c:v>
                </c:pt>
                <c:pt idx="98">
                  <c:v>202.54779788164436</c:v>
                </c:pt>
                <c:pt idx="99">
                  <c:v>194.70228637854512</c:v>
                </c:pt>
                <c:pt idx="100">
                  <c:v>188.38288320451338</c:v>
                </c:pt>
                <c:pt idx="101">
                  <c:v>177.24708925038607</c:v>
                </c:pt>
                <c:pt idx="102">
                  <c:v>167.6231907421685</c:v>
                </c:pt>
                <c:pt idx="103">
                  <c:v>157.73102406434768</c:v>
                </c:pt>
                <c:pt idx="104">
                  <c:v>148.98299448072885</c:v>
                </c:pt>
                <c:pt idx="105">
                  <c:v>142.92297642432675</c:v>
                </c:pt>
                <c:pt idx="106">
                  <c:v>137.86141340975934</c:v>
                </c:pt>
                <c:pt idx="107">
                  <c:v>133.21024739637301</c:v>
                </c:pt>
                <c:pt idx="108">
                  <c:v>130.76918471402283</c:v>
                </c:pt>
                <c:pt idx="109">
                  <c:v>128.2392915119365</c:v>
                </c:pt>
                <c:pt idx="110">
                  <c:v>125.00941381432904</c:v>
                </c:pt>
                <c:pt idx="111">
                  <c:v>122.66251148289921</c:v>
                </c:pt>
                <c:pt idx="112">
                  <c:v>119.67780601976362</c:v>
                </c:pt>
                <c:pt idx="113">
                  <c:v>118.17301701543276</c:v>
                </c:pt>
                <c:pt idx="114">
                  <c:v>116.86720837531094</c:v>
                </c:pt>
                <c:pt idx="115">
                  <c:v>112.22670202429299</c:v>
                </c:pt>
                <c:pt idx="116">
                  <c:v>107.47426921840744</c:v>
                </c:pt>
                <c:pt idx="117">
                  <c:v>102.62767606160155</c:v>
                </c:pt>
                <c:pt idx="118">
                  <c:v>96.771968200592667</c:v>
                </c:pt>
                <c:pt idx="119">
                  <c:v>91.056612560766965</c:v>
                </c:pt>
                <c:pt idx="120">
                  <c:v>86.108752611461824</c:v>
                </c:pt>
                <c:pt idx="121">
                  <c:v>81.052519428078554</c:v>
                </c:pt>
                <c:pt idx="122">
                  <c:v>74.004705992210162</c:v>
                </c:pt>
                <c:pt idx="123">
                  <c:v>69.637797641979645</c:v>
                </c:pt>
                <c:pt idx="124">
                  <c:v>65.736361215166696</c:v>
                </c:pt>
                <c:pt idx="125">
                  <c:v>62.502930296769797</c:v>
                </c:pt>
                <c:pt idx="126">
                  <c:v>60.523786317047751</c:v>
                </c:pt>
                <c:pt idx="127">
                  <c:v>59.807812327974148</c:v>
                </c:pt>
                <c:pt idx="128">
                  <c:v>59.075848845348041</c:v>
                </c:pt>
                <c:pt idx="129">
                  <c:v>58.502003687852323</c:v>
                </c:pt>
                <c:pt idx="130">
                  <c:v>57.665220191937529</c:v>
                </c:pt>
                <c:pt idx="131">
                  <c:v>57.510655087596575</c:v>
                </c:pt>
                <c:pt idx="132">
                  <c:v>57.32766421694005</c:v>
                </c:pt>
                <c:pt idx="133">
                  <c:v>57.439590671807629</c:v>
                </c:pt>
                <c:pt idx="134">
                  <c:v>56.9918848523373</c:v>
                </c:pt>
                <c:pt idx="135">
                  <c:v>57.066502488915688</c:v>
                </c:pt>
                <c:pt idx="136">
                  <c:v>56.835543137601618</c:v>
                </c:pt>
                <c:pt idx="137">
                  <c:v>55.995206420897368</c:v>
                </c:pt>
                <c:pt idx="138">
                  <c:v>55.710948757741605</c:v>
                </c:pt>
                <c:pt idx="139">
                  <c:v>55.419584653006943</c:v>
                </c:pt>
                <c:pt idx="140">
                  <c:v>54.575694715513244</c:v>
                </c:pt>
                <c:pt idx="141">
                  <c:v>54.428236052751188</c:v>
                </c:pt>
                <c:pt idx="142">
                  <c:v>56.085813551028266</c:v>
                </c:pt>
                <c:pt idx="143">
                  <c:v>55.567043315768991</c:v>
                </c:pt>
                <c:pt idx="144">
                  <c:v>54.851069326695395</c:v>
                </c:pt>
                <c:pt idx="145">
                  <c:v>55.304104977349901</c:v>
                </c:pt>
                <c:pt idx="146">
                  <c:v>55.169082587350907</c:v>
                </c:pt>
                <c:pt idx="147">
                  <c:v>54.248798402884105</c:v>
                </c:pt>
                <c:pt idx="148">
                  <c:v>53.488409153942413</c:v>
                </c:pt>
                <c:pt idx="149">
                  <c:v>52.742232788158518</c:v>
                </c:pt>
                <c:pt idx="150">
                  <c:v>49.286725570421183</c:v>
                </c:pt>
                <c:pt idx="151">
                  <c:v>46.831450004913215</c:v>
                </c:pt>
                <c:pt idx="152">
                  <c:v>43.340410579281411</c:v>
                </c:pt>
                <c:pt idx="153">
                  <c:v>40.529812934828726</c:v>
                </c:pt>
                <c:pt idx="154">
                  <c:v>37.877333615506437</c:v>
                </c:pt>
                <c:pt idx="155">
                  <c:v>36.235745610781869</c:v>
                </c:pt>
                <c:pt idx="156">
                  <c:v>32.380501054231729</c:v>
                </c:pt>
                <c:pt idx="157">
                  <c:v>30.587901165955646</c:v>
                </c:pt>
                <c:pt idx="158">
                  <c:v>29.895023112013455</c:v>
                </c:pt>
                <c:pt idx="159">
                  <c:v>28.912557563731326</c:v>
                </c:pt>
                <c:pt idx="160">
                  <c:v>28.22856256176275</c:v>
                </c:pt>
                <c:pt idx="161">
                  <c:v>28.559012095181334</c:v>
                </c:pt>
                <c:pt idx="162">
                  <c:v>28.336935795840883</c:v>
                </c:pt>
                <c:pt idx="163">
                  <c:v>28.287190704788625</c:v>
                </c:pt>
                <c:pt idx="164">
                  <c:v>28.365361562156465</c:v>
                </c:pt>
                <c:pt idx="165">
                  <c:v>27.19812853282308</c:v>
                </c:pt>
                <c:pt idx="166">
                  <c:v>26.043331776252764</c:v>
                </c:pt>
                <c:pt idx="167">
                  <c:v>24.83701331823546</c:v>
                </c:pt>
                <c:pt idx="168">
                  <c:v>23.932718627321165</c:v>
                </c:pt>
                <c:pt idx="169">
                  <c:v>22.900507987986774</c:v>
                </c:pt>
                <c:pt idx="170">
                  <c:v>23.312681599562641</c:v>
                </c:pt>
                <c:pt idx="171">
                  <c:v>23.124360897721942</c:v>
                </c:pt>
                <c:pt idx="172">
                  <c:v>23.184765651142545</c:v>
                </c:pt>
                <c:pt idx="173">
                  <c:v>23.51699179495585</c:v>
                </c:pt>
                <c:pt idx="174">
                  <c:v>23.662673847323184</c:v>
                </c:pt>
                <c:pt idx="175">
                  <c:v>23.257606677326208</c:v>
                </c:pt>
                <c:pt idx="176">
                  <c:v>23.076392417064408</c:v>
                </c:pt>
                <c:pt idx="177">
                  <c:v>22.442142506148091</c:v>
                </c:pt>
                <c:pt idx="178">
                  <c:v>22.369301479964427</c:v>
                </c:pt>
                <c:pt idx="179">
                  <c:v>21.930478712467707</c:v>
                </c:pt>
                <c:pt idx="180">
                  <c:v>21.743934621021733</c:v>
                </c:pt>
                <c:pt idx="181">
                  <c:v>21.528964763260181</c:v>
                </c:pt>
                <c:pt idx="182">
                  <c:v>21.2287176065519</c:v>
                </c:pt>
                <c:pt idx="183">
                  <c:v>21.086588774974011</c:v>
                </c:pt>
                <c:pt idx="184">
                  <c:v>20.093463564323539</c:v>
                </c:pt>
                <c:pt idx="185">
                  <c:v>19.395255679197177</c:v>
                </c:pt>
                <c:pt idx="186">
                  <c:v>20.004633044587361</c:v>
                </c:pt>
                <c:pt idx="187">
                  <c:v>20.038388642087106</c:v>
                </c:pt>
                <c:pt idx="188">
                  <c:v>20.105899837086604</c:v>
                </c:pt>
                <c:pt idx="189">
                  <c:v>20.368838175505694</c:v>
                </c:pt>
                <c:pt idx="190">
                  <c:v>20.509190396688854</c:v>
                </c:pt>
                <c:pt idx="191">
                  <c:v>21.632008166154147</c:v>
                </c:pt>
                <c:pt idx="192">
                  <c:v>22.47589810364784</c:v>
                </c:pt>
                <c:pt idx="193">
                  <c:v>21.953574647599112</c:v>
                </c:pt>
                <c:pt idx="194">
                  <c:v>21.472113230629027</c:v>
                </c:pt>
                <c:pt idx="195">
                  <c:v>21.210951502604662</c:v>
                </c:pt>
                <c:pt idx="196">
                  <c:v>21.035067073527028</c:v>
                </c:pt>
                <c:pt idx="197">
                  <c:v>21.132780645236824</c:v>
                </c:pt>
                <c:pt idx="198">
                  <c:v>20.555382266951664</c:v>
                </c:pt>
                <c:pt idx="199">
                  <c:v>20.686851436161209</c:v>
                </c:pt>
                <c:pt idx="200">
                  <c:v>21.39394237326119</c:v>
                </c:pt>
                <c:pt idx="201">
                  <c:v>22.111692972729511</c:v>
                </c:pt>
                <c:pt idx="202">
                  <c:v>22.571835064962915</c:v>
                </c:pt>
                <c:pt idx="203">
                  <c:v>23.179435819958375</c:v>
                </c:pt>
                <c:pt idx="204">
                  <c:v>23.664450457717908</c:v>
                </c:pt>
                <c:pt idx="205">
                  <c:v>24.234742394424174</c:v>
                </c:pt>
                <c:pt idx="206">
                  <c:v>24.897418071656066</c:v>
                </c:pt>
                <c:pt idx="207">
                  <c:v>25.871000567964575</c:v>
                </c:pt>
                <c:pt idx="208">
                  <c:v>27.464620092031616</c:v>
                </c:pt>
                <c:pt idx="209">
                  <c:v>29.328284396096638</c:v>
                </c:pt>
                <c:pt idx="210">
                  <c:v>31.152863271477742</c:v>
                </c:pt>
                <c:pt idx="211">
                  <c:v>32.682524821334731</c:v>
                </c:pt>
                <c:pt idx="212">
                  <c:v>33.910162604088718</c:v>
                </c:pt>
                <c:pt idx="213">
                  <c:v>34.702530840135424</c:v>
                </c:pt>
                <c:pt idx="214">
                  <c:v>37.623278329060973</c:v>
                </c:pt>
                <c:pt idx="215">
                  <c:v>40.911784169694293</c:v>
                </c:pt>
                <c:pt idx="216">
                  <c:v>44.484547673483384</c:v>
                </c:pt>
                <c:pt idx="217">
                  <c:v>47.881426748194841</c:v>
                </c:pt>
                <c:pt idx="218">
                  <c:v>50.484160976464871</c:v>
                </c:pt>
                <c:pt idx="219">
                  <c:v>54.174180766305717</c:v>
                </c:pt>
                <c:pt idx="220">
                  <c:v>60.449168680469349</c:v>
                </c:pt>
                <c:pt idx="221">
                  <c:v>64.174720678204665</c:v>
                </c:pt>
                <c:pt idx="222">
                  <c:v>67.351300063970413</c:v>
                </c:pt>
                <c:pt idx="223">
                  <c:v>70.124588890133907</c:v>
                </c:pt>
                <c:pt idx="224">
                  <c:v>72.965388911296884</c:v>
                </c:pt>
                <c:pt idx="225">
                  <c:v>75.443760411936253</c:v>
                </c:pt>
                <c:pt idx="226">
                  <c:v>77.748024093892724</c:v>
                </c:pt>
                <c:pt idx="227">
                  <c:v>81.464693039654421</c:v>
                </c:pt>
                <c:pt idx="228">
                  <c:v>85.772973246859081</c:v>
                </c:pt>
                <c:pt idx="229">
                  <c:v>90.123892103537088</c:v>
                </c:pt>
                <c:pt idx="230">
                  <c:v>94.855005584685941</c:v>
                </c:pt>
                <c:pt idx="231">
                  <c:v>98.710250141236074</c:v>
                </c:pt>
                <c:pt idx="232">
                  <c:v>101.70206204595058</c:v>
                </c:pt>
                <c:pt idx="233">
                  <c:v>105.43294387487006</c:v>
                </c:pt>
                <c:pt idx="234">
                  <c:v>112.0241684392945</c:v>
                </c:pt>
                <c:pt idx="235">
                  <c:v>119.76130670831563</c:v>
                </c:pt>
                <c:pt idx="236">
                  <c:v>129.06719195587766</c:v>
                </c:pt>
                <c:pt idx="237">
                  <c:v>138.85276201001508</c:v>
                </c:pt>
                <c:pt idx="238">
                  <c:v>149.51420098875118</c:v>
                </c:pt>
                <c:pt idx="239">
                  <c:v>160.58781357906318</c:v>
                </c:pt>
                <c:pt idx="240">
                  <c:v>173.08093787475931</c:v>
                </c:pt>
                <c:pt idx="241">
                  <c:v>191.69803820106756</c:v>
                </c:pt>
                <c:pt idx="242">
                  <c:v>208.50654914554724</c:v>
                </c:pt>
                <c:pt idx="243">
                  <c:v>224.51380880200654</c:v>
                </c:pt>
                <c:pt idx="244">
                  <c:v>240.32386470465161</c:v>
                </c:pt>
                <c:pt idx="245">
                  <c:v>253.14566192337156</c:v>
                </c:pt>
                <c:pt idx="246">
                  <c:v>265.62457333590987</c:v>
                </c:pt>
                <c:pt idx="247">
                  <c:v>276.77102695240552</c:v>
                </c:pt>
                <c:pt idx="248">
                  <c:v>288.53929420705447</c:v>
                </c:pt>
                <c:pt idx="249">
                  <c:v>303.2300855610236</c:v>
                </c:pt>
                <c:pt idx="250">
                  <c:v>321.15963766457384</c:v>
                </c:pt>
                <c:pt idx="251">
                  <c:v>331.21169927791982</c:v>
                </c:pt>
                <c:pt idx="252">
                  <c:v>343.145191299278</c:v>
                </c:pt>
                <c:pt idx="253">
                  <c:v>351.48637710250517</c:v>
                </c:pt>
                <c:pt idx="254">
                  <c:v>361.4336187025624</c:v>
                </c:pt>
                <c:pt idx="255">
                  <c:v>379.36672402690209</c:v>
                </c:pt>
                <c:pt idx="256">
                  <c:v>399.51348590306731</c:v>
                </c:pt>
                <c:pt idx="257">
                  <c:v>427.43469486654294</c:v>
                </c:pt>
                <c:pt idx="258">
                  <c:v>475.44759078394731</c:v>
                </c:pt>
                <c:pt idx="259">
                  <c:v>513.87389701142331</c:v>
                </c:pt>
                <c:pt idx="260">
                  <c:v>531.12656055458388</c:v>
                </c:pt>
                <c:pt idx="261">
                  <c:v>540.96009908937879</c:v>
                </c:pt>
                <c:pt idx="262">
                  <c:v>545.89374615552617</c:v>
                </c:pt>
                <c:pt idx="263">
                  <c:v>533.07905537838508</c:v>
                </c:pt>
                <c:pt idx="264">
                  <c:v>500.67545838902197</c:v>
                </c:pt>
                <c:pt idx="265">
                  <c:v>448.72559383691009</c:v>
                </c:pt>
                <c:pt idx="266">
                  <c:v>402.2938811708097</c:v>
                </c:pt>
                <c:pt idx="267">
                  <c:v>375.98938766653259</c:v>
                </c:pt>
                <c:pt idx="268">
                  <c:v>352.43153383249808</c:v>
                </c:pt>
                <c:pt idx="269">
                  <c:v>323.01797213745471</c:v>
                </c:pt>
                <c:pt idx="270">
                  <c:v>305.75109571113637</c:v>
                </c:pt>
                <c:pt idx="271">
                  <c:v>297.32818582975193</c:v>
                </c:pt>
                <c:pt idx="272">
                  <c:v>293.16203445412515</c:v>
                </c:pt>
                <c:pt idx="273">
                  <c:v>288.90882916915695</c:v>
                </c:pt>
                <c:pt idx="274">
                  <c:v>285.66296197799699</c:v>
                </c:pt>
                <c:pt idx="275">
                  <c:v>283.85259598577369</c:v>
                </c:pt>
                <c:pt idx="276">
                  <c:v>283.97873532379901</c:v>
                </c:pt>
                <c:pt idx="277">
                  <c:v>285.74290944575955</c:v>
                </c:pt>
                <c:pt idx="278">
                  <c:v>289.11846919573429</c:v>
                </c:pt>
                <c:pt idx="279">
                  <c:v>293.97927523569803</c:v>
                </c:pt>
                <c:pt idx="280">
                  <c:v>298.77257008066221</c:v>
                </c:pt>
                <c:pt idx="281">
                  <c:v>301.41616634801085</c:v>
                </c:pt>
                <c:pt idx="282">
                  <c:v>303.9958046411495</c:v>
                </c:pt>
                <c:pt idx="283">
                  <c:v>306.93609484441697</c:v>
                </c:pt>
                <c:pt idx="284">
                  <c:v>307.85993224967325</c:v>
                </c:pt>
                <c:pt idx="285">
                  <c:v>308.27210586124914</c:v>
                </c:pt>
                <c:pt idx="286">
                  <c:v>307.31628946888787</c:v>
                </c:pt>
                <c:pt idx="287">
                  <c:v>307.43354575493959</c:v>
                </c:pt>
                <c:pt idx="288">
                  <c:v>309.66852163150185</c:v>
                </c:pt>
                <c:pt idx="289">
                  <c:v>311.45046185740955</c:v>
                </c:pt>
                <c:pt idx="290">
                  <c:v>314.46536969725548</c:v>
                </c:pt>
                <c:pt idx="291">
                  <c:v>313.30168988871151</c:v>
                </c:pt>
                <c:pt idx="292">
                  <c:v>274.09012186676767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4AC-47EF-9088-4B691D094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5592344"/>
        <c:axId val="465593328"/>
      </c:lineChart>
      <c:dateAx>
        <c:axId val="465592344"/>
        <c:scaling>
          <c:orientation val="minMax"/>
          <c:min val="44136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593328"/>
        <c:crosses val="autoZero"/>
        <c:auto val="1"/>
        <c:lblOffset val="100"/>
        <c:baseTimeUnit val="days"/>
        <c:majorUnit val="1"/>
        <c:majorTimeUnit val="months"/>
      </c:dateAx>
      <c:valAx>
        <c:axId val="465593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592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Frances!$A$4</c:f>
              <c:strCache>
                <c:ptCount val="1"/>
                <c:pt idx="0">
                  <c:v>First dose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Frances!$B$3:$N$3</c:f>
              <c:strCache>
                <c:ptCount val="13"/>
                <c:pt idx="0">
                  <c:v>18-24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60-64</c:v>
                </c:pt>
                <c:pt idx="9">
                  <c:v>65-69</c:v>
                </c:pt>
                <c:pt idx="10">
                  <c:v>70-74</c:v>
                </c:pt>
                <c:pt idx="11">
                  <c:v>75-79</c:v>
                </c:pt>
                <c:pt idx="12">
                  <c:v>80+</c:v>
                </c:pt>
              </c:strCache>
            </c:strRef>
          </c:cat>
          <c:val>
            <c:numRef>
              <c:f>Frances!$B$4:$N$4</c:f>
              <c:numCache>
                <c:formatCode>0%</c:formatCode>
                <c:ptCount val="13"/>
                <c:pt idx="0">
                  <c:v>0.70587072460038447</c:v>
                </c:pt>
                <c:pt idx="1">
                  <c:v>0.72710697533467195</c:v>
                </c:pt>
                <c:pt idx="2">
                  <c:v>0.81163611745309949</c:v>
                </c:pt>
                <c:pt idx="3">
                  <c:v>0.84477167334200765</c:v>
                </c:pt>
                <c:pt idx="4">
                  <c:v>0.91673190703679264</c:v>
                </c:pt>
                <c:pt idx="5">
                  <c:v>0.87890426103365837</c:v>
                </c:pt>
                <c:pt idx="6">
                  <c:v>0.9330849367402515</c:v>
                </c:pt>
                <c:pt idx="7">
                  <c:v>0.98516857091562238</c:v>
                </c:pt>
                <c:pt idx="8">
                  <c:v>1.0035837375696333</c:v>
                </c:pt>
                <c:pt idx="9">
                  <c:v>0.95465756559422754</c:v>
                </c:pt>
                <c:pt idx="10">
                  <c:v>0.97589271643556752</c:v>
                </c:pt>
                <c:pt idx="11">
                  <c:v>1.0203433218975146</c:v>
                </c:pt>
                <c:pt idx="12">
                  <c:v>0.93107526214643543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27-4E7C-B279-74A08332D2E7}"/>
            </c:ext>
          </c:extLst>
        </c:ser>
        <c:ser>
          <c:idx val="1"/>
          <c:order val="1"/>
          <c:tx>
            <c:strRef>
              <c:f>Frances!$A$5</c:f>
              <c:strCache>
                <c:ptCount val="1"/>
                <c:pt idx="0">
                  <c:v>Second dose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Frances!$B$3:$N$3</c:f>
              <c:strCache>
                <c:ptCount val="13"/>
                <c:pt idx="0">
                  <c:v>18-24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60-64</c:v>
                </c:pt>
                <c:pt idx="9">
                  <c:v>65-69</c:v>
                </c:pt>
                <c:pt idx="10">
                  <c:v>70-74</c:v>
                </c:pt>
                <c:pt idx="11">
                  <c:v>75-79</c:v>
                </c:pt>
                <c:pt idx="12">
                  <c:v>80+</c:v>
                </c:pt>
              </c:strCache>
            </c:strRef>
          </c:cat>
          <c:val>
            <c:numRef>
              <c:f>Frances!$B$5:$N$5</c:f>
              <c:numCache>
                <c:formatCode>0%</c:formatCode>
                <c:ptCount val="13"/>
                <c:pt idx="0">
                  <c:v>0.2990755668912935</c:v>
                </c:pt>
                <c:pt idx="1">
                  <c:v>0.42933870046606404</c:v>
                </c:pt>
                <c:pt idx="2">
                  <c:v>0.59762276540105264</c:v>
                </c:pt>
                <c:pt idx="3">
                  <c:v>0.70077447168207341</c:v>
                </c:pt>
                <c:pt idx="4">
                  <c:v>0.83275356537524414</c:v>
                </c:pt>
                <c:pt idx="5">
                  <c:v>0.82317377736010322</c:v>
                </c:pt>
                <c:pt idx="6">
                  <c:v>0.89608853421697621</c:v>
                </c:pt>
                <c:pt idx="7">
                  <c:v>0.9510092351465721</c:v>
                </c:pt>
                <c:pt idx="8">
                  <c:v>0.97497039528124085</c:v>
                </c:pt>
                <c:pt idx="9">
                  <c:v>0.93817873667198237</c:v>
                </c:pt>
                <c:pt idx="10">
                  <c:v>0.96379194092380671</c:v>
                </c:pt>
                <c:pt idx="11">
                  <c:v>1.0083898167967409</c:v>
                </c:pt>
                <c:pt idx="12">
                  <c:v>0.91305952419558378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27-4E7C-B279-74A08332D2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6"/>
        <c:overlap val="-40"/>
        <c:axId val="1185308823"/>
        <c:axId val="1119905671"/>
      </c:barChart>
      <c:catAx>
        <c:axId val="1185308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9905671"/>
        <c:crosses val="autoZero"/>
        <c:auto val="1"/>
        <c:lblAlgn val="ctr"/>
        <c:lblOffset val="100"/>
        <c:noMultiLvlLbl val="0"/>
      </c:catAx>
      <c:valAx>
        <c:axId val="111990567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5308823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Table!$K$5</c:f>
              <c:strCache>
                <c:ptCount val="1"/>
                <c:pt idx="0">
                  <c:v>&lt;1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Table!$J$14:$J$38</c:f>
              <c:strCache>
                <c:ptCount val="25"/>
                <c:pt idx="0">
                  <c:v>19 Feb 21</c:v>
                </c:pt>
                <c:pt idx="1">
                  <c:v>26 Feb 21</c:v>
                </c:pt>
                <c:pt idx="2">
                  <c:v>05 Mar 21</c:v>
                </c:pt>
                <c:pt idx="3">
                  <c:v>12 Mar 21</c:v>
                </c:pt>
                <c:pt idx="4">
                  <c:v>19 Mar 21</c:v>
                </c:pt>
                <c:pt idx="5">
                  <c:v>26 Mar 21</c:v>
                </c:pt>
                <c:pt idx="6">
                  <c:v>02-Apr-21</c:v>
                </c:pt>
                <c:pt idx="7">
                  <c:v>09-Apr-21</c:v>
                </c:pt>
                <c:pt idx="8">
                  <c:v>16-Apr-21</c:v>
                </c:pt>
                <c:pt idx="9">
                  <c:v>23-Apr-21</c:v>
                </c:pt>
                <c:pt idx="10">
                  <c:v>30-Apr-21</c:v>
                </c:pt>
                <c:pt idx="11">
                  <c:v>07-May-21</c:v>
                </c:pt>
                <c:pt idx="12">
                  <c:v>14-May-21</c:v>
                </c:pt>
                <c:pt idx="13">
                  <c:v>21-May-21</c:v>
                </c:pt>
                <c:pt idx="14">
                  <c:v>28-May-21</c:v>
                </c:pt>
                <c:pt idx="15">
                  <c:v>04-Jun-21</c:v>
                </c:pt>
                <c:pt idx="16">
                  <c:v>11-Jun-21</c:v>
                </c:pt>
                <c:pt idx="17">
                  <c:v>18-Jun-21</c:v>
                </c:pt>
                <c:pt idx="18">
                  <c:v>25-Jun-21</c:v>
                </c:pt>
                <c:pt idx="19">
                  <c:v>02-Jul-21</c:v>
                </c:pt>
                <c:pt idx="20">
                  <c:v>09-Jul-21</c:v>
                </c:pt>
                <c:pt idx="21">
                  <c:v>16-Jul-21</c:v>
                </c:pt>
                <c:pt idx="22">
                  <c:v>17-Jul-21</c:v>
                </c:pt>
                <c:pt idx="23">
                  <c:v>18-Jul-21</c:v>
                </c:pt>
                <c:pt idx="24">
                  <c:v>19-Jul-21</c:v>
                </c:pt>
              </c:strCache>
            </c:strRef>
          </c:cat>
          <c:val>
            <c:numRef>
              <c:f>Table!$K$14:$K$38</c:f>
              <c:numCache>
                <c:formatCode>General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0.153991142429487</c:v>
                </c:pt>
                <c:pt idx="22">
                  <c:v>0</c:v>
                </c:pt>
                <c:pt idx="23">
                  <c:v>0</c:v>
                </c:pt>
                <c:pt idx="24">
                  <c:v>0.153991142429487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985-4067-B5CD-3500E7293C2E}"/>
            </c:ext>
          </c:extLst>
        </c:ser>
        <c:ser>
          <c:idx val="1"/>
          <c:order val="1"/>
          <c:tx>
            <c:strRef>
              <c:f>Table!$L$5</c:f>
              <c:strCache>
                <c:ptCount val="1"/>
                <c:pt idx="0">
                  <c:v>1-14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Table!$J$14:$J$38</c:f>
              <c:strCache>
                <c:ptCount val="25"/>
                <c:pt idx="0">
                  <c:v>19 Feb 21</c:v>
                </c:pt>
                <c:pt idx="1">
                  <c:v>26 Feb 21</c:v>
                </c:pt>
                <c:pt idx="2">
                  <c:v>05 Mar 21</c:v>
                </c:pt>
                <c:pt idx="3">
                  <c:v>12 Mar 21</c:v>
                </c:pt>
                <c:pt idx="4">
                  <c:v>19 Mar 21</c:v>
                </c:pt>
                <c:pt idx="5">
                  <c:v>26 Mar 21</c:v>
                </c:pt>
                <c:pt idx="6">
                  <c:v>02-Apr-21</c:v>
                </c:pt>
                <c:pt idx="7">
                  <c:v>09-Apr-21</c:v>
                </c:pt>
                <c:pt idx="8">
                  <c:v>16-Apr-21</c:v>
                </c:pt>
                <c:pt idx="9">
                  <c:v>23-Apr-21</c:v>
                </c:pt>
                <c:pt idx="10">
                  <c:v>30-Apr-21</c:v>
                </c:pt>
                <c:pt idx="11">
                  <c:v>07-May-21</c:v>
                </c:pt>
                <c:pt idx="12">
                  <c:v>14-May-21</c:v>
                </c:pt>
                <c:pt idx="13">
                  <c:v>21-May-21</c:v>
                </c:pt>
                <c:pt idx="14">
                  <c:v>28-May-21</c:v>
                </c:pt>
                <c:pt idx="15">
                  <c:v>04-Jun-21</c:v>
                </c:pt>
                <c:pt idx="16">
                  <c:v>11-Jun-21</c:v>
                </c:pt>
                <c:pt idx="17">
                  <c:v>18-Jun-21</c:v>
                </c:pt>
                <c:pt idx="18">
                  <c:v>25-Jun-21</c:v>
                </c:pt>
                <c:pt idx="19">
                  <c:v>02-Jul-21</c:v>
                </c:pt>
                <c:pt idx="20">
                  <c:v>09-Jul-21</c:v>
                </c:pt>
                <c:pt idx="21">
                  <c:v>16-Jul-21</c:v>
                </c:pt>
                <c:pt idx="22">
                  <c:v>17-Jul-21</c:v>
                </c:pt>
                <c:pt idx="23">
                  <c:v>18-Jul-21</c:v>
                </c:pt>
                <c:pt idx="24">
                  <c:v>19-Jul-21</c:v>
                </c:pt>
              </c:strCache>
            </c:strRef>
          </c:cat>
          <c:val>
            <c:numRef>
              <c:f>Table!$L$14:$L$38</c:f>
              <c:numCache>
                <c:formatCode>General</c:formatCode>
                <c:ptCount val="25"/>
                <c:pt idx="0">
                  <c:v>9.9276808163254009E-3</c:v>
                </c:pt>
                <c:pt idx="1">
                  <c:v>0</c:v>
                </c:pt>
                <c:pt idx="2">
                  <c:v>0</c:v>
                </c:pt>
                <c:pt idx="3">
                  <c:v>9.9276808163254009E-3</c:v>
                </c:pt>
                <c:pt idx="4">
                  <c:v>9.9276808163254009E-3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9.9276808163254009E-3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9.9276808163254009E-3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985-4067-B5CD-3500E7293C2E}"/>
            </c:ext>
          </c:extLst>
        </c:ser>
        <c:ser>
          <c:idx val="2"/>
          <c:order val="2"/>
          <c:tx>
            <c:strRef>
              <c:f>Table!$M$5</c:f>
              <c:strCache>
                <c:ptCount val="1"/>
                <c:pt idx="0">
                  <c:v>15-44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Table!$J$14:$J$38</c:f>
              <c:strCache>
                <c:ptCount val="25"/>
                <c:pt idx="0">
                  <c:v>19 Feb 21</c:v>
                </c:pt>
                <c:pt idx="1">
                  <c:v>26 Feb 21</c:v>
                </c:pt>
                <c:pt idx="2">
                  <c:v>05 Mar 21</c:v>
                </c:pt>
                <c:pt idx="3">
                  <c:v>12 Mar 21</c:v>
                </c:pt>
                <c:pt idx="4">
                  <c:v>19 Mar 21</c:v>
                </c:pt>
                <c:pt idx="5">
                  <c:v>26 Mar 21</c:v>
                </c:pt>
                <c:pt idx="6">
                  <c:v>02-Apr-21</c:v>
                </c:pt>
                <c:pt idx="7">
                  <c:v>09-Apr-21</c:v>
                </c:pt>
                <c:pt idx="8">
                  <c:v>16-Apr-21</c:v>
                </c:pt>
                <c:pt idx="9">
                  <c:v>23-Apr-21</c:v>
                </c:pt>
                <c:pt idx="10">
                  <c:v>30-Apr-21</c:v>
                </c:pt>
                <c:pt idx="11">
                  <c:v>07-May-21</c:v>
                </c:pt>
                <c:pt idx="12">
                  <c:v>14-May-21</c:v>
                </c:pt>
                <c:pt idx="13">
                  <c:v>21-May-21</c:v>
                </c:pt>
                <c:pt idx="14">
                  <c:v>28-May-21</c:v>
                </c:pt>
                <c:pt idx="15">
                  <c:v>04-Jun-21</c:v>
                </c:pt>
                <c:pt idx="16">
                  <c:v>11-Jun-21</c:v>
                </c:pt>
                <c:pt idx="17">
                  <c:v>18-Jun-21</c:v>
                </c:pt>
                <c:pt idx="18">
                  <c:v>25-Jun-21</c:v>
                </c:pt>
                <c:pt idx="19">
                  <c:v>02-Jul-21</c:v>
                </c:pt>
                <c:pt idx="20">
                  <c:v>09-Jul-21</c:v>
                </c:pt>
                <c:pt idx="21">
                  <c:v>16-Jul-21</c:v>
                </c:pt>
                <c:pt idx="22">
                  <c:v>17-Jul-21</c:v>
                </c:pt>
                <c:pt idx="23">
                  <c:v>18-Jul-21</c:v>
                </c:pt>
                <c:pt idx="24">
                  <c:v>19-Jul-21</c:v>
                </c:pt>
              </c:strCache>
            </c:strRef>
          </c:cat>
          <c:val>
            <c:numRef>
              <c:f>Table!$M$14:$M$38</c:f>
              <c:numCache>
                <c:formatCode>General</c:formatCode>
                <c:ptCount val="25"/>
                <c:pt idx="0">
                  <c:v>0.21810862432659001</c:v>
                </c:pt>
                <c:pt idx="1">
                  <c:v>0.18695024942279101</c:v>
                </c:pt>
                <c:pt idx="2">
                  <c:v>9.3475124711395602E-2</c:v>
                </c:pt>
                <c:pt idx="3">
                  <c:v>6.2316749807597001E-2</c:v>
                </c:pt>
                <c:pt idx="4">
                  <c:v>3.5609571318626902E-2</c:v>
                </c:pt>
                <c:pt idx="5">
                  <c:v>4.8963160563112E-2</c:v>
                </c:pt>
                <c:pt idx="6">
                  <c:v>6.6767946222425406E-2</c:v>
                </c:pt>
                <c:pt idx="7">
                  <c:v>3.11583749037985E-2</c:v>
                </c:pt>
                <c:pt idx="8">
                  <c:v>2.6707178488970199E-2</c:v>
                </c:pt>
                <c:pt idx="9">
                  <c:v>1.33535892444851E-2</c:v>
                </c:pt>
                <c:pt idx="10">
                  <c:v>8.9023928296567204E-3</c:v>
                </c:pt>
                <c:pt idx="11">
                  <c:v>2.2255982074141801E-2</c:v>
                </c:pt>
                <c:pt idx="12">
                  <c:v>2.2255982074141801E-2</c:v>
                </c:pt>
                <c:pt idx="13">
                  <c:v>1.33535892444851E-2</c:v>
                </c:pt>
                <c:pt idx="14">
                  <c:v>2.2255982074141801E-2</c:v>
                </c:pt>
                <c:pt idx="15">
                  <c:v>1.33535892444851E-2</c:v>
                </c:pt>
                <c:pt idx="16">
                  <c:v>1.7804785659313399E-2</c:v>
                </c:pt>
                <c:pt idx="17">
                  <c:v>8.9023928296567204E-3</c:v>
                </c:pt>
                <c:pt idx="18">
                  <c:v>2.6707178488970199E-2</c:v>
                </c:pt>
                <c:pt idx="19">
                  <c:v>4.0060767733455203E-2</c:v>
                </c:pt>
                <c:pt idx="20">
                  <c:v>5.3414356977940301E-2</c:v>
                </c:pt>
                <c:pt idx="21">
                  <c:v>4.8963160563112E-2</c:v>
                </c:pt>
                <c:pt idx="22">
                  <c:v>8.9023928296567204E-2</c:v>
                </c:pt>
                <c:pt idx="23">
                  <c:v>8.9023928296567204E-2</c:v>
                </c:pt>
                <c:pt idx="24">
                  <c:v>0.17804785659313399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985-4067-B5CD-3500E7293C2E}"/>
            </c:ext>
          </c:extLst>
        </c:ser>
        <c:ser>
          <c:idx val="3"/>
          <c:order val="3"/>
          <c:tx>
            <c:strRef>
              <c:f>Table!$N$5</c:f>
              <c:strCache>
                <c:ptCount val="1"/>
                <c:pt idx="0">
                  <c:v>45-64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Table!$J$14:$J$38</c:f>
              <c:strCache>
                <c:ptCount val="25"/>
                <c:pt idx="0">
                  <c:v>19 Feb 21</c:v>
                </c:pt>
                <c:pt idx="1">
                  <c:v>26 Feb 21</c:v>
                </c:pt>
                <c:pt idx="2">
                  <c:v>05 Mar 21</c:v>
                </c:pt>
                <c:pt idx="3">
                  <c:v>12 Mar 21</c:v>
                </c:pt>
                <c:pt idx="4">
                  <c:v>19 Mar 21</c:v>
                </c:pt>
                <c:pt idx="5">
                  <c:v>26 Mar 21</c:v>
                </c:pt>
                <c:pt idx="6">
                  <c:v>02-Apr-21</c:v>
                </c:pt>
                <c:pt idx="7">
                  <c:v>09-Apr-21</c:v>
                </c:pt>
                <c:pt idx="8">
                  <c:v>16-Apr-21</c:v>
                </c:pt>
                <c:pt idx="9">
                  <c:v>23-Apr-21</c:v>
                </c:pt>
                <c:pt idx="10">
                  <c:v>30-Apr-21</c:v>
                </c:pt>
                <c:pt idx="11">
                  <c:v>07-May-21</c:v>
                </c:pt>
                <c:pt idx="12">
                  <c:v>14-May-21</c:v>
                </c:pt>
                <c:pt idx="13">
                  <c:v>21-May-21</c:v>
                </c:pt>
                <c:pt idx="14">
                  <c:v>28-May-21</c:v>
                </c:pt>
                <c:pt idx="15">
                  <c:v>04-Jun-21</c:v>
                </c:pt>
                <c:pt idx="16">
                  <c:v>11-Jun-21</c:v>
                </c:pt>
                <c:pt idx="17">
                  <c:v>18-Jun-21</c:v>
                </c:pt>
                <c:pt idx="18">
                  <c:v>25-Jun-21</c:v>
                </c:pt>
                <c:pt idx="19">
                  <c:v>02-Jul-21</c:v>
                </c:pt>
                <c:pt idx="20">
                  <c:v>09-Jul-21</c:v>
                </c:pt>
                <c:pt idx="21">
                  <c:v>16-Jul-21</c:v>
                </c:pt>
                <c:pt idx="22">
                  <c:v>17-Jul-21</c:v>
                </c:pt>
                <c:pt idx="23">
                  <c:v>18-Jul-21</c:v>
                </c:pt>
                <c:pt idx="24">
                  <c:v>19-Jul-21</c:v>
                </c:pt>
              </c:strCache>
            </c:strRef>
          </c:cat>
          <c:val>
            <c:numRef>
              <c:f>Table!$N$14:$N$38</c:f>
              <c:numCache>
                <c:formatCode>General</c:formatCode>
                <c:ptCount val="25"/>
                <c:pt idx="0">
                  <c:v>3.0586170167798601</c:v>
                </c:pt>
                <c:pt idx="1">
                  <c:v>2.1528463122399</c:v>
                </c:pt>
                <c:pt idx="2">
                  <c:v>1.6277618458399301</c:v>
                </c:pt>
                <c:pt idx="3">
                  <c:v>1.2930204985099401</c:v>
                </c:pt>
                <c:pt idx="4">
                  <c:v>0.93202492785995805</c:v>
                </c:pt>
                <c:pt idx="5">
                  <c:v>0.65635558299996999</c:v>
                </c:pt>
                <c:pt idx="6">
                  <c:v>0.49226668724997802</c:v>
                </c:pt>
                <c:pt idx="7">
                  <c:v>0.301923568179986</c:v>
                </c:pt>
                <c:pt idx="8">
                  <c:v>0.25597867736998797</c:v>
                </c:pt>
                <c:pt idx="9">
                  <c:v>0.20347023072999099</c:v>
                </c:pt>
                <c:pt idx="10">
                  <c:v>0.13127111659999399</c:v>
                </c:pt>
                <c:pt idx="11">
                  <c:v>0.196906674899991</c:v>
                </c:pt>
                <c:pt idx="12">
                  <c:v>0.210033786559991</c:v>
                </c:pt>
                <c:pt idx="13">
                  <c:v>0.12470756076999399</c:v>
                </c:pt>
                <c:pt idx="14">
                  <c:v>0.164088895749993</c:v>
                </c:pt>
                <c:pt idx="15">
                  <c:v>3.9381334979998198E-2</c:v>
                </c:pt>
                <c:pt idx="16">
                  <c:v>0.12470756076999399</c:v>
                </c:pt>
                <c:pt idx="17">
                  <c:v>0.12470756076999399</c:v>
                </c:pt>
                <c:pt idx="18">
                  <c:v>0.19034311906999099</c:v>
                </c:pt>
                <c:pt idx="19">
                  <c:v>0.164088895749993</c:v>
                </c:pt>
                <c:pt idx="20">
                  <c:v>0.25597867736998797</c:v>
                </c:pt>
                <c:pt idx="21">
                  <c:v>0.33474134732998501</c:v>
                </c:pt>
                <c:pt idx="22">
                  <c:v>0.393813349799982</c:v>
                </c:pt>
                <c:pt idx="23">
                  <c:v>0.49883024307997698</c:v>
                </c:pt>
                <c:pt idx="24">
                  <c:v>0.721991141299967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985-4067-B5CD-3500E7293C2E}"/>
            </c:ext>
          </c:extLst>
        </c:ser>
        <c:ser>
          <c:idx val="4"/>
          <c:order val="4"/>
          <c:tx>
            <c:strRef>
              <c:f>Table!$O$5</c:f>
              <c:strCache>
                <c:ptCount val="1"/>
                <c:pt idx="0">
                  <c:v>65-74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Table!$J$14:$J$38</c:f>
              <c:strCache>
                <c:ptCount val="25"/>
                <c:pt idx="0">
                  <c:v>19 Feb 21</c:v>
                </c:pt>
                <c:pt idx="1">
                  <c:v>26 Feb 21</c:v>
                </c:pt>
                <c:pt idx="2">
                  <c:v>05 Mar 21</c:v>
                </c:pt>
                <c:pt idx="3">
                  <c:v>12 Mar 21</c:v>
                </c:pt>
                <c:pt idx="4">
                  <c:v>19 Mar 21</c:v>
                </c:pt>
                <c:pt idx="5">
                  <c:v>26 Mar 21</c:v>
                </c:pt>
                <c:pt idx="6">
                  <c:v>02-Apr-21</c:v>
                </c:pt>
                <c:pt idx="7">
                  <c:v>09-Apr-21</c:v>
                </c:pt>
                <c:pt idx="8">
                  <c:v>16-Apr-21</c:v>
                </c:pt>
                <c:pt idx="9">
                  <c:v>23-Apr-21</c:v>
                </c:pt>
                <c:pt idx="10">
                  <c:v>30-Apr-21</c:v>
                </c:pt>
                <c:pt idx="11">
                  <c:v>07-May-21</c:v>
                </c:pt>
                <c:pt idx="12">
                  <c:v>14-May-21</c:v>
                </c:pt>
                <c:pt idx="13">
                  <c:v>21-May-21</c:v>
                </c:pt>
                <c:pt idx="14">
                  <c:v>28-May-21</c:v>
                </c:pt>
                <c:pt idx="15">
                  <c:v>04-Jun-21</c:v>
                </c:pt>
                <c:pt idx="16">
                  <c:v>11-Jun-21</c:v>
                </c:pt>
                <c:pt idx="17">
                  <c:v>18-Jun-21</c:v>
                </c:pt>
                <c:pt idx="18">
                  <c:v>25-Jun-21</c:v>
                </c:pt>
                <c:pt idx="19">
                  <c:v>02-Jul-21</c:v>
                </c:pt>
                <c:pt idx="20">
                  <c:v>09-Jul-21</c:v>
                </c:pt>
                <c:pt idx="21">
                  <c:v>16-Jul-21</c:v>
                </c:pt>
                <c:pt idx="22">
                  <c:v>17-Jul-21</c:v>
                </c:pt>
                <c:pt idx="23">
                  <c:v>18-Jul-21</c:v>
                </c:pt>
                <c:pt idx="24">
                  <c:v>19-Jul-21</c:v>
                </c:pt>
              </c:strCache>
            </c:strRef>
          </c:cat>
          <c:val>
            <c:numRef>
              <c:f>Table!$O$14:$O$38</c:f>
              <c:numCache>
                <c:formatCode>General</c:formatCode>
                <c:ptCount val="25"/>
                <c:pt idx="0">
                  <c:v>10.5263264266035</c:v>
                </c:pt>
                <c:pt idx="1">
                  <c:v>7.0905334809601497</c:v>
                </c:pt>
                <c:pt idx="2">
                  <c:v>4.9684260733568699</c:v>
                </c:pt>
                <c:pt idx="3">
                  <c:v>3.6378984130341898</c:v>
                </c:pt>
                <c:pt idx="4">
                  <c:v>2.0715810407555799</c:v>
                </c:pt>
                <c:pt idx="5">
                  <c:v>1.54947524999604</c:v>
                </c:pt>
                <c:pt idx="6">
                  <c:v>0.94315884782367798</c:v>
                </c:pt>
                <c:pt idx="7">
                  <c:v>0.57263215760723296</c:v>
                </c:pt>
                <c:pt idx="8">
                  <c:v>0.67368489130262699</c:v>
                </c:pt>
                <c:pt idx="9">
                  <c:v>0.656842769020061</c:v>
                </c:pt>
                <c:pt idx="10">
                  <c:v>0.47157942391183899</c:v>
                </c:pt>
                <c:pt idx="11">
                  <c:v>0.43789517934670802</c:v>
                </c:pt>
                <c:pt idx="12">
                  <c:v>0.522105790759536</c:v>
                </c:pt>
                <c:pt idx="13">
                  <c:v>0.47157942391183899</c:v>
                </c:pt>
                <c:pt idx="14">
                  <c:v>0.40421093478157599</c:v>
                </c:pt>
                <c:pt idx="15">
                  <c:v>0.202105467390788</c:v>
                </c:pt>
                <c:pt idx="16">
                  <c:v>0.25263183423848501</c:v>
                </c:pt>
                <c:pt idx="17">
                  <c:v>0.40421093478157599</c:v>
                </c:pt>
                <c:pt idx="18">
                  <c:v>0.30315820108618202</c:v>
                </c:pt>
                <c:pt idx="19">
                  <c:v>0.30315820108618202</c:v>
                </c:pt>
                <c:pt idx="20">
                  <c:v>0.42105305706414198</c:v>
                </c:pt>
                <c:pt idx="21">
                  <c:v>0.57263215760723296</c:v>
                </c:pt>
                <c:pt idx="22">
                  <c:v>1.01052733695394</c:v>
                </c:pt>
                <c:pt idx="23">
                  <c:v>1.34736978260525</c:v>
                </c:pt>
                <c:pt idx="24">
                  <c:v>1.78526496195196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985-4067-B5CD-3500E7293C2E}"/>
            </c:ext>
          </c:extLst>
        </c:ser>
        <c:ser>
          <c:idx val="5"/>
          <c:order val="5"/>
          <c:tx>
            <c:strRef>
              <c:f>Table!$P$5</c:f>
              <c:strCache>
                <c:ptCount val="1"/>
                <c:pt idx="0">
                  <c:v>75-84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Table!$J$14:$J$38</c:f>
              <c:strCache>
                <c:ptCount val="25"/>
                <c:pt idx="0">
                  <c:v>19 Feb 21</c:v>
                </c:pt>
                <c:pt idx="1">
                  <c:v>26 Feb 21</c:v>
                </c:pt>
                <c:pt idx="2">
                  <c:v>05 Mar 21</c:v>
                </c:pt>
                <c:pt idx="3">
                  <c:v>12 Mar 21</c:v>
                </c:pt>
                <c:pt idx="4">
                  <c:v>19 Mar 21</c:v>
                </c:pt>
                <c:pt idx="5">
                  <c:v>26 Mar 21</c:v>
                </c:pt>
                <c:pt idx="6">
                  <c:v>02-Apr-21</c:v>
                </c:pt>
                <c:pt idx="7">
                  <c:v>09-Apr-21</c:v>
                </c:pt>
                <c:pt idx="8">
                  <c:v>16-Apr-21</c:v>
                </c:pt>
                <c:pt idx="9">
                  <c:v>23-Apr-21</c:v>
                </c:pt>
                <c:pt idx="10">
                  <c:v>30-Apr-21</c:v>
                </c:pt>
                <c:pt idx="11">
                  <c:v>07-May-21</c:v>
                </c:pt>
                <c:pt idx="12">
                  <c:v>14-May-21</c:v>
                </c:pt>
                <c:pt idx="13">
                  <c:v>21-May-21</c:v>
                </c:pt>
                <c:pt idx="14">
                  <c:v>28-May-21</c:v>
                </c:pt>
                <c:pt idx="15">
                  <c:v>04-Jun-21</c:v>
                </c:pt>
                <c:pt idx="16">
                  <c:v>11-Jun-21</c:v>
                </c:pt>
                <c:pt idx="17">
                  <c:v>18-Jun-21</c:v>
                </c:pt>
                <c:pt idx="18">
                  <c:v>25-Jun-21</c:v>
                </c:pt>
                <c:pt idx="19">
                  <c:v>02-Jul-21</c:v>
                </c:pt>
                <c:pt idx="20">
                  <c:v>09-Jul-21</c:v>
                </c:pt>
                <c:pt idx="21">
                  <c:v>16-Jul-21</c:v>
                </c:pt>
                <c:pt idx="22">
                  <c:v>17-Jul-21</c:v>
                </c:pt>
                <c:pt idx="23">
                  <c:v>18-Jul-21</c:v>
                </c:pt>
                <c:pt idx="24">
                  <c:v>19-Jul-21</c:v>
                </c:pt>
              </c:strCache>
            </c:strRef>
          </c:cat>
          <c:val>
            <c:numRef>
              <c:f>Table!$P$14:$P$38</c:f>
              <c:numCache>
                <c:formatCode>General</c:formatCode>
                <c:ptCount val="25"/>
                <c:pt idx="0">
                  <c:v>26.9935696368767</c:v>
                </c:pt>
                <c:pt idx="1">
                  <c:v>17.819647927124599</c:v>
                </c:pt>
                <c:pt idx="2">
                  <c:v>12.7878908681393</c:v>
                </c:pt>
                <c:pt idx="3">
                  <c:v>8.1453304877496198</c:v>
                </c:pt>
                <c:pt idx="4">
                  <c:v>5.5321527886080997</c:v>
                </c:pt>
                <c:pt idx="5">
                  <c:v>3.6695686839008501</c:v>
                </c:pt>
                <c:pt idx="6">
                  <c:v>2.6409774618983399</c:v>
                </c:pt>
                <c:pt idx="7">
                  <c:v>2.2517807833028001</c:v>
                </c:pt>
                <c:pt idx="8">
                  <c:v>1.7791848164367801</c:v>
                </c:pt>
                <c:pt idx="9">
                  <c:v>1.30658884957076</c:v>
                </c:pt>
                <c:pt idx="10">
                  <c:v>0.97299169648886197</c:v>
                </c:pt>
                <c:pt idx="11">
                  <c:v>0.94519193373203703</c:v>
                </c:pt>
                <c:pt idx="12">
                  <c:v>0.97299169648886197</c:v>
                </c:pt>
                <c:pt idx="13">
                  <c:v>0.61159478065014194</c:v>
                </c:pt>
                <c:pt idx="14">
                  <c:v>0.55599525513649295</c:v>
                </c:pt>
                <c:pt idx="15">
                  <c:v>0.47259596686601901</c:v>
                </c:pt>
                <c:pt idx="16">
                  <c:v>0.61159478065014194</c:v>
                </c:pt>
                <c:pt idx="17">
                  <c:v>0.86179264546156398</c:v>
                </c:pt>
                <c:pt idx="18">
                  <c:v>0.61159478065014194</c:v>
                </c:pt>
                <c:pt idx="19">
                  <c:v>0.75059359443426499</c:v>
                </c:pt>
                <c:pt idx="20">
                  <c:v>1.50118718886853</c:v>
                </c:pt>
                <c:pt idx="21">
                  <c:v>1.8069845791935999</c:v>
                </c:pt>
                <c:pt idx="22">
                  <c:v>2.44637912260057</c:v>
                </c:pt>
                <c:pt idx="23">
                  <c:v>2.7521765129256401</c:v>
                </c:pt>
                <c:pt idx="24">
                  <c:v>3.6973684466576802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985-4067-B5CD-3500E7293C2E}"/>
            </c:ext>
          </c:extLst>
        </c:ser>
        <c:ser>
          <c:idx val="6"/>
          <c:order val="6"/>
          <c:tx>
            <c:strRef>
              <c:f>Table!$Q$5</c:f>
              <c:strCache>
                <c:ptCount val="1"/>
                <c:pt idx="0">
                  <c:v>85+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Table!$J$14:$J$38</c:f>
              <c:strCache>
                <c:ptCount val="25"/>
                <c:pt idx="0">
                  <c:v>19 Feb 21</c:v>
                </c:pt>
                <c:pt idx="1">
                  <c:v>26 Feb 21</c:v>
                </c:pt>
                <c:pt idx="2">
                  <c:v>05 Mar 21</c:v>
                </c:pt>
                <c:pt idx="3">
                  <c:v>12 Mar 21</c:v>
                </c:pt>
                <c:pt idx="4">
                  <c:v>19 Mar 21</c:v>
                </c:pt>
                <c:pt idx="5">
                  <c:v>26 Mar 21</c:v>
                </c:pt>
                <c:pt idx="6">
                  <c:v>02-Apr-21</c:v>
                </c:pt>
                <c:pt idx="7">
                  <c:v>09-Apr-21</c:v>
                </c:pt>
                <c:pt idx="8">
                  <c:v>16-Apr-21</c:v>
                </c:pt>
                <c:pt idx="9">
                  <c:v>23-Apr-21</c:v>
                </c:pt>
                <c:pt idx="10">
                  <c:v>30-Apr-21</c:v>
                </c:pt>
                <c:pt idx="11">
                  <c:v>07-May-21</c:v>
                </c:pt>
                <c:pt idx="12">
                  <c:v>14-May-21</c:v>
                </c:pt>
                <c:pt idx="13">
                  <c:v>21-May-21</c:v>
                </c:pt>
                <c:pt idx="14">
                  <c:v>28-May-21</c:v>
                </c:pt>
                <c:pt idx="15">
                  <c:v>04-Jun-21</c:v>
                </c:pt>
                <c:pt idx="16">
                  <c:v>11-Jun-21</c:v>
                </c:pt>
                <c:pt idx="17">
                  <c:v>18-Jun-21</c:v>
                </c:pt>
                <c:pt idx="18">
                  <c:v>25-Jun-21</c:v>
                </c:pt>
                <c:pt idx="19">
                  <c:v>02-Jul-21</c:v>
                </c:pt>
                <c:pt idx="20">
                  <c:v>09-Jul-21</c:v>
                </c:pt>
                <c:pt idx="21">
                  <c:v>16-Jul-21</c:v>
                </c:pt>
                <c:pt idx="22">
                  <c:v>17-Jul-21</c:v>
                </c:pt>
                <c:pt idx="23">
                  <c:v>18-Jul-21</c:v>
                </c:pt>
                <c:pt idx="24">
                  <c:v>19-Jul-21</c:v>
                </c:pt>
              </c:strCache>
            </c:strRef>
          </c:cat>
          <c:val>
            <c:numRef>
              <c:f>Table!$Q$14:$Q$38</c:f>
              <c:numCache>
                <c:formatCode>General</c:formatCode>
                <c:ptCount val="25"/>
                <c:pt idx="0">
                  <c:v>91.397250657297405</c:v>
                </c:pt>
                <c:pt idx="1">
                  <c:v>62.844047534670501</c:v>
                </c:pt>
                <c:pt idx="2">
                  <c:v>39.758479052546697</c:v>
                </c:pt>
                <c:pt idx="3">
                  <c:v>26.663156580230801</c:v>
                </c:pt>
                <c:pt idx="4">
                  <c:v>18.5629571128189</c:v>
                </c:pt>
                <c:pt idx="5">
                  <c:v>14.917867352483601</c:v>
                </c:pt>
                <c:pt idx="6">
                  <c:v>8.1677011296403208</c:v>
                </c:pt>
                <c:pt idx="7">
                  <c:v>7.1551761962138301</c:v>
                </c:pt>
                <c:pt idx="8">
                  <c:v>5.8051429516451796</c:v>
                </c:pt>
                <c:pt idx="9">
                  <c:v>4.4551097070765397</c:v>
                </c:pt>
                <c:pt idx="10">
                  <c:v>2.8350698135941599</c:v>
                </c:pt>
                <c:pt idx="11">
                  <c:v>2.2950565157666998</c:v>
                </c:pt>
                <c:pt idx="12">
                  <c:v>3.24007978696475</c:v>
                </c:pt>
                <c:pt idx="13">
                  <c:v>2.3625581779951301</c:v>
                </c:pt>
                <c:pt idx="14">
                  <c:v>1.4175349067970799</c:v>
                </c:pt>
                <c:pt idx="15">
                  <c:v>0.94502327119805296</c:v>
                </c:pt>
                <c:pt idx="16">
                  <c:v>1.55253823125394</c:v>
                </c:pt>
                <c:pt idx="17">
                  <c:v>1.7550432179392399</c:v>
                </c:pt>
                <c:pt idx="18">
                  <c:v>1.6200398934823801</c:v>
                </c:pt>
                <c:pt idx="19">
                  <c:v>2.0250498668529699</c:v>
                </c:pt>
                <c:pt idx="20">
                  <c:v>3.5775880981069199</c:v>
                </c:pt>
                <c:pt idx="21">
                  <c:v>3.7800930847922101</c:v>
                </c:pt>
                <c:pt idx="22">
                  <c:v>6.6826645606148096</c:v>
                </c:pt>
                <c:pt idx="23">
                  <c:v>8.7077144274677796</c:v>
                </c:pt>
                <c:pt idx="24">
                  <c:v>9.1802260630667991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985-4067-B5CD-3500E7293C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6213496"/>
        <c:axId val="696213824"/>
      </c:lineChart>
      <c:catAx>
        <c:axId val="696213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213824"/>
        <c:crosses val="autoZero"/>
        <c:auto val="1"/>
        <c:lblAlgn val="ctr"/>
        <c:lblOffset val="100"/>
        <c:noMultiLvlLbl val="0"/>
      </c:catAx>
      <c:valAx>
        <c:axId val="696213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213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55291-6450-40E3-B8F0-FDE5A706E303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AD57A-1EB9-4D8A-A9BC-E5BEF279E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407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AD57A-1EB9-4D8A-A9BC-E5BEF279E1A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259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AD57A-1EB9-4D8A-A9BC-E5BEF279E1A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641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AD57A-1EB9-4D8A-A9BC-E5BEF279E1A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3058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AD57A-1EB9-4D8A-A9BC-E5BEF279E1A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099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AD57A-1EB9-4D8A-A9BC-E5BEF279E1A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0654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AD57A-1EB9-4D8A-A9BC-E5BEF279E1A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705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AD57A-1EB9-4D8A-A9BC-E5BEF279E1A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3407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>
              <a:solidFill>
                <a:schemeClr val="tx1"/>
              </a:solidFill>
              <a:effectLst/>
              <a:latin typeface="+mn-lt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AD57A-1EB9-4D8A-A9BC-E5BEF279E1A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4336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AD57A-1EB9-4D8A-A9BC-E5BEF279E1A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1292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AD57A-1EB9-4D8A-A9BC-E5BEF279E1A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0517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AD57A-1EB9-4D8A-A9BC-E5BEF279E1A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419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AD57A-1EB9-4D8A-A9BC-E5BEF279E1A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1093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AD57A-1EB9-4D8A-A9BC-E5BEF279E1A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8607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AD57A-1EB9-4D8A-A9BC-E5BEF279E1A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0416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AD57A-1EB9-4D8A-A9BC-E5BEF279E1A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5023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AD57A-1EB9-4D8A-A9BC-E5BEF279E1A4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6204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AD57A-1EB9-4D8A-A9BC-E5BEF279E1A4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4191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AD57A-1EB9-4D8A-A9BC-E5BEF279E1A4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2952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AD57A-1EB9-4D8A-A9BC-E5BEF279E1A4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4234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AD57A-1EB9-4D8A-A9BC-E5BEF279E1A4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645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AD57A-1EB9-4D8A-A9BC-E5BEF279E1A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305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AD57A-1EB9-4D8A-A9BC-E5BEF279E1A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988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AD57A-1EB9-4D8A-A9BC-E5BEF279E1A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641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AD57A-1EB9-4D8A-A9BC-E5BEF279E1A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665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AD57A-1EB9-4D8A-A9BC-E5BEF279E1A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783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AD57A-1EB9-4D8A-A9BC-E5BEF279E1A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841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AD57A-1EB9-4D8A-A9BC-E5BEF279E1A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394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C8140-E7F4-4B0C-AAD9-E143389F82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4236BF-1187-4E31-89B4-BEEDDFDA5C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30995-270B-44DD-82F3-41313F88F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B823C-A398-429F-895F-3AF24D018239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24B13-2BEF-4038-8522-756CA1963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F4229-44C7-4EB0-BD7D-FD4557BE4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8496-81ED-4F82-90F6-42A0095CB9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061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200F2-FE8E-461F-97A1-3956A89BC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77F1D9-37D5-418B-A795-C259D723E3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72B43-72E1-4465-9F42-0C9D8FF42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B823C-A398-429F-895F-3AF24D018239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D43C3-9D97-44F6-AE2A-E001ACAE7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918BC-92A6-4D48-93B6-54B8D434A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8496-81ED-4F82-90F6-42A0095CB9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985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F58075-E81D-41DB-BABE-325A585AE5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B5EA1-9AC4-48E1-8128-E123BC35C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A12F3-24B3-4E71-8D16-5861CE5B5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B823C-A398-429F-895F-3AF24D018239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2A480-0583-4117-BD49-9147F7B04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B2857-B62D-4274-AF58-55C528EDA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8496-81ED-4F82-90F6-42A0095CB9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283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7392" y="341821"/>
            <a:ext cx="7195469" cy="166199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720B5B47-3CF9-9543-849A-170F8D3A42D1}" type="datetime3">
              <a:rPr lang="en-GB" smtClean="0"/>
              <a:t>23 August,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36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blue - Eng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7392" y="341821"/>
            <a:ext cx="7195469" cy="166199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245021" y="1541817"/>
            <a:ext cx="1946980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379" y="1607298"/>
            <a:ext cx="724887" cy="185301"/>
          </a:xfrm>
          <a:prstGeom prst="rect">
            <a:avLst/>
          </a:prstGeom>
        </p:spPr>
      </p:pic>
      <p:sp>
        <p:nvSpPr>
          <p:cNvPr id="9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E872B90C-1F9A-2342-AE32-F7306AED6DDC}" type="datetime3">
              <a:rPr lang="en-GB" smtClean="0"/>
              <a:t>23 August,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68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blue - N Ire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7392" y="341821"/>
            <a:ext cx="7195469" cy="166199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245021" y="1541817"/>
            <a:ext cx="1946980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380" y="1607297"/>
            <a:ext cx="1497241" cy="144000"/>
          </a:xfrm>
          <a:prstGeom prst="rect">
            <a:avLst/>
          </a:prstGeom>
        </p:spPr>
      </p:pic>
      <p:sp>
        <p:nvSpPr>
          <p:cNvPr id="10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F64BB13B-7A7E-DE4C-A2BD-1E91A116B696}" type="datetime3">
              <a:rPr lang="en-GB" smtClean="0"/>
              <a:t>23 August,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02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blue - Sco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7392" y="341821"/>
            <a:ext cx="7195469" cy="166199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245021" y="1541817"/>
            <a:ext cx="1946980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380" y="1607297"/>
            <a:ext cx="765521" cy="144000"/>
          </a:xfrm>
          <a:prstGeom prst="rect">
            <a:avLst/>
          </a:prstGeom>
        </p:spPr>
      </p:pic>
      <p:sp>
        <p:nvSpPr>
          <p:cNvPr id="10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4269046F-C088-4549-BFC8-FFDEDAB9BF01}" type="datetime3">
              <a:rPr lang="en-GB" smtClean="0"/>
              <a:t>23 August,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134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blue - W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7392" y="341821"/>
            <a:ext cx="7195469" cy="166199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245021" y="1541817"/>
            <a:ext cx="1946980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379" y="1607297"/>
            <a:ext cx="1176000" cy="187395"/>
          </a:xfrm>
          <a:prstGeom prst="rect">
            <a:avLst/>
          </a:prstGeom>
        </p:spPr>
      </p:pic>
      <p:sp>
        <p:nvSpPr>
          <p:cNvPr id="10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15DE1E4C-A7D4-5A4A-A2E2-4D937AB3C1C8}" type="datetime3">
              <a:rPr lang="en-GB" smtClean="0"/>
              <a:t>23 August,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7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04F3E-EF89-413B-888C-36F6980A6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89581-4202-48B1-BF33-60333EB7F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E2070-369D-4867-A15D-87FF6EAF8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B823C-A398-429F-895F-3AF24D018239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81F9C-C590-4E4B-A76F-1A72E4F93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35ECE-1372-4908-8450-0BADE9194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8496-81ED-4F82-90F6-42A0095CB9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398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22B1F-C646-4DB0-8708-43AA5AF9A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6E414-4F61-4D2C-A5FE-DE7AAFE43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4F4F7-1931-47B4-B23E-D7F1830B2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B823C-A398-429F-895F-3AF24D018239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40091-337E-4D25-BBD7-82153FE59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EA4F9-E8D8-4B77-95AF-999713098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8496-81ED-4F82-90F6-42A0095CB9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17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B0348-7B2C-4B28-8A34-479B153C0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AD835-F03A-41F2-B882-A0DDA5402A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5641AE-B20F-4E27-91E9-EAA72CC7A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BBAAB7-B862-4E3D-A81B-726BE2497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B823C-A398-429F-895F-3AF24D018239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61BEDF-06D2-426B-82C3-15F67FBF0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DD8F9B-DA07-4B6F-8F28-06360C8A7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8496-81ED-4F82-90F6-42A0095CB9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581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3A17E-D689-4328-874F-0A1B2C8B2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42F9AA-3445-4581-89B0-FE4212D7B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4CA4F-8A06-42DF-BDBE-22677FE2C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60A977-207D-4F52-9117-62261AEB44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E2F1EE-589D-48AB-ABAB-1C70C2DE59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A9BBBC-D96E-42B5-B7EB-AA98992DB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B823C-A398-429F-895F-3AF24D018239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BC7B6-F0BE-43D2-905F-1EF5B9E9E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1BA1C5-8659-471B-A827-870DCE071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8496-81ED-4F82-90F6-42A0095CB9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824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34120-270C-4AF7-9222-3F3C049FB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A538CB-4420-40DF-BB9F-CCCEEFB6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B823C-A398-429F-895F-3AF24D018239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6FEE48-A55E-454A-8875-8147D775B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465D3E-29FF-449A-B8CB-6B832A11D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8496-81ED-4F82-90F6-42A0095CB9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939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41A49C-B194-4D60-94DE-C245A4BA9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B823C-A398-429F-895F-3AF24D018239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0F19F9-D2E9-4303-AA33-6B8AAD6FA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61DFF-1459-40A8-B937-FED9E97B6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8496-81ED-4F82-90F6-42A0095CB9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43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ED8E3-6CCC-4178-9BFD-ABFD93CCE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605DB-CFC5-42C9-9BFD-3FCCCF993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D8478-DD73-4C89-A482-4DAEDDCB81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C6C848-2DF2-452F-AC41-AA5D8DB53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B823C-A398-429F-895F-3AF24D018239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AE0B5-376E-4F0D-A648-CD928A39C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B079A2-D6D4-4A30-BEED-070E9CEE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8496-81ED-4F82-90F6-42A0095CB9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706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B7363-7580-4E48-BE19-9BD5E4964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843953-C590-4DE1-B983-0124C65258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CD8670-26E6-40F0-BAA1-2F4FC87699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912D87-1CB0-4F69-84C8-ACE7570D4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B823C-A398-429F-895F-3AF24D018239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A8A06D-50C4-4357-BFC3-CDE3F33CF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B40D4-A250-47E2-92BC-90889C79C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8496-81ED-4F82-90F6-42A0095CB9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298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D2D44F-B453-4B73-8767-13CD6B50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DA4C77-85D4-47F8-AF50-6BD7D5B1E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42A88-EF06-4B2E-B45B-D446E48925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B823C-A398-429F-895F-3AF24D018239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3DA8F-F99C-47E2-9035-A44823BEF7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A7DA8-17B2-4812-BA32-4E101B9A02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68496-81ED-4F82-90F6-42A0095CB95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mba.emf">
            <a:extLst>
              <a:ext uri="{FF2B5EF4-FFF2-40B4-BE49-F238E27FC236}">
                <a16:creationId xmlns:a16="http://schemas.microsoft.com/office/drawing/2014/main" id="{EBFE1698-8668-4B43-B7E0-0246D56EC68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7372" y="230188"/>
            <a:ext cx="778258" cy="27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1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7392" y="341821"/>
            <a:ext cx="7195469" cy="1661993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26" y="3104543"/>
            <a:ext cx="6976993" cy="26371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005" y="509374"/>
            <a:ext cx="1423975" cy="509108"/>
          </a:xfrm>
          <a:prstGeom prst="rect">
            <a:avLst/>
          </a:prstGeom>
        </p:spPr>
      </p:pic>
      <p:pic>
        <p:nvPicPr>
          <p:cNvPr id="12" name="Picture 11" descr="logoH.emf"/>
          <p:cNvPicPr>
            <a:picLocks noChangeAspect="1"/>
          </p:cNvPicPr>
          <p:nvPr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341" y="5525914"/>
            <a:ext cx="631855" cy="631855"/>
          </a:xfrm>
          <a:prstGeom prst="rect">
            <a:avLst/>
          </a:prstGeom>
        </p:spPr>
      </p:pic>
      <p:sp>
        <p:nvSpPr>
          <p:cNvPr id="15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56FEBB99-03FC-C74A-B7BF-B5627E0A13F5}" type="datetime3">
              <a:rPr lang="en-GB" smtClean="0"/>
              <a:t>23 August, 2021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7389" y="6560021"/>
            <a:ext cx="2529587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rtl="0"/>
            <a:r>
              <a:rPr lang="en-GB" sz="800" b="0" i="0" u="none" strike="noStrike" kern="1200" baseline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©British Medical Association</a:t>
            </a:r>
          </a:p>
        </p:txBody>
      </p:sp>
    </p:spTree>
    <p:extLst>
      <p:ext uri="{BB962C8B-B14F-4D97-AF65-F5344CB8AC3E}">
        <p14:creationId xmlns:p14="http://schemas.microsoft.com/office/powerpoint/2010/main" val="343382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/>
  <p:txStyles>
    <p:titleStyle>
      <a:lvl1pPr algn="l" defTabSz="609585" rtl="0" eaLnBrk="1" latinLnBrk="0" hangingPunct="1">
        <a:lnSpc>
          <a:spcPts val="6400"/>
        </a:lnSpc>
        <a:spcBef>
          <a:spcPct val="0"/>
        </a:spcBef>
        <a:buNone/>
        <a:defRPr sz="6133" kern="1200" spc="-67">
          <a:solidFill>
            <a:srgbClr val="FFFFFF"/>
          </a:solidFill>
          <a:latin typeface="Calibri Light"/>
          <a:ea typeface="+mj-ea"/>
          <a:cs typeface="+mj-cs"/>
        </a:defRPr>
      </a:lvl1pPr>
    </p:titleStyle>
    <p:bodyStyle>
      <a:lvl1pPr marL="0" indent="0" algn="l" defTabSz="60958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None/>
        <a:defRPr sz="3200" kern="1200" spc="-27">
          <a:solidFill>
            <a:schemeClr val="bg1"/>
          </a:solidFill>
          <a:latin typeface="Calibri"/>
          <a:ea typeface="+mn-ea"/>
          <a:cs typeface="Calibri"/>
        </a:defRPr>
      </a:lvl1pPr>
      <a:lvl2pPr marL="0" indent="0" algn="l" defTabSz="60958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None/>
        <a:defRPr sz="3200" kern="1200" spc="-27">
          <a:solidFill>
            <a:schemeClr val="bg1"/>
          </a:solidFill>
          <a:latin typeface="Calibri"/>
          <a:ea typeface="+mn-ea"/>
          <a:cs typeface="+mn-cs"/>
        </a:defRPr>
      </a:lvl2pPr>
      <a:lvl3pPr marL="311143" indent="-311143" algn="l" defTabSz="609585" rtl="0" eaLnBrk="1" latinLnBrk="0" hangingPunct="1">
        <a:lnSpc>
          <a:spcPts val="2400"/>
        </a:lnSpc>
        <a:spcBef>
          <a:spcPts val="0"/>
        </a:spcBef>
        <a:buFont typeface="Arial"/>
        <a:buChar char="•"/>
        <a:tabLst/>
        <a:defRPr sz="2133" kern="1200" spc="-27">
          <a:solidFill>
            <a:schemeClr val="bg1"/>
          </a:solidFill>
          <a:latin typeface="+mn-lt"/>
          <a:ea typeface="+mn-ea"/>
          <a:cs typeface="+mn-cs"/>
        </a:defRPr>
      </a:lvl3pPr>
      <a:lvl4pPr marL="630751" indent="-304792" algn="l" defTabSz="721766" rtl="0" eaLnBrk="1" latinLnBrk="0" hangingPunct="1">
        <a:lnSpc>
          <a:spcPts val="2400"/>
        </a:lnSpc>
        <a:spcBef>
          <a:spcPts val="0"/>
        </a:spcBef>
        <a:buFont typeface="Arial"/>
        <a:buChar char="–"/>
        <a:tabLst/>
        <a:defRPr sz="2133" kern="1200" spc="-27">
          <a:solidFill>
            <a:schemeClr val="bg1"/>
          </a:solidFill>
          <a:latin typeface="+mn-lt"/>
          <a:ea typeface="+mn-ea"/>
          <a:cs typeface="+mn-cs"/>
        </a:defRPr>
      </a:lvl4pPr>
      <a:lvl5pPr marL="0" indent="0" algn="l" defTabSz="609585" rtl="0" eaLnBrk="1" latinLnBrk="0" hangingPunct="1">
        <a:lnSpc>
          <a:spcPts val="2400"/>
        </a:lnSpc>
        <a:spcBef>
          <a:spcPts val="0"/>
        </a:spcBef>
        <a:buFont typeface="Arial"/>
        <a:buNone/>
        <a:defRPr sz="2133" kern="1200" spc="-27">
          <a:solidFill>
            <a:schemeClr val="bg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statistics/national-flu-and-covid-19-surveillance-reports-2021-to-2022-seaso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s.gov.uk/peoplepopulationandcommunity/healthandsocialcare/conditionsanddiseases/bulletins/coronaviruscovid19infectionsurveyantibodyandvaccinationdatafortheuk/7july202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statistics/national-flu-and-covid-19-surveillance-reports-2021-to-2022-seaso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statistics/national-flu-and-covid-19-surveillance-reports-2021-to-2022-season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statistics/national-flu-and-covid-19-surveillance-report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ronavirus.data.gov.uk/details/deaths" TargetMode="Externa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s.gov.uk/peoplepopulationandcommunity/birthsdeathsandmarriages/deaths/datasets/weeklyprovisionalfiguresondeathsregisteredinenglandandwale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fingertips.phe.org.uk/static-reports/mortality-surveillance/excess-mortality-in-england-latest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view?r=eyJrIjoiYmUwNmFhMjYtNGZhYS00NDk2LWFlMTAtOTg0OGNhNmFiNGM0IiwidCI6ImVlNGUxNDk5LTRhMzUtNGIyZS1hZDQ3LTVmM2NmOWRlODY2NiIsImMiOjh9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oronavirus.data.gov.uk/details/healthcare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news/uk-5176827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oronavirus.data.gov.uk/details/healthcare" TargetMode="External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statistics/national-flu-and-covid-19-surveillance-reports-2021-to-2022-season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narc.org/Our-Audit/Audits/Cmp/Reports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narc.org/Our-Audit/Audits/Cmp/Reports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ma.org.uk/advice-and-support/nhs-delivery-and-workforce/pressures/pressure-points-in-the-nhs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gov.wales/nhs-activity-and-performance-summary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beta.isdscotland.org/find-publications-and-data/healthcare-resources/waiting-times/nhs-waiting-times-diagnostics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hyperlink" Target="https://beta.isdscotland.org/find-publications-and-data/healthcare-resources/waiting-times/cancelled-planned-operations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-ni.gov.uk/articles/diagnostic-waiting-times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news/uk-5176827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ronavirus.data.gov.uk/details/case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s.gov.uk/peoplepopulationandcommunity/healthandsocialcare/conditionsanddiseases/bulletins/coronaviruscovid19infectionsurveypilot/previousReleas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s.gov.uk/peoplepopulationandcommunity/healthandsocialcare/conditionsanddiseases/bulletins/coronaviruscovid19infectionsurveypilot/previousReleas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hyperlink" Target="https://coronavirus.data.gov.uk/details/vaccination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ronavirus.data.gov.uk/details/vaccination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and.nhs.uk/statistics/statistical-work-areas/covid-19-vaccination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2669" y="1008434"/>
            <a:ext cx="9531141" cy="895852"/>
          </a:xfrm>
        </p:spPr>
        <p:txBody>
          <a:bodyPr/>
          <a:lstStyle/>
          <a:p>
            <a:r>
              <a:rPr lang="en-GB" sz="6100" dirty="0"/>
              <a:t>COVID-19 data update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2669" y="3438596"/>
            <a:ext cx="5115083" cy="1190366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GB" sz="2400" dirty="0"/>
              <a:t>Contact: Alanna Wurm, Policy Advice and Research Officer, Public Health and Healthcare</a:t>
            </a:r>
          </a:p>
          <a:p>
            <a:r>
              <a:rPr lang="en-GB" sz="2400" dirty="0"/>
              <a:t>awurm@bma.org.uk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04D9283-CBD9-431C-8E5D-E01D819BA240}"/>
              </a:ext>
            </a:extLst>
          </p:cNvPr>
          <p:cNvSpPr txBox="1">
            <a:spLocks/>
          </p:cNvSpPr>
          <p:nvPr/>
        </p:nvSpPr>
        <p:spPr>
          <a:xfrm>
            <a:off x="642669" y="2098093"/>
            <a:ext cx="6976993" cy="11903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609585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Font typeface="Arial"/>
              <a:buNone/>
              <a:defRPr sz="3200" kern="1200" spc="-27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0" indent="0" algn="l" defTabSz="609585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Font typeface="Arial"/>
              <a:buNone/>
              <a:defRPr sz="3200" kern="1200" spc="-27">
                <a:solidFill>
                  <a:schemeClr val="bg1"/>
                </a:solidFill>
                <a:latin typeface="Calibri"/>
                <a:ea typeface="+mn-ea"/>
                <a:cs typeface="+mn-cs"/>
              </a:defRPr>
            </a:lvl2pPr>
            <a:lvl3pPr marL="311143" indent="-311143" algn="l" defTabSz="609585" rtl="0" eaLnBrk="1" latinLnBrk="0" hangingPunct="1">
              <a:lnSpc>
                <a:spcPts val="2400"/>
              </a:lnSpc>
              <a:spcBef>
                <a:spcPts val="0"/>
              </a:spcBef>
              <a:buFont typeface="Arial"/>
              <a:buChar char="•"/>
              <a:tabLst/>
              <a:defRPr sz="2133" kern="1200" spc="-27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751" indent="-304792" algn="l" defTabSz="721766" rtl="0" eaLnBrk="1" latinLnBrk="0" hangingPunct="1">
              <a:lnSpc>
                <a:spcPts val="2400"/>
              </a:lnSpc>
              <a:spcBef>
                <a:spcPts val="0"/>
              </a:spcBef>
              <a:buFont typeface="Arial"/>
              <a:buChar char="–"/>
              <a:tabLst/>
              <a:defRPr sz="2133" kern="1200" spc="-27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609585" rtl="0" eaLnBrk="1" latinLnBrk="0" hangingPunct="1">
              <a:lnSpc>
                <a:spcPts val="2400"/>
              </a:lnSpc>
              <a:spcBef>
                <a:spcPts val="0"/>
              </a:spcBef>
              <a:buFont typeface="Arial"/>
              <a:buNone/>
              <a:defRPr sz="2133" kern="1200" spc="-27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20/08/2021</a:t>
            </a:r>
            <a:endParaRPr lang="en-US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444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96644-3229-4C4E-8369-07F19876D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71" y="560822"/>
            <a:ext cx="10515600" cy="1325563"/>
          </a:xfrm>
        </p:spPr>
        <p:txBody>
          <a:bodyPr/>
          <a:lstStyle/>
          <a:p>
            <a:r>
              <a:rPr lang="en-GB"/>
              <a:t>COVID-19 Vaccine uptake in England, by ethnicity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2D6B8C-B094-4A86-B8A4-833CA1539B49}"/>
              </a:ext>
            </a:extLst>
          </p:cNvPr>
          <p:cNvSpPr txBox="1"/>
          <p:nvPr/>
        </p:nvSpPr>
        <p:spPr>
          <a:xfrm>
            <a:off x="607380" y="2089431"/>
            <a:ext cx="3440837" cy="369331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i="1"/>
              <a:t>Highlight:</a:t>
            </a:r>
          </a:p>
          <a:p>
            <a:endParaRPr lang="en-GB" i="1"/>
          </a:p>
          <a:p>
            <a:r>
              <a:rPr lang="en-GB" i="1"/>
              <a:t>Latest PHE data covers vaccination uptake up to 15</a:t>
            </a:r>
            <a:r>
              <a:rPr lang="en-GB" i="1" dirty="0"/>
              <a:t> August</a:t>
            </a:r>
            <a:r>
              <a:rPr lang="en-GB" i="1"/>
              <a:t>.</a:t>
            </a:r>
          </a:p>
          <a:p>
            <a:endParaRPr lang="en-GB" i="1"/>
          </a:p>
          <a:p>
            <a:r>
              <a:rPr lang="en-GB" i="1">
                <a:cs typeface="Calibri"/>
              </a:rPr>
              <a:t>Take up for those aged 50 and over is higher in White and Indian groups, and lowest in Black/African/Caribbean/Black British groups. This remains a concern and there are attempts to improve uptake, for example, through outreach activities.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A33BF1-CAE2-419E-8120-C22616101BE6}"/>
              </a:ext>
            </a:extLst>
          </p:cNvPr>
          <p:cNvSpPr/>
          <p:nvPr/>
        </p:nvSpPr>
        <p:spPr>
          <a:xfrm>
            <a:off x="8630857" y="6297178"/>
            <a:ext cx="34362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>
                <a:hlinkClick r:id="rId3"/>
              </a:rPr>
              <a:t>Source: Gov.uk, PHE Surveillance Report</a:t>
            </a:r>
            <a:endParaRPr lang="en-GB" sz="1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36CDDB-510B-4E9F-8B27-0A0CBEB994E1}"/>
              </a:ext>
            </a:extLst>
          </p:cNvPr>
          <p:cNvSpPr txBox="1"/>
          <p:nvPr/>
        </p:nvSpPr>
        <p:spPr>
          <a:xfrm>
            <a:off x="4640865" y="1593997"/>
            <a:ext cx="6806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/>
              <a:t>Cumulative weekly COVID-19 vaccine uptake by ethnicity in England those aged 50 and over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3A5E2B-3833-4249-BFF5-27A4EDEF5D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0865" y="2178772"/>
            <a:ext cx="7217152" cy="403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567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053C0-D154-4F67-97FA-49ABDE943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35" y="465825"/>
            <a:ext cx="10515600" cy="1210191"/>
          </a:xfrm>
        </p:spPr>
        <p:txBody>
          <a:bodyPr>
            <a:noAutofit/>
          </a:bodyPr>
          <a:lstStyle/>
          <a:p>
            <a:r>
              <a:rPr lang="en-GB"/>
              <a:t>ONS infection survey antibody &amp; vaccination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B8D736-5FD1-475C-A1FE-C09E1118E2FB}"/>
              </a:ext>
            </a:extLst>
          </p:cNvPr>
          <p:cNvSpPr txBox="1"/>
          <p:nvPr/>
        </p:nvSpPr>
        <p:spPr>
          <a:xfrm>
            <a:off x="580590" y="1848882"/>
            <a:ext cx="3185867" cy="203132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i="1"/>
              <a:t>Highlight:</a:t>
            </a:r>
          </a:p>
          <a:p>
            <a:r>
              <a:rPr lang="en-GB" i="1"/>
              <a:t>Latest ONS infection survey antibody data runs up to 24 July and shows the detection of antibodies to COVID-19 has levelled out.</a:t>
            </a:r>
          </a:p>
          <a:p>
            <a:r>
              <a:rPr lang="en-GB" i="1">
                <a:cs typeface="Calibri"/>
              </a:rPr>
              <a:t>Next release: 1 September 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7BE588-4FAD-4F73-B7D6-493E30E254AF}"/>
              </a:ext>
            </a:extLst>
          </p:cNvPr>
          <p:cNvSpPr txBox="1"/>
          <p:nvPr/>
        </p:nvSpPr>
        <p:spPr>
          <a:xfrm>
            <a:off x="6236212" y="6456101"/>
            <a:ext cx="5316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hlinkClick r:id="rId3"/>
              </a:rPr>
              <a:t>Source: ONS COVID-19 Infection Survey Antibody and Vaccination data</a:t>
            </a:r>
            <a:endParaRPr lang="en-GB" sz="140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199895AB-78C1-4740-A900-7402A3430F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725629"/>
              </p:ext>
            </p:extLst>
          </p:nvPr>
        </p:nvGraphicFramePr>
        <p:xfrm>
          <a:off x="580590" y="4068866"/>
          <a:ext cx="3338269" cy="2472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799">
                  <a:extLst>
                    <a:ext uri="{9D8B030D-6E8A-4147-A177-3AD203B41FA5}">
                      <a16:colId xmlns:a16="http://schemas.microsoft.com/office/drawing/2014/main" val="3603853659"/>
                    </a:ext>
                  </a:extLst>
                </a:gridCol>
                <a:gridCol w="1454823">
                  <a:extLst>
                    <a:ext uri="{9D8B030D-6E8A-4147-A177-3AD203B41FA5}">
                      <a16:colId xmlns:a16="http://schemas.microsoft.com/office/drawing/2014/main" val="1910518710"/>
                    </a:ext>
                  </a:extLst>
                </a:gridCol>
                <a:gridCol w="816647">
                  <a:extLst>
                    <a:ext uri="{9D8B030D-6E8A-4147-A177-3AD203B41FA5}">
                      <a16:colId xmlns:a16="http://schemas.microsoft.com/office/drawing/2014/main" val="2479007376"/>
                    </a:ext>
                  </a:extLst>
                </a:gridCol>
              </a:tblGrid>
              <a:tr h="709251">
                <a:tc>
                  <a:txBody>
                    <a:bodyPr/>
                    <a:lstStyle/>
                    <a:p>
                      <a:r>
                        <a:rPr lang="en-GB" sz="1200"/>
                        <a:t>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% Est adult pop who would have tested positive for anti-bodies to COVID-19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% </a:t>
                      </a:r>
                    </a:p>
                    <a:p>
                      <a:r>
                        <a:rPr lang="en-GB" sz="1200"/>
                        <a:t>Previous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010505"/>
                  </a:ext>
                </a:extLst>
              </a:tr>
              <a:tr h="352945">
                <a:tc>
                  <a:txBody>
                    <a:bodyPr/>
                    <a:lstStyle/>
                    <a:p>
                      <a:r>
                        <a:rPr lang="en-GB" sz="1600"/>
                        <a:t>England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94.2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93.6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438748"/>
                  </a:ext>
                </a:extLst>
              </a:tr>
              <a:tr h="369218">
                <a:tc>
                  <a:txBody>
                    <a:bodyPr/>
                    <a:lstStyle/>
                    <a:p>
                      <a:r>
                        <a:rPr lang="en-GB" sz="1600"/>
                        <a:t>Wales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93.2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93.2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151126"/>
                  </a:ext>
                </a:extLst>
              </a:tr>
              <a:tr h="352945">
                <a:tc>
                  <a:txBody>
                    <a:bodyPr/>
                    <a:lstStyle/>
                    <a:p>
                      <a:r>
                        <a:rPr lang="en-GB" sz="1600"/>
                        <a:t>Scotland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93.5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92.5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246662"/>
                  </a:ext>
                </a:extLst>
              </a:tr>
              <a:tr h="242816">
                <a:tc>
                  <a:txBody>
                    <a:bodyPr/>
                    <a:lstStyle/>
                    <a:p>
                      <a:r>
                        <a:rPr lang="en-GB" sz="1600"/>
                        <a:t>N Ireland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89.1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90.7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360859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5952393-3541-485E-A0E0-0B79C19BF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8366" y="1291472"/>
            <a:ext cx="7748833" cy="516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653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C9B24E3-B992-4A88-BFEB-311A17AC93AA}"/>
              </a:ext>
            </a:extLst>
          </p:cNvPr>
          <p:cNvSpPr txBox="1"/>
          <p:nvPr/>
        </p:nvSpPr>
        <p:spPr>
          <a:xfrm>
            <a:off x="3946915" y="1337127"/>
            <a:ext cx="7890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/>
              <a:t>Events and activities reported by people testing positive, prior to symptom onset, week 32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0255979-8781-49B7-9267-0203A954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359" y="256341"/>
            <a:ext cx="10515600" cy="1325563"/>
          </a:xfrm>
        </p:spPr>
        <p:txBody>
          <a:bodyPr/>
          <a:lstStyle/>
          <a:p>
            <a:r>
              <a:rPr lang="en-GB"/>
              <a:t>Community surveillance, England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DFC6C7-9642-4E29-ACE6-B5C0FC7FF3A1}"/>
              </a:ext>
            </a:extLst>
          </p:cNvPr>
          <p:cNvSpPr txBox="1"/>
          <p:nvPr/>
        </p:nvSpPr>
        <p:spPr>
          <a:xfrm>
            <a:off x="616922" y="1397239"/>
            <a:ext cx="2736000" cy="230832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i="1"/>
              <a:t>Highlight:</a:t>
            </a:r>
          </a:p>
          <a:p>
            <a:endParaRPr lang="en-GB" i="1"/>
          </a:p>
          <a:p>
            <a:r>
              <a:rPr lang="en-GB" i="1"/>
              <a:t>‘Shopping’, ‘Eating out’ and ‘Entertainment and day trips’ are the most commonly reported activities prior to testing positive.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67FEA1-057E-457A-839C-18F812D70B02}"/>
              </a:ext>
            </a:extLst>
          </p:cNvPr>
          <p:cNvSpPr txBox="1"/>
          <p:nvPr/>
        </p:nvSpPr>
        <p:spPr>
          <a:xfrm>
            <a:off x="7676318" y="6293882"/>
            <a:ext cx="4052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hlinkClick r:id="rId3"/>
              </a:rPr>
              <a:t>Source: National flu and COVID-19 surveillance graph</a:t>
            </a:r>
            <a:endParaRPr lang="en-GB" sz="1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06F30A-16BF-458B-A7F3-079530916CCB}"/>
              </a:ext>
            </a:extLst>
          </p:cNvPr>
          <p:cNvSpPr txBox="1"/>
          <p:nvPr/>
        </p:nvSpPr>
        <p:spPr>
          <a:xfrm>
            <a:off x="536359" y="6086965"/>
            <a:ext cx="7216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/>
              <a:t>*Reported activity does not necessarily determine that transmission occurred during this activity.</a:t>
            </a:r>
          </a:p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592099-1F27-49F9-8C10-6843C7103D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5307" y="1675681"/>
            <a:ext cx="8248454" cy="441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26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45890-0678-47A5-BE06-ED7D3C404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205" y="231960"/>
            <a:ext cx="10515600" cy="1325563"/>
          </a:xfrm>
        </p:spPr>
        <p:txBody>
          <a:bodyPr/>
          <a:lstStyle/>
          <a:p>
            <a:r>
              <a:rPr lang="en-GB"/>
              <a:t>Community surveillance, England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6F39EB-8F7F-4F39-A6A3-8CE2AD978CF6}"/>
              </a:ext>
            </a:extLst>
          </p:cNvPr>
          <p:cNvSpPr txBox="1"/>
          <p:nvPr/>
        </p:nvSpPr>
        <p:spPr>
          <a:xfrm>
            <a:off x="3966297" y="1308954"/>
            <a:ext cx="6784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/>
              <a:t>Number of ARI incidents or outbreaks by type of educational setting, England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BB2D5C-C28C-401D-871F-F1DF9336ADC0}"/>
              </a:ext>
            </a:extLst>
          </p:cNvPr>
          <p:cNvSpPr txBox="1"/>
          <p:nvPr/>
        </p:nvSpPr>
        <p:spPr>
          <a:xfrm>
            <a:off x="602477" y="1385445"/>
            <a:ext cx="2736000" cy="313932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i="1" dirty="0"/>
              <a:t>Highlight:</a:t>
            </a:r>
          </a:p>
          <a:p>
            <a:endParaRPr lang="en-GB" i="1" dirty="0"/>
          </a:p>
          <a:p>
            <a:r>
              <a:rPr lang="en-GB" i="1" dirty="0"/>
              <a:t>The number of ARI cases reported </a:t>
            </a:r>
            <a:r>
              <a:rPr lang="en-GB" i="1"/>
              <a:t>had </a:t>
            </a:r>
            <a:r>
              <a:rPr lang="en-GB" i="1" dirty="0"/>
              <a:t>steadily  increased since schools reopened on 19 April. However, cases have declined in all groups</a:t>
            </a:r>
            <a:r>
              <a:rPr lang="en-GB" i="1"/>
              <a:t> except nurseries</a:t>
            </a:r>
            <a:r>
              <a:rPr lang="en-GB" i="1" dirty="0"/>
              <a:t> since the beginning of the school holidays.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7E13E0-4611-4063-AFBD-A289D7107B2E}"/>
              </a:ext>
            </a:extLst>
          </p:cNvPr>
          <p:cNvSpPr txBox="1"/>
          <p:nvPr/>
        </p:nvSpPr>
        <p:spPr>
          <a:xfrm>
            <a:off x="7667872" y="6318263"/>
            <a:ext cx="4052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hlinkClick r:id="rId3"/>
              </a:rPr>
              <a:t>Source: National flu and COVID-19 surveillance graph</a:t>
            </a:r>
            <a:endParaRPr lang="en-GB" sz="1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C14A67-517E-4A79-A04E-6C0769028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3243" y="1647508"/>
            <a:ext cx="8190689" cy="467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61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08CE7-E444-4327-A9C2-1198F5C53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849" y="259648"/>
            <a:ext cx="10515600" cy="1325563"/>
          </a:xfrm>
        </p:spPr>
        <p:txBody>
          <a:bodyPr/>
          <a:lstStyle/>
          <a:p>
            <a:r>
              <a:rPr lang="en-GB"/>
              <a:t>Community surveillance, England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1AF3F1-A0B1-4428-9984-6BE57616EFF5}"/>
              </a:ext>
            </a:extLst>
          </p:cNvPr>
          <p:cNvSpPr txBox="1"/>
          <p:nvPr/>
        </p:nvSpPr>
        <p:spPr>
          <a:xfrm>
            <a:off x="3946585" y="1292824"/>
            <a:ext cx="7828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/>
              <a:t>Weekly incidence of lab confirmed COVID-19 cases per 100,000 in nursery, primary school, secondary school and college/university cohorts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F88485-D120-4D12-A146-5AC695C41CF8}"/>
              </a:ext>
            </a:extLst>
          </p:cNvPr>
          <p:cNvSpPr txBox="1"/>
          <p:nvPr/>
        </p:nvSpPr>
        <p:spPr>
          <a:xfrm>
            <a:off x="615564" y="1367522"/>
            <a:ext cx="2736000" cy="313932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i="1" dirty="0"/>
              <a:t>Highlight:</a:t>
            </a:r>
          </a:p>
          <a:p>
            <a:endParaRPr lang="en-GB" i="1" dirty="0"/>
          </a:p>
          <a:p>
            <a:r>
              <a:rPr lang="en-GB" i="1" dirty="0"/>
              <a:t>COVID-19 cases have reduced in most educational settings.</a:t>
            </a:r>
          </a:p>
          <a:p>
            <a:endParaRPr lang="en-GB" i="1" dirty="0"/>
          </a:p>
          <a:p>
            <a:r>
              <a:rPr lang="en-GB" i="1" dirty="0"/>
              <a:t>The reported number of cases for all age cohorts remain higher than the number of confirmed cases seen over summer 2020.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A9F7F1-B43B-4861-901A-294770B1BA44}"/>
              </a:ext>
            </a:extLst>
          </p:cNvPr>
          <p:cNvSpPr txBox="1"/>
          <p:nvPr/>
        </p:nvSpPr>
        <p:spPr>
          <a:xfrm>
            <a:off x="7648831" y="6371982"/>
            <a:ext cx="4052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Source: National flu and COVID-19 surveillance graph</a:t>
            </a:r>
            <a:endParaRPr lang="en-GB" sz="1400">
              <a:solidFill>
                <a:schemeClr val="accen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9515FD-6A74-4FA5-A0E6-F4D93260F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332" y="1877599"/>
            <a:ext cx="8628668" cy="457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40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F6AD1-78DA-43A8-AB07-2A1A754CE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04" y="272641"/>
            <a:ext cx="10515600" cy="1325563"/>
          </a:xfrm>
        </p:spPr>
        <p:txBody>
          <a:bodyPr/>
          <a:lstStyle/>
          <a:p>
            <a:r>
              <a:rPr lang="en-GB"/>
              <a:t>COVID-19 deaths, UK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0432C2-E932-44CB-802B-CDFCA59D2246}"/>
              </a:ext>
            </a:extLst>
          </p:cNvPr>
          <p:cNvSpPr txBox="1"/>
          <p:nvPr/>
        </p:nvSpPr>
        <p:spPr>
          <a:xfrm>
            <a:off x="608496" y="1391993"/>
            <a:ext cx="2700000" cy="424731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i="1"/>
              <a:t>Highlight:</a:t>
            </a:r>
          </a:p>
          <a:p>
            <a:endParaRPr lang="en-GB" i="1"/>
          </a:p>
          <a:p>
            <a:r>
              <a:rPr lang="en-GB" i="1"/>
              <a:t>The number of deaths with COVID-19 listed on the death certificate has levelled out across the UK.</a:t>
            </a:r>
          </a:p>
          <a:p>
            <a:endParaRPr lang="en-GB" i="1"/>
          </a:p>
          <a:p>
            <a:r>
              <a:rPr lang="en-GB" i="1"/>
              <a:t>Note: different scales – but overall trend is similar across nations.</a:t>
            </a:r>
          </a:p>
          <a:p>
            <a:r>
              <a:rPr lang="en-GB" i="1"/>
              <a:t> </a:t>
            </a:r>
          </a:p>
          <a:p>
            <a:r>
              <a:rPr lang="en-GB" i="1"/>
              <a:t>Cumulatively, as of 8 August, 154,811 people have died of COVID-19 in the UK.</a:t>
            </a:r>
            <a:endParaRPr lang="en-GB" i="1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6B14D3-3FCD-4527-A98F-FFA6D8E994E8}"/>
              </a:ext>
            </a:extLst>
          </p:cNvPr>
          <p:cNvSpPr txBox="1"/>
          <p:nvPr/>
        </p:nvSpPr>
        <p:spPr>
          <a:xfrm>
            <a:off x="8902389" y="6277582"/>
            <a:ext cx="28276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hlinkClick r:id="rId3"/>
              </a:rPr>
              <a:t>Source: Gov.uk COVID-19 dashboard</a:t>
            </a:r>
            <a:endParaRPr lang="en-GB" sz="1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1617B1-986D-4F44-9D54-54D93CA70CD1}"/>
              </a:ext>
            </a:extLst>
          </p:cNvPr>
          <p:cNvSpPr txBox="1"/>
          <p:nvPr/>
        </p:nvSpPr>
        <p:spPr>
          <a:xfrm>
            <a:off x="3908411" y="1293652"/>
            <a:ext cx="7940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Daily deaths with COVID-19 on the death certificate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A58BC2-C6C9-4900-84CD-A9B7D1E9C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6429" y="2070910"/>
            <a:ext cx="3674595" cy="180752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D1F1413-F2E2-4473-9F43-5720B3543635}"/>
              </a:ext>
            </a:extLst>
          </p:cNvPr>
          <p:cNvSpPr txBox="1"/>
          <p:nvPr/>
        </p:nvSpPr>
        <p:spPr>
          <a:xfrm>
            <a:off x="8342722" y="2072525"/>
            <a:ext cx="1488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/>
              <a:t>      Scotland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1F1EE2-F19E-476F-A324-90B4CFC9C3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2323" y="2070910"/>
            <a:ext cx="3907353" cy="180752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36C8755-EC3D-47D4-8198-B556F591C92C}"/>
              </a:ext>
            </a:extLst>
          </p:cNvPr>
          <p:cNvSpPr txBox="1"/>
          <p:nvPr/>
        </p:nvSpPr>
        <p:spPr>
          <a:xfrm>
            <a:off x="4332485" y="2070910"/>
            <a:ext cx="1526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/>
              <a:t>  England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3EA234-341A-4DC9-BD16-A8547EA3F0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2323" y="4062135"/>
            <a:ext cx="3907354" cy="190444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ABCFEA4-D081-4E4A-A7FE-085D2C2368AA}"/>
              </a:ext>
            </a:extLst>
          </p:cNvPr>
          <p:cNvSpPr txBox="1"/>
          <p:nvPr/>
        </p:nvSpPr>
        <p:spPr>
          <a:xfrm>
            <a:off x="4431323" y="4047366"/>
            <a:ext cx="1389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/>
              <a:t>Wales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14737A-D098-4A55-B0C9-3304C0EF29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8371" y="4062133"/>
            <a:ext cx="3712653" cy="190444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484FF4E-D202-4102-9090-FCE7A19C4F51}"/>
              </a:ext>
            </a:extLst>
          </p:cNvPr>
          <p:cNvSpPr txBox="1"/>
          <p:nvPr/>
        </p:nvSpPr>
        <p:spPr>
          <a:xfrm>
            <a:off x="8298372" y="4047366"/>
            <a:ext cx="1929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/>
              <a:t>     Northern Ireland</a:t>
            </a:r>
          </a:p>
        </p:txBody>
      </p:sp>
    </p:spTree>
    <p:extLst>
      <p:ext uri="{BB962C8B-B14F-4D97-AF65-F5344CB8AC3E}">
        <p14:creationId xmlns:p14="http://schemas.microsoft.com/office/powerpoint/2010/main" val="3951975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FEDB6-43F0-4B66-BE14-7AFA385BF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04" y="246048"/>
            <a:ext cx="10515600" cy="1325563"/>
          </a:xfrm>
        </p:spPr>
        <p:txBody>
          <a:bodyPr>
            <a:normAutofit/>
          </a:bodyPr>
          <a:lstStyle/>
          <a:p>
            <a:r>
              <a:rPr lang="en-GB"/>
              <a:t>COVID-19 deaths by age, England and Wales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48DB6A-5F8F-4A78-906B-E21FD58E549E}"/>
              </a:ext>
            </a:extLst>
          </p:cNvPr>
          <p:cNvSpPr txBox="1"/>
          <p:nvPr/>
        </p:nvSpPr>
        <p:spPr>
          <a:xfrm>
            <a:off x="626537" y="1365560"/>
            <a:ext cx="2700000" cy="175432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>
              <a:defRPr i="1"/>
            </a:lvl1pPr>
          </a:lstStyle>
          <a:p>
            <a:r>
              <a:rPr lang="en-GB" dirty="0"/>
              <a:t>Highlight:</a:t>
            </a:r>
          </a:p>
          <a:p>
            <a:endParaRPr lang="en-GB" dirty="0"/>
          </a:p>
          <a:p>
            <a:r>
              <a:rPr lang="en-GB" dirty="0"/>
              <a:t>Deaths remain low across all age groups, but has increased slightly among over 85s in recent weeks.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77A7F9-DE8A-48C7-A2BA-5226FDBEA172}"/>
              </a:ext>
            </a:extLst>
          </p:cNvPr>
          <p:cNvSpPr txBox="1"/>
          <p:nvPr/>
        </p:nvSpPr>
        <p:spPr>
          <a:xfrm>
            <a:off x="6198826" y="6304175"/>
            <a:ext cx="5501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hlinkClick r:id="rId3"/>
              </a:rPr>
              <a:t>Source: ONS, Deaths registered weekly in England and Wales, provisional</a:t>
            </a:r>
            <a:endParaRPr lang="en-GB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67D921-2561-4485-97B0-734DE1B5BB13}"/>
              </a:ext>
            </a:extLst>
          </p:cNvPr>
          <p:cNvSpPr/>
          <p:nvPr/>
        </p:nvSpPr>
        <p:spPr>
          <a:xfrm>
            <a:off x="3880228" y="1325636"/>
            <a:ext cx="48134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GB" sz="1600" b="1">
                <a:solidFill>
                  <a:schemeClr val="tx1">
                    <a:lumMod val="95000"/>
                    <a:lumOff val="5000"/>
                  </a:schemeClr>
                </a:solidFill>
              </a:rPr>
              <a:t>Deaths per 100,000 by age group (England and Wales) 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DBC914C-89AB-414B-BE6A-CF4469021E28}"/>
              </a:ext>
              <a:ext uri="{147F2762-F138-4A5C-976F-8EAC2B608ADB}">
                <a16:predDERef xmlns:a16="http://schemas.microsoft.com/office/drawing/2014/main" pred="{819C9F71-3712-4A0F-B9EB-26E2AF3B2B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2984795"/>
              </p:ext>
            </p:extLst>
          </p:nvPr>
        </p:nvGraphicFramePr>
        <p:xfrm>
          <a:off x="3880228" y="1664190"/>
          <a:ext cx="7894728" cy="3906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92411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D9E3F-D4D3-42DE-AAE1-F33252729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099" y="227872"/>
            <a:ext cx="10515600" cy="1325563"/>
          </a:xfrm>
        </p:spPr>
        <p:txBody>
          <a:bodyPr/>
          <a:lstStyle/>
          <a:p>
            <a:r>
              <a:rPr lang="en-GB"/>
              <a:t>Excess deaths, England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DF18FA-8D2F-4A4D-AEC3-C13C3B2AD365}"/>
              </a:ext>
            </a:extLst>
          </p:cNvPr>
          <p:cNvSpPr txBox="1"/>
          <p:nvPr/>
        </p:nvSpPr>
        <p:spPr>
          <a:xfrm>
            <a:off x="8833282" y="6322351"/>
            <a:ext cx="3128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Source: PHE, Excess mortality in England</a:t>
            </a:r>
            <a:endParaRPr lang="en-GB" sz="140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3C1318-FD87-443C-9921-CBBE2E8F4731}"/>
              </a:ext>
            </a:extLst>
          </p:cNvPr>
          <p:cNvSpPr txBox="1"/>
          <p:nvPr/>
        </p:nvSpPr>
        <p:spPr>
          <a:xfrm>
            <a:off x="476099" y="5152800"/>
            <a:ext cx="8357183" cy="120032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i="1"/>
              <a:t>Highlight:</a:t>
            </a:r>
          </a:p>
          <a:p>
            <a:r>
              <a:rPr lang="en-GB" i="1"/>
              <a:t>Excess deaths have fallen since April 2021. Latest figures for the week ending 6 August indicate that there have been 93,942 excess deaths since March 2020.</a:t>
            </a:r>
          </a:p>
          <a:p>
            <a:r>
              <a:rPr lang="en-GB" i="1"/>
              <a:t>Excess deaths = registered deaths – expected deaths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4E0C70-5D21-4EF9-9E79-F1BE092C2A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099" y="1313234"/>
            <a:ext cx="11239802" cy="374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57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1C68F-6503-4E1F-86C7-55534F3DA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423" y="429541"/>
            <a:ext cx="10515600" cy="949506"/>
          </a:xfrm>
        </p:spPr>
        <p:txBody>
          <a:bodyPr/>
          <a:lstStyle/>
          <a:p>
            <a:r>
              <a:rPr lang="en-GB"/>
              <a:t>Excess deaths by ethnicity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E14D69-137D-4FEF-8300-74C4A33E77D6}"/>
              </a:ext>
            </a:extLst>
          </p:cNvPr>
          <p:cNvSpPr txBox="1"/>
          <p:nvPr/>
        </p:nvSpPr>
        <p:spPr>
          <a:xfrm>
            <a:off x="981075" y="18478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33BD2E-50CD-40AC-9A5C-A3C05041795E}"/>
              </a:ext>
            </a:extLst>
          </p:cNvPr>
          <p:cNvSpPr txBox="1"/>
          <p:nvPr/>
        </p:nvSpPr>
        <p:spPr>
          <a:xfrm>
            <a:off x="571017" y="1562142"/>
            <a:ext cx="6165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/>
              <a:t>Ratio of registered deaths to expected deaths for ethnic groups </a:t>
            </a:r>
          </a:p>
          <a:p>
            <a:r>
              <a:rPr lang="en-GB" sz="1600" b="1"/>
              <a:t>in England 27 March 2020 – 30 July 2021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41BC8A-3291-4934-A694-EB0E1835BBDD}"/>
              </a:ext>
            </a:extLst>
          </p:cNvPr>
          <p:cNvSpPr txBox="1"/>
          <p:nvPr/>
        </p:nvSpPr>
        <p:spPr>
          <a:xfrm>
            <a:off x="607693" y="2440736"/>
            <a:ext cx="83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Males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0D0C67-B185-4630-92A4-674516D9546F}"/>
              </a:ext>
            </a:extLst>
          </p:cNvPr>
          <p:cNvSpPr txBox="1"/>
          <p:nvPr/>
        </p:nvSpPr>
        <p:spPr>
          <a:xfrm>
            <a:off x="6585539" y="2447840"/>
            <a:ext cx="1171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Females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FEC526-08FC-4B0B-B911-8AB865774A87}"/>
              </a:ext>
            </a:extLst>
          </p:cNvPr>
          <p:cNvSpPr txBox="1"/>
          <p:nvPr/>
        </p:nvSpPr>
        <p:spPr>
          <a:xfrm>
            <a:off x="6781814" y="664809"/>
            <a:ext cx="4839170" cy="147732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i="1"/>
              <a:t>Highlight:</a:t>
            </a:r>
          </a:p>
          <a:p>
            <a:r>
              <a:rPr lang="en-GB" i="1"/>
              <a:t>The ratio of registered deaths to expected deaths is much higher among men and women of Asian and Black ethnicities compared to deaths in White groups.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3C89EE-A299-4857-A51F-D0A15F78118F}"/>
              </a:ext>
            </a:extLst>
          </p:cNvPr>
          <p:cNvSpPr txBox="1"/>
          <p:nvPr/>
        </p:nvSpPr>
        <p:spPr>
          <a:xfrm>
            <a:off x="8612357" y="6384957"/>
            <a:ext cx="3128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hlinkClick r:id="rId3"/>
              </a:rPr>
              <a:t>Source: PHE, Excess mortality in England</a:t>
            </a:r>
            <a:endParaRPr lang="en-GB" sz="1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859D55-3D2F-4560-A571-8987A31E1B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423" y="2817172"/>
            <a:ext cx="5480360" cy="35677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833C58-47C6-4630-ACFE-E038F4C498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4338" y="2694562"/>
            <a:ext cx="5216567" cy="373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951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2370A-BD4C-403E-9564-F02D964B5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726" y="256801"/>
            <a:ext cx="10515600" cy="1325563"/>
          </a:xfrm>
        </p:spPr>
        <p:txBody>
          <a:bodyPr/>
          <a:lstStyle/>
          <a:p>
            <a:r>
              <a:rPr lang="en-GB"/>
              <a:t>Hospitalisations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BE3CEA-DC96-45B7-A9C6-9A526D1E9385}"/>
              </a:ext>
            </a:extLst>
          </p:cNvPr>
          <p:cNvSpPr txBox="1"/>
          <p:nvPr/>
        </p:nvSpPr>
        <p:spPr>
          <a:xfrm>
            <a:off x="4726194" y="700794"/>
            <a:ext cx="3904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/>
              <a:t>Patients in hospital with COVID-19, UK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213A0E-8A69-498C-A600-B4A0A87237CE}"/>
              </a:ext>
            </a:extLst>
          </p:cNvPr>
          <p:cNvSpPr txBox="1"/>
          <p:nvPr/>
        </p:nvSpPr>
        <p:spPr>
          <a:xfrm>
            <a:off x="4726194" y="3586824"/>
            <a:ext cx="5197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/>
              <a:t>Patients with COVID-19 in mechanical ventilation beds, UK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86B5B1-A765-47AF-AA4B-5F813974690E}"/>
              </a:ext>
            </a:extLst>
          </p:cNvPr>
          <p:cNvSpPr txBox="1"/>
          <p:nvPr/>
        </p:nvSpPr>
        <p:spPr>
          <a:xfrm>
            <a:off x="588610" y="1402708"/>
            <a:ext cx="3068989" cy="480131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i="1" dirty="0"/>
              <a:t>Highlight:</a:t>
            </a:r>
          </a:p>
          <a:p>
            <a:endParaRPr lang="en-GB" i="1" dirty="0"/>
          </a:p>
          <a:p>
            <a:pPr fontAlgn="base"/>
            <a:r>
              <a:rPr lang="en-GB" dirty="0"/>
              <a:t>​</a:t>
            </a:r>
            <a:r>
              <a:rPr lang="en-GB" i="1" dirty="0"/>
              <a:t>Hospitalisations have stabilised in recent weeks and are well below the peak in mid-January.</a:t>
            </a:r>
            <a:r>
              <a:rPr lang="en-US" dirty="0"/>
              <a:t>​</a:t>
            </a:r>
          </a:p>
          <a:p>
            <a:pPr fontAlgn="base"/>
            <a:r>
              <a:rPr lang="en-GB" dirty="0"/>
              <a:t>​</a:t>
            </a:r>
          </a:p>
          <a:p>
            <a:pPr fontAlgn="base"/>
            <a:r>
              <a:rPr lang="en-GB" i="1" dirty="0"/>
              <a:t>As of </a:t>
            </a:r>
            <a:r>
              <a:rPr lang="en-GB" i="1"/>
              <a:t>18 </a:t>
            </a:r>
            <a:r>
              <a:rPr lang="en-GB" i="1" dirty="0"/>
              <a:t>August, there were </a:t>
            </a:r>
            <a:r>
              <a:rPr lang="en-GB" i="1"/>
              <a:t>6,379 </a:t>
            </a:r>
            <a:r>
              <a:rPr lang="en-GB" i="1" dirty="0"/>
              <a:t>people in hospital with COVID-19, with </a:t>
            </a:r>
            <a:r>
              <a:rPr lang="en-GB" i="1"/>
              <a:t>909</a:t>
            </a:r>
            <a:r>
              <a:rPr lang="en-GB" i="1" dirty="0"/>
              <a:t> patients in mechanical ventilation beds. The 7-day rolling average is below what it was at the height of the first wave, and below the level seen at the beginning of the second and third waves.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26D563-E1F0-4F12-81E9-784B38438778}"/>
              </a:ext>
            </a:extLst>
          </p:cNvPr>
          <p:cNvSpPr txBox="1"/>
          <p:nvPr/>
        </p:nvSpPr>
        <p:spPr>
          <a:xfrm>
            <a:off x="8775693" y="6393520"/>
            <a:ext cx="28276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Source: Gov.uk COVID-19 dashboard</a:t>
            </a:r>
            <a:endParaRPr lang="en-GB" sz="140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DE45B7-0A12-4331-A0F4-4F3FD8642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5018" y="1039349"/>
            <a:ext cx="6888074" cy="24718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321AF6-CB23-412C-AB6A-22AD3C1412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5018" y="4001028"/>
            <a:ext cx="6888074" cy="239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02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40DC9-5982-4B4B-9198-E913E545A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49" y="240838"/>
            <a:ext cx="10515600" cy="1325563"/>
          </a:xfrm>
        </p:spPr>
        <p:txBody>
          <a:bodyPr>
            <a:normAutofit/>
          </a:bodyPr>
          <a:lstStyle/>
          <a:p>
            <a:r>
              <a:rPr lang="en-GB"/>
              <a:t>Cases – UK wide</a:t>
            </a:r>
            <a:endParaRPr lang="en-GB">
              <a:cs typeface="Calibri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EF7311-4D96-4375-AFA0-122B07FA72A6}"/>
              </a:ext>
            </a:extLst>
          </p:cNvPr>
          <p:cNvSpPr txBox="1"/>
          <p:nvPr/>
        </p:nvSpPr>
        <p:spPr>
          <a:xfrm>
            <a:off x="679231" y="1389693"/>
            <a:ext cx="3501903" cy="341632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i="1" dirty="0"/>
              <a:t>Highlight:</a:t>
            </a:r>
          </a:p>
          <a:p>
            <a:endParaRPr lang="en-GB" i="1" dirty="0"/>
          </a:p>
          <a:p>
            <a:pPr fontAlgn="base"/>
            <a:r>
              <a:rPr lang="en-GB" i="1" dirty="0"/>
              <a:t>There were 36,572 confirmed COVID-19 cases across the UK reported on 19 August. This compares to 33,074 new cases reported in the last update (12 August). </a:t>
            </a:r>
            <a:r>
              <a:rPr lang="en-US" dirty="0"/>
              <a:t>​</a:t>
            </a:r>
          </a:p>
          <a:p>
            <a:pPr fontAlgn="base"/>
            <a:r>
              <a:rPr lang="en-GB" dirty="0"/>
              <a:t>​</a:t>
            </a:r>
          </a:p>
          <a:p>
            <a:pPr fontAlgn="base"/>
            <a:r>
              <a:rPr lang="en-GB" i="1" dirty="0"/>
              <a:t>The number of new cases has risen slightly, with a seven-day average of 30,677. 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478247-FFDB-4445-91D2-B70776768A52}"/>
              </a:ext>
            </a:extLst>
          </p:cNvPr>
          <p:cNvSpPr txBox="1"/>
          <p:nvPr/>
        </p:nvSpPr>
        <p:spPr>
          <a:xfrm>
            <a:off x="7673789" y="6309385"/>
            <a:ext cx="3979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hlinkClick r:id="rId3"/>
              </a:rPr>
              <a:t>Source: Gov.uk COVID-19 dashboard (graph via BBC)</a:t>
            </a:r>
            <a:endParaRPr lang="en-GB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E09883-FBD1-4670-B8AB-0A0BEAA5C2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8212" y="1389693"/>
            <a:ext cx="7673788" cy="491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9982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2370A-BD4C-403E-9564-F02D964B5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279" y="265896"/>
            <a:ext cx="10958689" cy="1204556"/>
          </a:xfrm>
        </p:spPr>
        <p:txBody>
          <a:bodyPr/>
          <a:lstStyle/>
          <a:p>
            <a:r>
              <a:rPr lang="en-GB"/>
              <a:t>Hospitalisation trends, UK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86B5B1-A765-47AF-AA4B-5F813974690E}"/>
              </a:ext>
            </a:extLst>
          </p:cNvPr>
          <p:cNvSpPr txBox="1"/>
          <p:nvPr/>
        </p:nvSpPr>
        <p:spPr>
          <a:xfrm>
            <a:off x="7422930" y="672333"/>
            <a:ext cx="4056038" cy="64633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i="1"/>
              <a:t>Note</a:t>
            </a:r>
            <a:r>
              <a:rPr lang="en-GB" i="1"/>
              <a:t>: different scales – but overall trend similar across UK nations.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26D563-E1F0-4F12-81E9-784B38438778}"/>
              </a:ext>
            </a:extLst>
          </p:cNvPr>
          <p:cNvSpPr txBox="1"/>
          <p:nvPr/>
        </p:nvSpPr>
        <p:spPr>
          <a:xfrm>
            <a:off x="8844024" y="6411297"/>
            <a:ext cx="28276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hlinkClick r:id="rId3"/>
              </a:rPr>
              <a:t>Source: Gov.uk COVID-19 dashboard</a:t>
            </a:r>
            <a:endParaRPr lang="en-GB" sz="1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495167-A43F-40F3-BF0F-F600D2B122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2436" y="4263726"/>
            <a:ext cx="5478455" cy="21475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F73CE5F-5757-4AAB-99FB-36FB0F67F302}"/>
              </a:ext>
            </a:extLst>
          </p:cNvPr>
          <p:cNvSpPr txBox="1"/>
          <p:nvPr/>
        </p:nvSpPr>
        <p:spPr>
          <a:xfrm>
            <a:off x="7128346" y="4263725"/>
            <a:ext cx="17156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/>
              <a:t>Scotland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67F20C-0401-4F56-A9B4-03344D35E4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6984" y="1722407"/>
            <a:ext cx="5478455" cy="228936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9B78507-ADCE-4920-A93D-CF9FF8AAFD38}"/>
              </a:ext>
            </a:extLst>
          </p:cNvPr>
          <p:cNvSpPr txBox="1"/>
          <p:nvPr/>
        </p:nvSpPr>
        <p:spPr>
          <a:xfrm>
            <a:off x="6841267" y="1828619"/>
            <a:ext cx="1828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/>
              <a:t>Northern Ireland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EFEDFD-6F18-4064-8720-2C905F56F0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836" y="4263726"/>
            <a:ext cx="5598560" cy="214756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DFF6A0F-C37C-43FF-B8D3-8EF6C78A9ABC}"/>
              </a:ext>
            </a:extLst>
          </p:cNvPr>
          <p:cNvSpPr txBox="1"/>
          <p:nvPr/>
        </p:nvSpPr>
        <p:spPr>
          <a:xfrm>
            <a:off x="1242707" y="4263725"/>
            <a:ext cx="1447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/>
              <a:t>Wales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582BF8-B098-42A0-9044-ADF8068D1B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836" y="1722407"/>
            <a:ext cx="5598560" cy="228936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A8657BF-346E-498B-9086-D8BC9B161407}"/>
              </a:ext>
            </a:extLst>
          </p:cNvPr>
          <p:cNvSpPr txBox="1"/>
          <p:nvPr/>
        </p:nvSpPr>
        <p:spPr>
          <a:xfrm>
            <a:off x="1242707" y="1857193"/>
            <a:ext cx="1488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/>
              <a:t>England</a:t>
            </a:r>
          </a:p>
        </p:txBody>
      </p:sp>
    </p:spTree>
    <p:extLst>
      <p:ext uri="{BB962C8B-B14F-4D97-AF65-F5344CB8AC3E}">
        <p14:creationId xmlns:p14="http://schemas.microsoft.com/office/powerpoint/2010/main" val="3948069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FEDB6-43F0-4B66-BE14-7AFA385BF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04" y="260478"/>
            <a:ext cx="10515600" cy="1325563"/>
          </a:xfrm>
        </p:spPr>
        <p:txBody>
          <a:bodyPr>
            <a:normAutofit/>
          </a:bodyPr>
          <a:lstStyle/>
          <a:p>
            <a:r>
              <a:rPr lang="en-GB"/>
              <a:t>Hospital admissions by 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48DB6A-5F8F-4A78-906B-E21FD58E549E}"/>
              </a:ext>
            </a:extLst>
          </p:cNvPr>
          <p:cNvSpPr txBox="1"/>
          <p:nvPr/>
        </p:nvSpPr>
        <p:spPr>
          <a:xfrm>
            <a:off x="651600" y="1379868"/>
            <a:ext cx="27000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i="1"/>
              <a:t>Highlight:</a:t>
            </a:r>
          </a:p>
          <a:p>
            <a:endParaRPr lang="en-GB" i="1"/>
          </a:p>
          <a:p>
            <a:r>
              <a:rPr lang="en-GB" i="1"/>
              <a:t>Hospital admissions for all age groups remain low.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3EE82F-CBFD-4BC4-9913-1D00632E67C1}"/>
              </a:ext>
            </a:extLst>
          </p:cNvPr>
          <p:cNvSpPr txBox="1"/>
          <p:nvPr/>
        </p:nvSpPr>
        <p:spPr>
          <a:xfrm>
            <a:off x="4007524" y="1359051"/>
            <a:ext cx="6043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/>
              <a:t>Weekly hospital admissions by age group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B3EE56-E6C3-4539-BFBB-F7E5BB99B128}"/>
              </a:ext>
            </a:extLst>
          </p:cNvPr>
          <p:cNvSpPr txBox="1"/>
          <p:nvPr/>
        </p:nvSpPr>
        <p:spPr>
          <a:xfrm>
            <a:off x="7592271" y="6289745"/>
            <a:ext cx="4182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hlinkClick r:id="rId3"/>
              </a:rPr>
              <a:t>Source: National flu and COVID-19 surveillance report</a:t>
            </a:r>
            <a:endParaRPr lang="en-GB" sz="1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E31822-351B-43C9-A753-3D6449F2E9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973" y="1697604"/>
            <a:ext cx="8044775" cy="471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44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266B0-FA23-494F-8558-50CC3B436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456" y="221538"/>
            <a:ext cx="10515600" cy="1325563"/>
          </a:xfrm>
        </p:spPr>
        <p:txBody>
          <a:bodyPr/>
          <a:lstStyle/>
          <a:p>
            <a:r>
              <a:rPr lang="en-GB"/>
              <a:t>ICNARC data - ethnicity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48C2F3-43C3-4A05-A494-A0BEC9A4199D}"/>
              </a:ext>
            </a:extLst>
          </p:cNvPr>
          <p:cNvSpPr txBox="1"/>
          <p:nvPr/>
        </p:nvSpPr>
        <p:spPr>
          <a:xfrm>
            <a:off x="620620" y="1395515"/>
            <a:ext cx="2700000" cy="397031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i="1" dirty="0"/>
              <a:t>Highlight:</a:t>
            </a:r>
          </a:p>
          <a:p>
            <a:endParaRPr lang="en-GB" i="1" dirty="0"/>
          </a:p>
          <a:p>
            <a:r>
              <a:rPr lang="en-GB" i="1" dirty="0"/>
              <a:t>Data from the Intensive Care National Audit and Research Centre (ICNARC) shows that those from Asian and Black ethnic backgrounds make up a disproportionate  percentage of patients critically ill with COVID-19 (compared to their proportion in local populations).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26B31F-66B4-4726-AF47-FF3E776C631B}"/>
              </a:ext>
            </a:extLst>
          </p:cNvPr>
          <p:cNvSpPr txBox="1"/>
          <p:nvPr/>
        </p:nvSpPr>
        <p:spPr>
          <a:xfrm>
            <a:off x="7527066" y="6328685"/>
            <a:ext cx="4208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hlinkClick r:id="rId3"/>
              </a:rPr>
              <a:t>Source: ICNARC report on COVID-19 in critical care (UK)</a:t>
            </a:r>
            <a:endParaRPr lang="en-GB" sz="1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8B29D7-FA42-420B-BA77-D9276EADD73A}"/>
              </a:ext>
            </a:extLst>
          </p:cNvPr>
          <p:cNvSpPr txBox="1"/>
          <p:nvPr/>
        </p:nvSpPr>
        <p:spPr>
          <a:xfrm>
            <a:off x="3999381" y="1323216"/>
            <a:ext cx="757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/>
              <a:t>Ethnicity distribution compared to local population - patients critically ill with COVID-19 admitted from 1 Sept 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586749-728F-4299-8E60-DB619BC71D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8623" y="1930692"/>
            <a:ext cx="7996968" cy="439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851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082DE-2BA3-4C73-BB5B-28D372C1E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333" y="231559"/>
            <a:ext cx="10515600" cy="1325563"/>
          </a:xfrm>
        </p:spPr>
        <p:txBody>
          <a:bodyPr/>
          <a:lstStyle/>
          <a:p>
            <a:r>
              <a:rPr lang="en-GB"/>
              <a:t>ICNARC data - deprivation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407C07-AB0E-4B31-AB64-B65098CACE53}"/>
              </a:ext>
            </a:extLst>
          </p:cNvPr>
          <p:cNvSpPr txBox="1"/>
          <p:nvPr/>
        </p:nvSpPr>
        <p:spPr>
          <a:xfrm>
            <a:off x="664296" y="1377759"/>
            <a:ext cx="2700000" cy="258532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i="1"/>
              <a:t>Highlight:</a:t>
            </a:r>
          </a:p>
          <a:p>
            <a:endParaRPr lang="en-GB" i="1"/>
          </a:p>
          <a:p>
            <a:r>
              <a:rPr lang="en-GB" i="1"/>
              <a:t>ICNARC data on deprivation shows those from more deprived backgrounds make up a disproportionate percentage of patients critically ill with COVID-19.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1CA5ED-BBF5-4A05-8255-8535E5F7B51D}"/>
              </a:ext>
            </a:extLst>
          </p:cNvPr>
          <p:cNvSpPr txBox="1"/>
          <p:nvPr/>
        </p:nvSpPr>
        <p:spPr>
          <a:xfrm>
            <a:off x="7508212" y="6318664"/>
            <a:ext cx="4208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hlinkClick r:id="rId3"/>
              </a:rPr>
              <a:t>Source: ICNARC report on COVID-19 in critical care (UK)</a:t>
            </a:r>
            <a:endParaRPr lang="en-GB" sz="1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1EA1A2-10D9-4497-9CBE-BC51BC73B0F2}"/>
              </a:ext>
            </a:extLst>
          </p:cNvPr>
          <p:cNvSpPr txBox="1"/>
          <p:nvPr/>
        </p:nvSpPr>
        <p:spPr>
          <a:xfrm>
            <a:off x="3988073" y="1377759"/>
            <a:ext cx="7375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/>
              <a:t>Index of Multiple Deprivation – distribution of patients critically ill with COVID-19 admitted since 1 September 2020 compared with general population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2B6BE6-A96F-4A90-BDB5-F7A3E438F9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2259" y="1962534"/>
            <a:ext cx="8389664" cy="435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147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F2143-5F24-4663-9529-E273CA5DC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33" y="241015"/>
            <a:ext cx="10515600" cy="1325563"/>
          </a:xfrm>
        </p:spPr>
        <p:txBody>
          <a:bodyPr/>
          <a:lstStyle/>
          <a:p>
            <a:r>
              <a:rPr lang="en-GB"/>
              <a:t>Non-COVID-19 Backlog, England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81F579-6215-4D8E-B615-A3FAA526B52B}"/>
              </a:ext>
            </a:extLst>
          </p:cNvPr>
          <p:cNvSpPr txBox="1"/>
          <p:nvPr/>
        </p:nvSpPr>
        <p:spPr>
          <a:xfrm>
            <a:off x="502217" y="1711107"/>
            <a:ext cx="3522894" cy="397031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i="1"/>
              <a:t>Highlight:</a:t>
            </a:r>
          </a:p>
          <a:p>
            <a:endParaRPr lang="en-GB" i="1"/>
          </a:p>
          <a:p>
            <a:r>
              <a:rPr lang="en-GB" i="1"/>
              <a:t>The latest activity data shows a continued disruptive impact of COVID-19 on NHS elective care. </a:t>
            </a:r>
          </a:p>
          <a:p>
            <a:endParaRPr lang="en-GB" i="1"/>
          </a:p>
          <a:p>
            <a:r>
              <a:rPr lang="en-GB"/>
              <a:t>The BMA estimates that between May 2020 and June 2021 there were:</a:t>
            </a:r>
            <a:endParaRPr lang="en-GB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en-GB"/>
              <a:t>3.66 million fewer elective procedures</a:t>
            </a:r>
          </a:p>
          <a:p>
            <a:pPr marL="285750" indent="-285750">
              <a:buFontTx/>
              <a:buChar char="-"/>
            </a:pPr>
            <a:r>
              <a:rPr lang="en-GB"/>
              <a:t>28.35 million fewer outpatient attendances.</a:t>
            </a:r>
          </a:p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3296F2-88F8-4A37-B99D-6054FCF3BABB}"/>
              </a:ext>
            </a:extLst>
          </p:cNvPr>
          <p:cNvSpPr txBox="1"/>
          <p:nvPr/>
        </p:nvSpPr>
        <p:spPr>
          <a:xfrm>
            <a:off x="4028611" y="6434222"/>
            <a:ext cx="8163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Source: BMA analysis of NHS Digital Hospital Episode Statistics for Admitted Patient Care and Outpatient Data</a:t>
            </a:r>
            <a:endParaRPr lang="en-GB" sz="1400">
              <a:solidFill>
                <a:schemeClr val="accent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6D5632D-4ABD-4312-A351-AC70265E5A4A}"/>
              </a:ext>
            </a:extLst>
          </p:cNvPr>
          <p:cNvSpPr txBox="1">
            <a:spLocks/>
          </p:cNvSpPr>
          <p:nvPr/>
        </p:nvSpPr>
        <p:spPr>
          <a:xfrm>
            <a:off x="4383464" y="992221"/>
            <a:ext cx="7524552" cy="1092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>
                <a:latin typeface="+mn-lt"/>
              </a:rPr>
              <a:t>Elective procedures (all specialties) – 2019/20 versus 2020/21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E75B07-B663-4850-A831-35B73F0B41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3464" y="1789889"/>
            <a:ext cx="7698289" cy="464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0670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B3E44-D45D-4E77-9CA9-FD37AEB0D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857" y="252466"/>
            <a:ext cx="10515600" cy="1325563"/>
          </a:xfrm>
        </p:spPr>
        <p:txBody>
          <a:bodyPr>
            <a:normAutofit/>
          </a:bodyPr>
          <a:lstStyle/>
          <a:p>
            <a:r>
              <a:rPr lang="en-GB"/>
              <a:t>NHS pressures - Wales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D73B99-5723-4183-A8E8-2C0224B580D9}"/>
              </a:ext>
            </a:extLst>
          </p:cNvPr>
          <p:cNvSpPr txBox="1"/>
          <p:nvPr/>
        </p:nvSpPr>
        <p:spPr>
          <a:xfrm>
            <a:off x="6096000" y="686884"/>
            <a:ext cx="5403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/>
              <a:t>Average daily number of referrals for first outpatient appointments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F7D52A-376A-44C0-AD7F-E44D69DF6076}"/>
              </a:ext>
            </a:extLst>
          </p:cNvPr>
          <p:cNvSpPr txBox="1"/>
          <p:nvPr/>
        </p:nvSpPr>
        <p:spPr>
          <a:xfrm>
            <a:off x="6190336" y="3843988"/>
            <a:ext cx="5403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/>
              <a:t>Number of closed patient pathways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B06350-4E02-4AE5-B867-EC4A6E2DBF88}"/>
              </a:ext>
            </a:extLst>
          </p:cNvPr>
          <p:cNvSpPr txBox="1"/>
          <p:nvPr/>
        </p:nvSpPr>
        <p:spPr>
          <a:xfrm>
            <a:off x="7235262" y="6451645"/>
            <a:ext cx="44837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hlinkClick r:id="rId3"/>
              </a:rPr>
              <a:t>Source: </a:t>
            </a:r>
            <a:r>
              <a:rPr lang="en-GB" sz="1400" err="1">
                <a:hlinkClick r:id="rId3"/>
              </a:rPr>
              <a:t>Gov.wales</a:t>
            </a:r>
            <a:r>
              <a:rPr lang="en-GB" sz="1400">
                <a:hlinkClick r:id="rId3"/>
              </a:rPr>
              <a:t>, NHS activity and performance summary</a:t>
            </a:r>
            <a:endParaRPr lang="en-GB" sz="1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E9A82D-1DB6-42CA-90C5-112C7707AE20}"/>
              </a:ext>
            </a:extLst>
          </p:cNvPr>
          <p:cNvSpPr txBox="1"/>
          <p:nvPr/>
        </p:nvSpPr>
        <p:spPr>
          <a:xfrm>
            <a:off x="598503" y="1362576"/>
            <a:ext cx="4770748" cy="424731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i="1"/>
              <a:t>Highlight:</a:t>
            </a:r>
          </a:p>
          <a:p>
            <a:pPr marL="285750" indent="-285750">
              <a:buFont typeface="Calibri" panose="020F0502020204030204" pitchFamily="34" charset="0"/>
              <a:buChar char="—"/>
            </a:pPr>
            <a:endParaRPr lang="en-GB" i="1"/>
          </a:p>
          <a:p>
            <a:pPr marL="285750" indent="-285750">
              <a:buFont typeface="Calibri" panose="020F0502020204030204" pitchFamily="34" charset="0"/>
              <a:buChar char="⁻"/>
            </a:pPr>
            <a:r>
              <a:rPr lang="en-GB" i="1">
                <a:ea typeface="+mn-lt"/>
                <a:cs typeface="+mn-lt"/>
              </a:rPr>
              <a:t>COVID-19 has caused considerable disruption to non-COVID-19 care in Wales. </a:t>
            </a:r>
          </a:p>
          <a:p>
            <a:pPr marL="285750" indent="-285750">
              <a:buFont typeface="Calibri" panose="020F0502020204030204" pitchFamily="34" charset="0"/>
              <a:buChar char="⁻"/>
            </a:pPr>
            <a:r>
              <a:rPr lang="en-GB" i="1">
                <a:ea typeface="+mn-lt"/>
                <a:cs typeface="+mn-lt"/>
              </a:rPr>
              <a:t>The number of referrals for out-patient appointments fell sharply in the initial months of the pandemic before recovering to around 75% of expected levels over the summer of 2020. They fell again during January 2021 but are now recovering.</a:t>
            </a:r>
            <a:endParaRPr lang="en-GB" i="1">
              <a:cs typeface="Calibri"/>
            </a:endParaRPr>
          </a:p>
          <a:p>
            <a:pPr marL="285750" indent="-285750">
              <a:buFont typeface="Calibri" panose="020F0502020204030204" pitchFamily="34" charset="0"/>
              <a:buChar char="⁻"/>
            </a:pPr>
            <a:r>
              <a:rPr lang="en-GB" i="1">
                <a:ea typeface="+mn-lt"/>
                <a:cs typeface="+mn-lt"/>
              </a:rPr>
              <a:t>The number of closed patient pathways also fell sharply during the initial months of the pandemic before starting to recover. </a:t>
            </a:r>
            <a:endParaRPr lang="en-GB" i="1">
              <a:cs typeface="Calibri" panose="020F0502020204030204"/>
            </a:endParaRPr>
          </a:p>
          <a:p>
            <a:endParaRPr lang="en-GB"/>
          </a:p>
          <a:p>
            <a:r>
              <a:rPr lang="en-GB"/>
              <a:t>Next update: 23 September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2A5399-B076-48FF-91C5-C70B800D3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334" y="1341358"/>
            <a:ext cx="5528720" cy="25026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7655C2-6326-49B0-B32D-D0613A6CCA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334" y="4182542"/>
            <a:ext cx="5403162" cy="226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857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07625-A071-4FE5-AE8F-0C131938F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71" y="545873"/>
            <a:ext cx="10515600" cy="1325563"/>
          </a:xfrm>
        </p:spPr>
        <p:txBody>
          <a:bodyPr/>
          <a:lstStyle/>
          <a:p>
            <a:r>
              <a:rPr lang="en-GB"/>
              <a:t>NHS pressures – </a:t>
            </a:r>
            <a:br>
              <a:rPr lang="en-GB"/>
            </a:br>
            <a:r>
              <a:rPr lang="en-GB"/>
              <a:t>Scotland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F900CF-F9E8-4142-8888-C7E7DAF54AF6}"/>
              </a:ext>
            </a:extLst>
          </p:cNvPr>
          <p:cNvSpPr txBox="1"/>
          <p:nvPr/>
        </p:nvSpPr>
        <p:spPr>
          <a:xfrm>
            <a:off x="7528890" y="6525150"/>
            <a:ext cx="41130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>
                <a:hlinkClick r:id="rId3"/>
              </a:rPr>
              <a:t>Source: Public Health Scotland, NHS waiting times - diagnostics</a:t>
            </a:r>
            <a:endParaRPr lang="en-GB" sz="1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A3B4CC-FEDB-4627-A922-C8DBE0F985B1}"/>
              </a:ext>
            </a:extLst>
          </p:cNvPr>
          <p:cNvSpPr txBox="1"/>
          <p:nvPr/>
        </p:nvSpPr>
        <p:spPr>
          <a:xfrm>
            <a:off x="6014828" y="3442911"/>
            <a:ext cx="5728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/>
              <a:t>Percentage of patients waiting 6 weeks or less at month end, by test type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B03374-B8DE-4A35-87E1-FFDA29694CEA}"/>
              </a:ext>
            </a:extLst>
          </p:cNvPr>
          <p:cNvSpPr txBox="1"/>
          <p:nvPr/>
        </p:nvSpPr>
        <p:spPr>
          <a:xfrm>
            <a:off x="7561494" y="3138091"/>
            <a:ext cx="40478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hlinkClick r:id="rId4"/>
              </a:rPr>
              <a:t>Source: Public Health Scotland, Cancelled planned operations </a:t>
            </a:r>
            <a:endParaRPr lang="en-GB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8D3548-F5EE-41CF-8269-AA19E2A1D62B}"/>
              </a:ext>
            </a:extLst>
          </p:cNvPr>
          <p:cNvSpPr txBox="1"/>
          <p:nvPr/>
        </p:nvSpPr>
        <p:spPr>
          <a:xfrm>
            <a:off x="606229" y="1887439"/>
            <a:ext cx="5102915" cy="353943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 i="1" dirty="0"/>
              <a:t>Highlight:</a:t>
            </a:r>
          </a:p>
          <a:p>
            <a:endParaRPr lang="en-GB" sz="1600" i="1" dirty="0"/>
          </a:p>
          <a:p>
            <a:pPr marL="285750" indent="-285750">
              <a:buFontTx/>
              <a:buChar char="-"/>
            </a:pPr>
            <a:r>
              <a:rPr lang="en-GB" sz="1600" i="1" dirty="0"/>
              <a:t>The latest data for June 2021 shows that elective care has not yet recovered to pre-pandemic levels.</a:t>
            </a:r>
          </a:p>
          <a:p>
            <a:pPr marL="285750" indent="-285750">
              <a:buFontTx/>
              <a:buChar char="-"/>
            </a:pPr>
            <a:r>
              <a:rPr lang="en-GB" sz="1600" i="1" dirty="0"/>
              <a:t>The total number of planned operations across NHS Scotland during June 2021 increased by 9.6% compared to May 2021, but was 20.4% lower than </a:t>
            </a:r>
            <a:r>
              <a:rPr lang="en-GB" sz="1600" i="1"/>
              <a:t>February 2020.</a:t>
            </a:r>
          </a:p>
          <a:p>
            <a:pPr marL="285750" indent="-285750">
              <a:buFontTx/>
              <a:buChar char="-"/>
            </a:pPr>
            <a:r>
              <a:rPr lang="en-GB" sz="1600" i="1"/>
              <a:t>Next </a:t>
            </a:r>
            <a:r>
              <a:rPr lang="en-GB" sz="1600" i="1" dirty="0"/>
              <a:t>update: September 2021</a:t>
            </a:r>
          </a:p>
          <a:p>
            <a:pPr marL="285750" indent="-285750">
              <a:buFontTx/>
              <a:buChar char="-"/>
            </a:pPr>
            <a:r>
              <a:rPr lang="en-GB" sz="1600" i="1" dirty="0"/>
              <a:t>The number of patients waiting 6 weeks or less fell sharply at the beginning of the pandemic, with partial recovery over the rest of 2020.  When comparing to pre-pandemic levels, the waiting list size is 19.6% higher than February 2020.</a:t>
            </a:r>
            <a:r>
              <a:rPr lang="en-US" sz="1600" i="1" dirty="0"/>
              <a:t>​</a:t>
            </a:r>
            <a:endParaRPr lang="en-GB" sz="1600" dirty="0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en-GB" sz="1600" i="1" dirty="0"/>
              <a:t>Next update: August 2021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FD778367-3A26-40E2-B430-B1F8868BC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753" y="3891189"/>
            <a:ext cx="5210277" cy="242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44849E-30E4-452A-A4DD-6AA3AED01F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9939" y="668449"/>
            <a:ext cx="5863027" cy="244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150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055DA-F2D7-4204-AC63-BD61E258F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03" y="299418"/>
            <a:ext cx="8217023" cy="1325563"/>
          </a:xfrm>
        </p:spPr>
        <p:txBody>
          <a:bodyPr>
            <a:normAutofit/>
          </a:bodyPr>
          <a:lstStyle/>
          <a:p>
            <a:r>
              <a:rPr lang="en-GB"/>
              <a:t>NHS pressures – Northern Ireland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2A31CB-6068-4842-933E-CFEB7A35C154}"/>
              </a:ext>
            </a:extLst>
          </p:cNvPr>
          <p:cNvSpPr txBox="1"/>
          <p:nvPr/>
        </p:nvSpPr>
        <p:spPr>
          <a:xfrm>
            <a:off x="623091" y="1337863"/>
            <a:ext cx="3425126" cy="480131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i="1"/>
              <a:t>Highlight:</a:t>
            </a:r>
          </a:p>
          <a:p>
            <a:endParaRPr lang="en-GB" i="1"/>
          </a:p>
          <a:p>
            <a:pPr marL="285750" indent="-285750">
              <a:buFontTx/>
              <a:buChar char="-"/>
            </a:pPr>
            <a:r>
              <a:rPr lang="en-GB" i="1"/>
              <a:t>COVID-19 has affected waiting times for diagnostic services in Northern Ireland. </a:t>
            </a:r>
          </a:p>
          <a:p>
            <a:pPr marL="285750" indent="-285750">
              <a:buFontTx/>
              <a:buChar char="-"/>
            </a:pPr>
            <a:r>
              <a:rPr lang="en-GB" i="1"/>
              <a:t>The number of patients waiting over 9 weeks and over 26 weeks both rose in the Quarter up to September 2020, reflecting the disruption to services seen during the initial phases of the pandemic.</a:t>
            </a:r>
          </a:p>
          <a:p>
            <a:pPr marL="285750" indent="-285750">
              <a:buFontTx/>
              <a:buChar char="-"/>
            </a:pPr>
            <a:r>
              <a:rPr lang="en-GB" i="1"/>
              <a:t>Waiting times have recovered somewhat in the Quarter ending March 2021, but remain higher than the same Quarter in 2020.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81DC97-539E-45C3-9DB5-EE6B88CDA4A9}"/>
              </a:ext>
            </a:extLst>
          </p:cNvPr>
          <p:cNvSpPr txBox="1"/>
          <p:nvPr/>
        </p:nvSpPr>
        <p:spPr>
          <a:xfrm>
            <a:off x="6244481" y="6250805"/>
            <a:ext cx="54333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hlinkClick r:id="rId3"/>
              </a:rPr>
              <a:t>Source: Northern Ireland waiting time statistics: diagnostic waiting times</a:t>
            </a:r>
            <a:endParaRPr lang="en-GB" sz="1400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C09CFA6C-B6C4-4C94-A0D2-6DD35E9DD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114" y="1337863"/>
            <a:ext cx="6505942" cy="480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448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40DC9-5982-4B4B-9198-E913E545A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49" y="240838"/>
            <a:ext cx="10515600" cy="1325563"/>
          </a:xfrm>
        </p:spPr>
        <p:txBody>
          <a:bodyPr>
            <a:normAutofit/>
          </a:bodyPr>
          <a:lstStyle/>
          <a:p>
            <a:r>
              <a:rPr lang="en-GB"/>
              <a:t>Infections and hospitalisation – UK wide</a:t>
            </a:r>
            <a:endParaRPr lang="en-GB">
              <a:cs typeface="Calibri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478247-FFDB-4445-91D2-B70776768A52}"/>
              </a:ext>
            </a:extLst>
          </p:cNvPr>
          <p:cNvSpPr txBox="1"/>
          <p:nvPr/>
        </p:nvSpPr>
        <p:spPr>
          <a:xfrm>
            <a:off x="7673789" y="6309385"/>
            <a:ext cx="3979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hlinkClick r:id="rId3"/>
              </a:rPr>
              <a:t>Source: Gov.uk COVID-19 dashboard (graph via BBC)</a:t>
            </a:r>
            <a:endParaRPr lang="en-GB" sz="1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00B506-3A83-45DF-8F1F-518BF5515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838" y="1465467"/>
            <a:ext cx="5586451" cy="44792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9D3984-D768-4AC7-AF2E-AA9EF0DD62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548" y="1566401"/>
            <a:ext cx="5586451" cy="428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327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83301-831A-4329-8456-37D3A4154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967" y="503390"/>
            <a:ext cx="8854062" cy="787814"/>
          </a:xfrm>
        </p:spPr>
        <p:txBody>
          <a:bodyPr>
            <a:normAutofit/>
          </a:bodyPr>
          <a:lstStyle/>
          <a:p>
            <a:r>
              <a:rPr lang="en-GB"/>
              <a:t>Cases by nation (and English regions)</a:t>
            </a:r>
            <a:endParaRPr lang="en-GB">
              <a:cs typeface="Calibri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2343A2-09FA-47F9-96A7-84EF94D12C75}"/>
              </a:ext>
            </a:extLst>
          </p:cNvPr>
          <p:cNvSpPr txBox="1"/>
          <p:nvPr/>
        </p:nvSpPr>
        <p:spPr>
          <a:xfrm>
            <a:off x="614907" y="1357103"/>
            <a:ext cx="9669165" cy="92333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GB" i="1" dirty="0"/>
              <a:t>Highlight:</a:t>
            </a:r>
          </a:p>
          <a:p>
            <a:pPr algn="just"/>
            <a:r>
              <a:rPr lang="en-GB" i="1" dirty="0"/>
              <a:t>Latest figures demonstrate a slight increase in the number of COVID-19 cases across some areas of the UK. There continues to be considerable variation in cases between different areas in England.</a:t>
            </a:r>
            <a:endParaRPr lang="en-GB" i="1" dirty="0"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F086E1-9092-4E5B-9603-48CA2BD0772E}"/>
              </a:ext>
            </a:extLst>
          </p:cNvPr>
          <p:cNvSpPr txBox="1"/>
          <p:nvPr/>
        </p:nvSpPr>
        <p:spPr>
          <a:xfrm>
            <a:off x="8039360" y="6398654"/>
            <a:ext cx="3792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hlinkClick r:id="rId3"/>
              </a:rPr>
              <a:t>Source: Gov.uk COVID-19 dashboard (BMA graph)</a:t>
            </a:r>
            <a:endParaRPr lang="en-GB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9E36E8-4F3C-4B6A-8155-7EDDD50BE450}"/>
              </a:ext>
            </a:extLst>
          </p:cNvPr>
          <p:cNvSpPr txBox="1"/>
          <p:nvPr/>
        </p:nvSpPr>
        <p:spPr>
          <a:xfrm>
            <a:off x="586084" y="2497014"/>
            <a:ext cx="3987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/>
              <a:t>Cases per 100,000 by English region, last 7 days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3611F06-914C-4815-8200-DD68B970FB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121311"/>
              </p:ext>
            </p:extLst>
          </p:nvPr>
        </p:nvGraphicFramePr>
        <p:xfrm>
          <a:off x="717193" y="2948529"/>
          <a:ext cx="3562576" cy="3027030"/>
        </p:xfrm>
        <a:graphic>
          <a:graphicData uri="http://schemas.openxmlformats.org/drawingml/2006/table">
            <a:tbl>
              <a:tblPr/>
              <a:tblGrid>
                <a:gridCol w="2045426">
                  <a:extLst>
                    <a:ext uri="{9D8B030D-6E8A-4147-A177-3AD203B41FA5}">
                      <a16:colId xmlns:a16="http://schemas.microsoft.com/office/drawing/2014/main" val="1989240735"/>
                    </a:ext>
                  </a:extLst>
                </a:gridCol>
                <a:gridCol w="678164">
                  <a:extLst>
                    <a:ext uri="{9D8B030D-6E8A-4147-A177-3AD203B41FA5}">
                      <a16:colId xmlns:a16="http://schemas.microsoft.com/office/drawing/2014/main" val="934142770"/>
                    </a:ext>
                  </a:extLst>
                </a:gridCol>
                <a:gridCol w="838986">
                  <a:extLst>
                    <a:ext uri="{9D8B030D-6E8A-4147-A177-3AD203B41FA5}">
                      <a16:colId xmlns:a16="http://schemas.microsoft.com/office/drawing/2014/main" val="2003744554"/>
                    </a:ext>
                  </a:extLst>
                </a:gridCol>
              </a:tblGrid>
              <a:tr h="83847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 English Region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Cases per 100k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Change compared to last week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581063"/>
                  </a:ext>
                </a:extLst>
              </a:tr>
              <a:tr h="285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Yorkshire and The Humber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368.3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0549266"/>
                  </a:ext>
                </a:extLst>
              </a:tr>
              <a:tr h="278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 South West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348.2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+4%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2799463"/>
                  </a:ext>
                </a:extLst>
              </a:tr>
              <a:tr h="278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 East Midlands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347.9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+2%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603626"/>
                  </a:ext>
                </a:extLst>
              </a:tr>
              <a:tr h="278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 West Midlands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308.2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+9%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5375541"/>
                  </a:ext>
                </a:extLst>
              </a:tr>
              <a:tr h="278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 North West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303.6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+3%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2925171"/>
                  </a:ext>
                </a:extLst>
              </a:tr>
              <a:tr h="278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 South East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284.3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+10%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0704332"/>
                  </a:ext>
                </a:extLst>
              </a:tr>
              <a:tr h="278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 London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278.6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385088"/>
                  </a:ext>
                </a:extLst>
              </a:tr>
              <a:tr h="278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 North East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277.7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3909660"/>
                  </a:ext>
                </a:extLst>
              </a:tr>
              <a:tr h="278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 East of England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267.2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+2%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770413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610307B6-4EA3-4779-A961-469329948741}"/>
              </a:ext>
            </a:extLst>
          </p:cNvPr>
          <p:cNvSpPr txBox="1"/>
          <p:nvPr/>
        </p:nvSpPr>
        <p:spPr>
          <a:xfrm>
            <a:off x="4573449" y="2497013"/>
            <a:ext cx="3987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/>
              <a:t>Cases per 100,000 by nation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884EC9DF-B8A7-4DC9-87D6-AB2F0F5746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0107458"/>
              </p:ext>
            </p:extLst>
          </p:nvPr>
        </p:nvGraphicFramePr>
        <p:xfrm>
          <a:off x="4573449" y="2990593"/>
          <a:ext cx="6986199" cy="3364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44401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053C0-D154-4F67-97FA-49ABDE943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13" y="248010"/>
            <a:ext cx="10515600" cy="1210191"/>
          </a:xfrm>
        </p:spPr>
        <p:txBody>
          <a:bodyPr/>
          <a:lstStyle/>
          <a:p>
            <a:r>
              <a:rPr lang="en-GB"/>
              <a:t>ONS infection survey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B8D736-5FD1-475C-A1FE-C09E1118E2FB}"/>
              </a:ext>
            </a:extLst>
          </p:cNvPr>
          <p:cNvSpPr txBox="1"/>
          <p:nvPr/>
        </p:nvSpPr>
        <p:spPr>
          <a:xfrm>
            <a:off x="580590" y="1402389"/>
            <a:ext cx="3331456" cy="203132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i="1" dirty="0"/>
              <a:t>Highlight:</a:t>
            </a:r>
          </a:p>
          <a:p>
            <a:r>
              <a:rPr lang="en-GB" i="1" dirty="0"/>
              <a:t>Latest ONS infection survey data runs up to 14 August and shows an increase in cases in Northern Ireland and Wales, and a decrease in England and Scotland.</a:t>
            </a:r>
            <a:endParaRPr lang="en-GB" i="1" dirty="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7BE588-4FAD-4F73-B7D6-493E30E254AF}"/>
              </a:ext>
            </a:extLst>
          </p:cNvPr>
          <p:cNvSpPr txBox="1"/>
          <p:nvPr/>
        </p:nvSpPr>
        <p:spPr>
          <a:xfrm>
            <a:off x="8629217" y="6302213"/>
            <a:ext cx="3047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hlinkClick r:id="rId3"/>
              </a:rPr>
              <a:t>Source: ONS COVID-19 Infection Survey</a:t>
            </a:r>
            <a:endParaRPr lang="en-GB" sz="1400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199895AB-78C1-4740-A900-7402A3430F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870162"/>
              </p:ext>
            </p:extLst>
          </p:nvPr>
        </p:nvGraphicFramePr>
        <p:xfrm>
          <a:off x="580590" y="3591611"/>
          <a:ext cx="3423240" cy="2175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080">
                  <a:extLst>
                    <a:ext uri="{9D8B030D-6E8A-4147-A177-3AD203B41FA5}">
                      <a16:colId xmlns:a16="http://schemas.microsoft.com/office/drawing/2014/main" val="3603853659"/>
                    </a:ext>
                  </a:extLst>
                </a:gridCol>
                <a:gridCol w="1141080">
                  <a:extLst>
                    <a:ext uri="{9D8B030D-6E8A-4147-A177-3AD203B41FA5}">
                      <a16:colId xmlns:a16="http://schemas.microsoft.com/office/drawing/2014/main" val="1910518710"/>
                    </a:ext>
                  </a:extLst>
                </a:gridCol>
                <a:gridCol w="1141080">
                  <a:extLst>
                    <a:ext uri="{9D8B030D-6E8A-4147-A177-3AD203B41FA5}">
                      <a16:colId xmlns:a16="http://schemas.microsoft.com/office/drawing/2014/main" val="2479007376"/>
                    </a:ext>
                  </a:extLst>
                </a:gridCol>
              </a:tblGrid>
              <a:tr h="709251">
                <a:tc>
                  <a:txBody>
                    <a:bodyPr/>
                    <a:lstStyle/>
                    <a:p>
                      <a:r>
                        <a:rPr lang="en-GB" sz="1200"/>
                        <a:t>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Estimated pop with COVID-19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Previous week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010505"/>
                  </a:ext>
                </a:extLst>
              </a:tr>
              <a:tr h="352945">
                <a:tc>
                  <a:txBody>
                    <a:bodyPr/>
                    <a:lstStyle/>
                    <a:p>
                      <a:r>
                        <a:rPr lang="en-GB" sz="1600"/>
                        <a:t>England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698,100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726,700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438748"/>
                  </a:ext>
                </a:extLst>
              </a:tr>
              <a:tr h="369218">
                <a:tc>
                  <a:txBody>
                    <a:bodyPr/>
                    <a:lstStyle/>
                    <a:p>
                      <a:r>
                        <a:rPr lang="en-GB" sz="1600"/>
                        <a:t>Wales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23,500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14,100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151126"/>
                  </a:ext>
                </a:extLst>
              </a:tr>
              <a:tr h="352945">
                <a:tc>
                  <a:txBody>
                    <a:bodyPr/>
                    <a:lstStyle/>
                    <a:p>
                      <a:r>
                        <a:rPr lang="en-GB" sz="1600"/>
                        <a:t>Scotland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25,900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28,100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246662"/>
                  </a:ext>
                </a:extLst>
              </a:tr>
              <a:tr h="360220">
                <a:tc>
                  <a:txBody>
                    <a:bodyPr/>
                    <a:lstStyle/>
                    <a:p>
                      <a:r>
                        <a:rPr lang="en-GB" sz="1600"/>
                        <a:t>N Ireland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35,300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34,400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360859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3415B17-1BF6-4CFA-BA5D-9508778005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9507" y="1780162"/>
            <a:ext cx="3331455" cy="40768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E1EA12-FF2F-47B1-9580-D97A3575AA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8423" y="1780162"/>
            <a:ext cx="3452986" cy="39871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CF6B33-490C-47FD-B999-ACF4C19848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6712" y="1402389"/>
            <a:ext cx="3838575" cy="23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63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0318-D718-4C40-B2D5-8F431D65E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682" y="249229"/>
            <a:ext cx="10515600" cy="1325563"/>
          </a:xfrm>
        </p:spPr>
        <p:txBody>
          <a:bodyPr/>
          <a:lstStyle/>
          <a:p>
            <a:r>
              <a:rPr lang="en-GB"/>
              <a:t>Infections by age group, England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6B3FED-571F-4AE5-B818-8C4047F3207A}"/>
              </a:ext>
            </a:extLst>
          </p:cNvPr>
          <p:cNvSpPr txBox="1"/>
          <p:nvPr/>
        </p:nvSpPr>
        <p:spPr>
          <a:xfrm>
            <a:off x="7654905" y="1488179"/>
            <a:ext cx="4124871" cy="203132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i="1" dirty="0"/>
              <a:t>Highlight:</a:t>
            </a:r>
          </a:p>
          <a:p>
            <a:pPr fontAlgn="base"/>
            <a:r>
              <a:rPr lang="en-GB" i="1" dirty="0"/>
              <a:t>Estimated % infection rates differ according to age group. In the past week, infection rates have decreased </a:t>
            </a:r>
            <a:r>
              <a:rPr lang="en-GB" i="1"/>
              <a:t>for School Year 7 to  School Year 11, those aged 25 to 34 years and aged 70 and over.  The trend is uncertain </a:t>
            </a:r>
            <a:r>
              <a:rPr lang="en-GB" i="1" dirty="0"/>
              <a:t>in all</a:t>
            </a:r>
            <a:r>
              <a:rPr lang="en-GB" i="1"/>
              <a:t> other</a:t>
            </a:r>
            <a:r>
              <a:rPr lang="en-GB" i="1" dirty="0"/>
              <a:t> age groups.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E6ACDE-D79F-4D77-B0F3-3FC17B12977E}"/>
              </a:ext>
            </a:extLst>
          </p:cNvPr>
          <p:cNvSpPr txBox="1"/>
          <p:nvPr/>
        </p:nvSpPr>
        <p:spPr>
          <a:xfrm>
            <a:off x="509682" y="1488179"/>
            <a:ext cx="5064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/>
              <a:t>Estimated % of population testing positive for COVID-19 by age group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1FC579-F9B9-405F-9879-7565E45CD135}"/>
              </a:ext>
            </a:extLst>
          </p:cNvPr>
          <p:cNvSpPr txBox="1"/>
          <p:nvPr/>
        </p:nvSpPr>
        <p:spPr>
          <a:xfrm>
            <a:off x="8553804" y="6300409"/>
            <a:ext cx="3047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hlinkClick r:id="rId3"/>
              </a:rPr>
              <a:t>Source: ONS COVID-19 Infection Survey</a:t>
            </a:r>
            <a:endParaRPr lang="en-GB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B0A47C-92A8-48BD-96D2-67CA942935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83" y="2011398"/>
            <a:ext cx="6974850" cy="39419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23E856-0C9A-47B5-914F-F6C2CDFE0B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4532" y="4199000"/>
            <a:ext cx="2252855" cy="175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927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55222FC-152F-4759-943E-49504F1950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0"/>
          <a:stretch/>
        </p:blipFill>
        <p:spPr>
          <a:xfrm>
            <a:off x="8079205" y="5218977"/>
            <a:ext cx="3274595" cy="6287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60223B-F7A3-4357-ABFE-B4BE0EB394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6288"/>
          <a:stretch/>
        </p:blipFill>
        <p:spPr>
          <a:xfrm>
            <a:off x="4048706" y="5221300"/>
            <a:ext cx="2956405" cy="7107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F4DB37-2EC2-4A33-BE0E-9A95F636D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GB" b="1"/>
            </a:br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BD5E882-F9C7-4A42-A2A6-395E2F551B1B}"/>
              </a:ext>
            </a:extLst>
          </p:cNvPr>
          <p:cNvSpPr txBox="1">
            <a:spLocks/>
          </p:cNvSpPr>
          <p:nvPr/>
        </p:nvSpPr>
        <p:spPr>
          <a:xfrm>
            <a:off x="488482" y="24364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cs typeface="Calibri Light"/>
              </a:rPr>
              <a:t>Cumulative vaccination coverage by nation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56D7C0-E693-4137-80B6-8C9FB1E46246}"/>
              </a:ext>
            </a:extLst>
          </p:cNvPr>
          <p:cNvSpPr txBox="1"/>
          <p:nvPr/>
        </p:nvSpPr>
        <p:spPr>
          <a:xfrm>
            <a:off x="579486" y="1403150"/>
            <a:ext cx="2899660" cy="507831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i="1" dirty="0"/>
              <a:t>Highlight:</a:t>
            </a:r>
          </a:p>
          <a:p>
            <a:endParaRPr lang="en-GB" i="1" dirty="0">
              <a:cs typeface="Calibri" panose="020F0502020204030204"/>
            </a:endParaRPr>
          </a:p>
          <a:p>
            <a:pPr fontAlgn="base"/>
            <a:r>
              <a:rPr lang="en-GB" i="1" dirty="0"/>
              <a:t>As of 18 August, 47,460,526 people in the UK have received their first vaccine and 41,157,069 have received their second. </a:t>
            </a:r>
            <a:r>
              <a:rPr lang="en-US" dirty="0"/>
              <a:t>​</a:t>
            </a:r>
          </a:p>
          <a:p>
            <a:pPr fontAlgn="base"/>
            <a:r>
              <a:rPr lang="en-GB" dirty="0"/>
              <a:t>​</a:t>
            </a:r>
          </a:p>
          <a:p>
            <a:pPr fontAlgn="base"/>
            <a:r>
              <a:rPr lang="en-GB" i="1" dirty="0"/>
              <a:t>Just over 87% of those eligible have now received their first dose, while over 75% have received their second dose.</a:t>
            </a:r>
          </a:p>
          <a:p>
            <a:pPr fontAlgn="base"/>
            <a:endParaRPr lang="en-GB" i="1" dirty="0"/>
          </a:p>
          <a:p>
            <a:pPr fontAlgn="base"/>
            <a:r>
              <a:rPr lang="en-GB" i="1" dirty="0"/>
              <a:t>Note: This figure previously included over 18s only, but now includes all eligible people aged 16 and over.</a:t>
            </a:r>
            <a:endParaRPr lang="en-GB" b="0" i="0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07013D-24F3-4541-90D8-42CA96C367FA}"/>
              </a:ext>
            </a:extLst>
          </p:cNvPr>
          <p:cNvSpPr/>
          <p:nvPr/>
        </p:nvSpPr>
        <p:spPr>
          <a:xfrm>
            <a:off x="8087380" y="6185098"/>
            <a:ext cx="46968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hlinkClick r:id="rId4"/>
              </a:rPr>
              <a:t>Source: Gov.uk, Vaccinations in United Kingdom </a:t>
            </a:r>
            <a:endParaRPr lang="en-GB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CD6CD7-9244-43A8-863F-3CE101FEC69A}"/>
              </a:ext>
            </a:extLst>
          </p:cNvPr>
          <p:cNvSpPr txBox="1"/>
          <p:nvPr/>
        </p:nvSpPr>
        <p:spPr>
          <a:xfrm>
            <a:off x="3970894" y="1336504"/>
            <a:ext cx="5403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/>
              <a:t>First Dose Coverage across UK: 10 Jan –  18</a:t>
            </a:r>
            <a:r>
              <a:rPr lang="en-GB" sz="1600" b="1" dirty="0"/>
              <a:t> August</a:t>
            </a:r>
            <a:r>
              <a:rPr lang="en-GB" sz="1600" b="1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B4F1EB-9FA9-4CA3-BA9E-2F83BAC1AB13}"/>
              </a:ext>
            </a:extLst>
          </p:cNvPr>
          <p:cNvSpPr txBox="1"/>
          <p:nvPr/>
        </p:nvSpPr>
        <p:spPr>
          <a:xfrm>
            <a:off x="6913560" y="5556621"/>
            <a:ext cx="732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>
                    <a:lumMod val="50000"/>
                  </a:schemeClr>
                </a:solidFill>
              </a:rPr>
              <a:t>- 83.8%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8F9B03-D131-45EA-A281-5CDA7644D352}"/>
              </a:ext>
            </a:extLst>
          </p:cNvPr>
          <p:cNvSpPr txBox="1"/>
          <p:nvPr/>
        </p:nvSpPr>
        <p:spPr>
          <a:xfrm>
            <a:off x="10637635" y="5170936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>
                    <a:lumMod val="50000"/>
                  </a:schemeClr>
                </a:solidFill>
              </a:rPr>
              <a:t>- 89.4%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64C4FF-1D17-4908-B65D-3BB561AEBEB0}"/>
              </a:ext>
            </a:extLst>
          </p:cNvPr>
          <p:cNvSpPr txBox="1"/>
          <p:nvPr/>
        </p:nvSpPr>
        <p:spPr>
          <a:xfrm>
            <a:off x="10336526" y="5493496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>
                    <a:lumMod val="50000"/>
                  </a:schemeClr>
                </a:solidFill>
              </a:rPr>
              <a:t>- 89.1%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29CE86-4475-4E70-9675-EE9F02DD9733}"/>
              </a:ext>
            </a:extLst>
          </p:cNvPr>
          <p:cNvSpPr txBox="1"/>
          <p:nvPr/>
        </p:nvSpPr>
        <p:spPr>
          <a:xfrm>
            <a:off x="6306027" y="5233367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>
                <a:solidFill>
                  <a:schemeClr val="bg1">
                    <a:lumMod val="50000"/>
                  </a:schemeClr>
                </a:solidFill>
              </a:rPr>
              <a:t>- 87.1%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C6F34D-0549-4C0B-A2B9-B8B863446D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8706" y="1675058"/>
            <a:ext cx="7369015" cy="354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92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38A32-88A3-41CF-8A86-246016901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04" y="246071"/>
            <a:ext cx="10515600" cy="1325563"/>
          </a:xfrm>
        </p:spPr>
        <p:txBody>
          <a:bodyPr/>
          <a:lstStyle/>
          <a:p>
            <a:r>
              <a:rPr lang="en-US">
                <a:cs typeface="Calibri Light"/>
              </a:rPr>
              <a:t>Vaccination coverage, UK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89C6EB-12A0-4BC7-B2B0-D9EA85D03457}"/>
              </a:ext>
            </a:extLst>
          </p:cNvPr>
          <p:cNvSpPr txBox="1"/>
          <p:nvPr/>
        </p:nvSpPr>
        <p:spPr>
          <a:xfrm>
            <a:off x="589876" y="1280822"/>
            <a:ext cx="10797703" cy="120032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i="1" dirty="0"/>
              <a:t>Highlight:</a:t>
            </a:r>
          </a:p>
          <a:p>
            <a:endParaRPr lang="en-GB" i="1" dirty="0"/>
          </a:p>
          <a:p>
            <a:r>
              <a:rPr lang="en-GB" i="1" dirty="0"/>
              <a:t>Since April, there has been a higher level of administration of second doses compared to first doses. Vaccination rates have slowed in recent weeks. </a:t>
            </a:r>
            <a:endParaRPr lang="en-GB" i="1" dirty="0">
              <a:cs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BDB525-AE8E-472F-9D18-A1C899019F01}"/>
              </a:ext>
            </a:extLst>
          </p:cNvPr>
          <p:cNvSpPr/>
          <p:nvPr/>
        </p:nvSpPr>
        <p:spPr>
          <a:xfrm>
            <a:off x="7114713" y="6304152"/>
            <a:ext cx="46968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hlinkClick r:id="rId3"/>
              </a:rPr>
              <a:t>Source: Gov.uk, Vaccinations in United Kingdom (BMA graph) </a:t>
            </a:r>
            <a:endParaRPr lang="en-GB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016C12-271B-48AA-BBCF-CDCBB8257527}"/>
              </a:ext>
            </a:extLst>
          </p:cNvPr>
          <p:cNvSpPr txBox="1"/>
          <p:nvPr/>
        </p:nvSpPr>
        <p:spPr>
          <a:xfrm>
            <a:off x="585566" y="2670760"/>
            <a:ext cx="5654977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 b="1" dirty="0"/>
              <a:t>Number of vaccinations given across the UK: 11 Jan – 18 August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3AC252-1D9B-4237-A65F-2E493E55F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566" y="3198923"/>
            <a:ext cx="11422662" cy="246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81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F7DA063-2AEE-46D4-A28A-81C21A6E1B5F}"/>
              </a:ext>
            </a:extLst>
          </p:cNvPr>
          <p:cNvSpPr txBox="1">
            <a:spLocks/>
          </p:cNvSpPr>
          <p:nvPr/>
        </p:nvSpPr>
        <p:spPr>
          <a:xfrm>
            <a:off x="532950" y="2634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Vaccination coverage by age group, England</a:t>
            </a:r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E41DE3-5796-4B63-A5D8-D47F42151E8A}"/>
              </a:ext>
            </a:extLst>
          </p:cNvPr>
          <p:cNvSpPr txBox="1"/>
          <p:nvPr/>
        </p:nvSpPr>
        <p:spPr>
          <a:xfrm>
            <a:off x="535569" y="5014740"/>
            <a:ext cx="11229321" cy="120032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i="1" dirty="0"/>
              <a:t>Highlight:</a:t>
            </a:r>
          </a:p>
          <a:p>
            <a:endParaRPr lang="en-GB" i="1" dirty="0"/>
          </a:p>
          <a:p>
            <a:r>
              <a:rPr lang="en-GB" i="1" dirty="0"/>
              <a:t>Latest NHSE data covers vaccinations up to 15 August. </a:t>
            </a:r>
            <a:r>
              <a:rPr lang="en-GB" i="1" dirty="0">
                <a:cs typeface="Calibri"/>
              </a:rPr>
              <a:t>First dose coverage is high across age groups, with rates continuing to rise steadily among younger age groups, though uptake has slowed in recent weeks.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44C3B4-4423-4B16-AF7E-C4E3FCF9E19E}"/>
              </a:ext>
            </a:extLst>
          </p:cNvPr>
          <p:cNvSpPr txBox="1"/>
          <p:nvPr/>
        </p:nvSpPr>
        <p:spPr>
          <a:xfrm>
            <a:off x="8318417" y="6286769"/>
            <a:ext cx="3406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hlinkClick r:id="rId3"/>
              </a:rPr>
              <a:t>Source: NHS England, COVID-19 Vaccination</a:t>
            </a:r>
            <a:endParaRPr lang="en-GB" sz="1400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2F00155-12DD-421B-864E-FD5080EDEC17}"/>
              </a:ext>
              <a:ext uri="{147F2762-F138-4A5C-976F-8EAC2B608ADB}">
                <a16:predDERef xmlns:a16="http://schemas.microsoft.com/office/drawing/2014/main" pred="{935E86F7-756E-4A5A-AC54-2D15BF3A19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704629"/>
              </p:ext>
            </p:extLst>
          </p:nvPr>
        </p:nvGraphicFramePr>
        <p:xfrm>
          <a:off x="716696" y="1437764"/>
          <a:ext cx="10713304" cy="3505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31325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MA Theme Blue Titles">
  <a:themeElements>
    <a:clrScheme name="MBA colour final 4">
      <a:dk1>
        <a:srgbClr val="13316E"/>
      </a:dk1>
      <a:lt1>
        <a:sysClr val="window" lastClr="FFFFFF"/>
      </a:lt1>
      <a:dk2>
        <a:srgbClr val="000000"/>
      </a:dk2>
      <a:lt2>
        <a:srgbClr val="50535A"/>
      </a:lt2>
      <a:accent1>
        <a:srgbClr val="0967B1"/>
      </a:accent1>
      <a:accent2>
        <a:srgbClr val="008E82"/>
      </a:accent2>
      <a:accent3>
        <a:srgbClr val="25A73B"/>
      </a:accent3>
      <a:accent4>
        <a:srgbClr val="EA580D"/>
      </a:accent4>
      <a:accent5>
        <a:srgbClr val="DA1F6C"/>
      </a:accent5>
      <a:accent6>
        <a:srgbClr val="6F4F9B"/>
      </a:accent6>
      <a:hlink>
        <a:srgbClr val="13316E"/>
      </a:hlink>
      <a:folHlink>
        <a:srgbClr val="13316E"/>
      </a:folHlink>
    </a:clrScheme>
    <a:fontScheme name="Office 2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MA PowerPoint 16_9_v4 [Read-Only]" id="{5F43AD36-4B3D-4770-B509-257D4F0F6367}" vid="{014088F2-B027-4C3D-9408-246B83C838B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B160A5A2270A45BF90BE6D6439E56C" ma:contentTypeVersion="12" ma:contentTypeDescription="Create a new document." ma:contentTypeScope="" ma:versionID="3c8f12e1ad090ab8cbf62e75f158b7bc">
  <xsd:schema xmlns:xsd="http://www.w3.org/2001/XMLSchema" xmlns:xs="http://www.w3.org/2001/XMLSchema" xmlns:p="http://schemas.microsoft.com/office/2006/metadata/properties" xmlns:ns2="00515df6-166e-40ff-874d-90203bfe5bc9" xmlns:ns3="75849e05-f0d2-4313-af25-172e9fff2c54" targetNamespace="http://schemas.microsoft.com/office/2006/metadata/properties" ma:root="true" ma:fieldsID="dd92d48c6ac601f852155671e4ed6ebe" ns2:_="" ns3:_="">
    <xsd:import namespace="00515df6-166e-40ff-874d-90203bfe5bc9"/>
    <xsd:import namespace="75849e05-f0d2-4313-af25-172e9fff2c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515df6-166e-40ff-874d-90203bfe5b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849e05-f0d2-4313-af25-172e9fff2c5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5849e05-f0d2-4313-af25-172e9fff2c54">
      <UserInfo>
        <DisplayName>Frances Player</DisplayName>
        <AccountId>28662</AccountId>
        <AccountType/>
      </UserInfo>
      <UserInfo>
        <DisplayName>Jenny Haigh</DisplayName>
        <AccountId>29902</AccountId>
        <AccountType/>
      </UserInfo>
      <UserInfo>
        <DisplayName>Robert Wilson</DisplayName>
        <AccountId>574</AccountId>
        <AccountType/>
      </UserInfo>
      <UserInfo>
        <DisplayName>Helena Morris</DisplayName>
        <AccountId>196</AccountId>
        <AccountType/>
      </UserInfo>
      <UserInfo>
        <DisplayName>Alanna Wurm</DisplayName>
        <AccountId>32428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8715DBA-D8EC-4914-8E78-641CB8EBE1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4360CC-08DD-4419-B1F9-E6434D0A2399}">
  <ds:schemaRefs>
    <ds:schemaRef ds:uri="00515df6-166e-40ff-874d-90203bfe5bc9"/>
    <ds:schemaRef ds:uri="75849e05-f0d2-4313-af25-172e9fff2c5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5942318-212E-4DAD-9036-DF0E5E0D75BC}">
  <ds:schemaRefs>
    <ds:schemaRef ds:uri="00515df6-166e-40ff-874d-90203bfe5bc9"/>
    <ds:schemaRef ds:uri="75849e05-f0d2-4313-af25-172e9fff2c5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1983</Words>
  <Application>Microsoft Office PowerPoint</Application>
  <PresentationFormat>Widescreen</PresentationFormat>
  <Paragraphs>284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Segoe UI</vt:lpstr>
      <vt:lpstr>Office Theme</vt:lpstr>
      <vt:lpstr>BMA Theme Blue Titles</vt:lpstr>
      <vt:lpstr>COVID-19 data update</vt:lpstr>
      <vt:lpstr>Cases – UK wide</vt:lpstr>
      <vt:lpstr>Infections and hospitalisation – UK wide</vt:lpstr>
      <vt:lpstr>Cases by nation (and English regions)</vt:lpstr>
      <vt:lpstr>ONS infection survey data</vt:lpstr>
      <vt:lpstr>Infections by age group, England</vt:lpstr>
      <vt:lpstr> </vt:lpstr>
      <vt:lpstr>Vaccination coverage, UK</vt:lpstr>
      <vt:lpstr>PowerPoint Presentation</vt:lpstr>
      <vt:lpstr>COVID-19 Vaccine uptake in England, by ethnicity</vt:lpstr>
      <vt:lpstr>ONS infection survey antibody &amp; vaccination data</vt:lpstr>
      <vt:lpstr>Community surveillance, England</vt:lpstr>
      <vt:lpstr>Community surveillance, England</vt:lpstr>
      <vt:lpstr>Community surveillance, England</vt:lpstr>
      <vt:lpstr>COVID-19 deaths, UK</vt:lpstr>
      <vt:lpstr>COVID-19 deaths by age, England and Wales</vt:lpstr>
      <vt:lpstr>Excess deaths, England</vt:lpstr>
      <vt:lpstr>Excess deaths by ethnicity</vt:lpstr>
      <vt:lpstr>Hospitalisations</vt:lpstr>
      <vt:lpstr>Hospitalisation trends, UK</vt:lpstr>
      <vt:lpstr>Hospital admissions by age</vt:lpstr>
      <vt:lpstr>ICNARC data - ethnicity</vt:lpstr>
      <vt:lpstr>ICNARC data - deprivation</vt:lpstr>
      <vt:lpstr>Non-COVID-19 Backlog, England</vt:lpstr>
      <vt:lpstr>NHS pressures - Wales</vt:lpstr>
      <vt:lpstr>NHS pressures –  Scotland</vt:lpstr>
      <vt:lpstr>NHS pressures – Northern Ireland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Weekly Covid-19 data update</dc:title>
  <dc:creator>Jonathan Ware</dc:creator>
  <cp:lastModifiedBy>Catharina Ohman</cp:lastModifiedBy>
  <cp:revision>4</cp:revision>
  <dcterms:created xsi:type="dcterms:W3CDTF">2021-01-28T23:34:28Z</dcterms:created>
  <dcterms:modified xsi:type="dcterms:W3CDTF">2021-08-23T09:33:56Z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0x01010045B160A5A2270A45BF90BE6D6439E56C</vt:lpwstr>
  </property>
</Properties>
</file>