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1"/>
  </p:notesMasterIdLst>
  <p:sldIdLst>
    <p:sldId id="274" r:id="rId6"/>
    <p:sldId id="258" r:id="rId7"/>
    <p:sldId id="257" r:id="rId8"/>
    <p:sldId id="261" r:id="rId9"/>
    <p:sldId id="292" r:id="rId10"/>
    <p:sldId id="288" r:id="rId11"/>
    <p:sldId id="271" r:id="rId12"/>
    <p:sldId id="294" r:id="rId13"/>
    <p:sldId id="295" r:id="rId14"/>
    <p:sldId id="279" r:id="rId15"/>
    <p:sldId id="259" r:id="rId16"/>
    <p:sldId id="260" r:id="rId17"/>
    <p:sldId id="263" r:id="rId18"/>
    <p:sldId id="264" r:id="rId19"/>
    <p:sldId id="265" r:id="rId20"/>
    <p:sldId id="267" r:id="rId21"/>
    <p:sldId id="268" r:id="rId22"/>
    <p:sldId id="286" r:id="rId23"/>
    <p:sldId id="287" r:id="rId24"/>
    <p:sldId id="276" r:id="rId25"/>
    <p:sldId id="277" r:id="rId26"/>
    <p:sldId id="270" r:id="rId27"/>
    <p:sldId id="283" r:id="rId28"/>
    <p:sldId id="284"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A7B9E46-4637-417B-8184-C276B6CC1DE0}">
          <p14:sldIdLst>
            <p14:sldId id="274"/>
          </p14:sldIdLst>
        </p14:section>
        <p14:section name="Cases and infection rates" id="{787EC7DB-7F9A-4F70-A811-A0F96658FA14}">
          <p14:sldIdLst>
            <p14:sldId id="258"/>
            <p14:sldId id="257"/>
            <p14:sldId id="261"/>
            <p14:sldId id="292"/>
          </p14:sldIdLst>
        </p14:section>
        <p14:section name="Vaccinations" id="{FE7D8DD4-1FF6-48D8-8329-D1FD4654262D}">
          <p14:sldIdLst>
            <p14:sldId id="288"/>
            <p14:sldId id="271"/>
            <p14:sldId id="294"/>
            <p14:sldId id="295"/>
          </p14:sldIdLst>
        </p14:section>
        <p14:section name="Community surveillance" id="{D185229F-2022-40E8-BA1B-D0679C8838F0}">
          <p14:sldIdLst>
            <p14:sldId id="279"/>
            <p14:sldId id="259"/>
            <p14:sldId id="260"/>
          </p14:sldIdLst>
        </p14:section>
        <p14:section name="Deaths" id="{A8811AA5-4D82-467F-BBFE-99C20CFAA37D}">
          <p14:sldIdLst>
            <p14:sldId id="263"/>
            <p14:sldId id="264"/>
            <p14:sldId id="265"/>
            <p14:sldId id="267"/>
          </p14:sldIdLst>
        </p14:section>
        <p14:section name="System pressures" id="{B7263F56-9842-40E8-9F81-287A108B2292}">
          <p14:sldIdLst>
            <p14:sldId id="268"/>
            <p14:sldId id="286"/>
            <p14:sldId id="287"/>
            <p14:sldId id="276"/>
            <p14:sldId id="277"/>
            <p14:sldId id="270"/>
            <p14:sldId id="283"/>
            <p14:sldId id="284"/>
            <p14:sldId id="28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a Morris" initials="HM" lastIdx="1" clrIdx="0">
    <p:extLst>
      <p:ext uri="{19B8F6BF-5375-455C-9EA6-DF929625EA0E}">
        <p15:presenceInfo xmlns:p15="http://schemas.microsoft.com/office/powerpoint/2012/main" userId="S::HMORRIS@bma.org.uk::0064647f-9f98-4cb2-8fb8-b610d4a5700d" providerId="AD"/>
      </p:ext>
    </p:extLst>
  </p:cmAuthor>
  <p:cmAuthor id="2" name="Alanna Wurm" initials="AW" lastIdx="1" clrIdx="1">
    <p:extLst>
      <p:ext uri="{19B8F6BF-5375-455C-9EA6-DF929625EA0E}">
        <p15:presenceInfo xmlns:p15="http://schemas.microsoft.com/office/powerpoint/2012/main" userId="S::AWurm@bma.org.uk::71cb75d1-1fb1-482a-99e6-5e5d973f97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9C9EBC-6681-4D21-8E9B-6A893D621468}" v="172" dt="2021-07-02T10:18:51.889"/>
    <p1510:client id="{703EB9F1-7732-0CC6-666B-184C6D61617A}" v="41" dt="2021-07-01T14:21:25.183"/>
    <p1510:client id="{97F8562C-2A42-47C5-9019-82172BD7746B}" v="954" dt="2021-07-02T11:13:13.4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1" y="1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userId="7ed9af77-701f-40b3-a0a1-0b13a54c4866" providerId="ADAL" clId="{9118335A-6972-4BA0-918E-005A09405D50}"/>
    <pc:docChg chg="undo custSel addSld delSld modSld">
      <pc:chgData name="Jonathan" userId="7ed9af77-701f-40b3-a0a1-0b13a54c4866" providerId="ADAL" clId="{9118335A-6972-4BA0-918E-005A09405D50}" dt="2021-02-04T22:59:48.189" v="1103"/>
      <pc:docMkLst>
        <pc:docMk/>
      </pc:docMkLst>
      <pc:sldChg chg="modSp mod">
        <pc:chgData name="Jonathan" userId="7ed9af77-701f-40b3-a0a1-0b13a54c4866" providerId="ADAL" clId="{9118335A-6972-4BA0-918E-005A09405D50}" dt="2021-02-04T21:38:13.161" v="529" actId="20577"/>
        <pc:sldMkLst>
          <pc:docMk/>
          <pc:sldMk cId="3951975164" sldId="263"/>
        </pc:sldMkLst>
        <pc:spChg chg="mod">
          <ac:chgData name="Jonathan" userId="7ed9af77-701f-40b3-a0a1-0b13a54c4866" providerId="ADAL" clId="{9118335A-6972-4BA0-918E-005A09405D50}" dt="2021-02-04T21:38:13.161" v="529" actId="20577"/>
          <ac:spMkLst>
            <pc:docMk/>
            <pc:sldMk cId="3951975164" sldId="263"/>
            <ac:spMk id="5" creationId="{8F0432C2-E932-44CB-802B-CDFCA59D2246}"/>
          </ac:spMkLst>
        </pc:spChg>
      </pc:sldChg>
      <pc:sldChg chg="addSp delSp modSp mod">
        <pc:chgData name="Jonathan" userId="7ed9af77-701f-40b3-a0a1-0b13a54c4866" providerId="ADAL" clId="{9118335A-6972-4BA0-918E-005A09405D50}" dt="2021-02-04T21:25:54.115" v="57"/>
        <pc:sldMkLst>
          <pc:docMk/>
          <pc:sldMk cId="1192411441" sldId="264"/>
        </pc:sldMkLst>
        <pc:spChg chg="del">
          <ac:chgData name="Jonathan" userId="7ed9af77-701f-40b3-a0a1-0b13a54c4866" providerId="ADAL" clId="{9118335A-6972-4BA0-918E-005A09405D50}" dt="2021-02-04T21:18:17.981" v="0" actId="478"/>
          <ac:spMkLst>
            <pc:docMk/>
            <pc:sldMk cId="1192411441" sldId="264"/>
            <ac:spMk id="3" creationId="{67AD6E9C-31E3-4AAF-8684-509FDA9A3F7A}"/>
          </ac:spMkLst>
        </pc:spChg>
        <pc:spChg chg="add mod">
          <ac:chgData name="Jonathan" userId="7ed9af77-701f-40b3-a0a1-0b13a54c4866" providerId="ADAL" clId="{9118335A-6972-4BA0-918E-005A09405D50}" dt="2021-02-04T21:19:00.765" v="6" actId="14100"/>
          <ac:spMkLst>
            <pc:docMk/>
            <pc:sldMk cId="1192411441" sldId="264"/>
            <ac:spMk id="7" creationId="{F048DB6A-5F8F-4A78-906B-E21FD58E549E}"/>
          </ac:spMkLst>
        </pc:spChg>
        <pc:spChg chg="add mod">
          <ac:chgData name="Jonathan" userId="7ed9af77-701f-40b3-a0a1-0b13a54c4866" providerId="ADAL" clId="{9118335A-6972-4BA0-918E-005A09405D50}" dt="2021-02-04T21:25:54.115" v="57"/>
          <ac:spMkLst>
            <pc:docMk/>
            <pc:sldMk cId="1192411441" sldId="264"/>
            <ac:spMk id="8" creationId="{C977A7F9-DE8A-48C7-A2BA-5226FDBEA172}"/>
          </ac:spMkLst>
        </pc:spChg>
        <pc:picChg chg="add mod">
          <ac:chgData name="Jonathan" userId="7ed9af77-701f-40b3-a0a1-0b13a54c4866" providerId="ADAL" clId="{9118335A-6972-4BA0-918E-005A09405D50}" dt="2021-02-04T21:18:28.986" v="3" actId="1076"/>
          <ac:picMkLst>
            <pc:docMk/>
            <pc:sldMk cId="1192411441" sldId="264"/>
            <ac:picMk id="5" creationId="{1A652AED-3862-4D1B-8D1D-69BC5666CD4C}"/>
          </ac:picMkLst>
        </pc:picChg>
      </pc:sldChg>
      <pc:sldChg chg="addSp delSp modSp new mod">
        <pc:chgData name="Jonathan" userId="7ed9af77-701f-40b3-a0a1-0b13a54c4866" providerId="ADAL" clId="{9118335A-6972-4BA0-918E-005A09405D50}" dt="2021-02-04T21:33:35.844" v="328" actId="20577"/>
        <pc:sldMkLst>
          <pc:docMk/>
          <pc:sldMk cId="2224957680" sldId="265"/>
        </pc:sldMkLst>
        <pc:spChg chg="mod">
          <ac:chgData name="Jonathan" userId="7ed9af77-701f-40b3-a0a1-0b13a54c4866" providerId="ADAL" clId="{9118335A-6972-4BA0-918E-005A09405D50}" dt="2021-02-04T21:25:34.183" v="54" actId="20577"/>
          <ac:spMkLst>
            <pc:docMk/>
            <pc:sldMk cId="2224957680" sldId="265"/>
            <ac:spMk id="2" creationId="{F36D9E3F-D4D3-42DE-AAE1-F33252729ED9}"/>
          </ac:spMkLst>
        </pc:spChg>
        <pc:spChg chg="del">
          <ac:chgData name="Jonathan" userId="7ed9af77-701f-40b3-a0a1-0b13a54c4866" providerId="ADAL" clId="{9118335A-6972-4BA0-918E-005A09405D50}" dt="2021-02-04T21:21:59.542" v="8" actId="478"/>
          <ac:spMkLst>
            <pc:docMk/>
            <pc:sldMk cId="2224957680" sldId="265"/>
            <ac:spMk id="3" creationId="{45545C2D-0D97-4BEA-AE3E-C5FCB913A526}"/>
          </ac:spMkLst>
        </pc:spChg>
        <pc:spChg chg="add mod">
          <ac:chgData name="Jonathan" userId="7ed9af77-701f-40b3-a0a1-0b13a54c4866" providerId="ADAL" clId="{9118335A-6972-4BA0-918E-005A09405D50}" dt="2021-02-04T21:25:55.565" v="58"/>
          <ac:spMkLst>
            <pc:docMk/>
            <pc:sldMk cId="2224957680" sldId="265"/>
            <ac:spMk id="7" creationId="{67DF18FA-8D2F-4A4D-AEC3-C13C3B2AD365}"/>
          </ac:spMkLst>
        </pc:spChg>
        <pc:spChg chg="add del mod">
          <ac:chgData name="Jonathan" userId="7ed9af77-701f-40b3-a0a1-0b13a54c4866" providerId="ADAL" clId="{9118335A-6972-4BA0-918E-005A09405D50}" dt="2021-02-04T21:27:02.134" v="60"/>
          <ac:spMkLst>
            <pc:docMk/>
            <pc:sldMk cId="2224957680" sldId="265"/>
            <ac:spMk id="8" creationId="{74D56206-F9AD-4535-8B79-5496DD6C2C2A}"/>
          </ac:spMkLst>
        </pc:spChg>
        <pc:spChg chg="add mod">
          <ac:chgData name="Jonathan" userId="7ed9af77-701f-40b3-a0a1-0b13a54c4866" providerId="ADAL" clId="{9118335A-6972-4BA0-918E-005A09405D50}" dt="2021-02-04T21:33:35.844" v="328" actId="20577"/>
          <ac:spMkLst>
            <pc:docMk/>
            <pc:sldMk cId="2224957680" sldId="265"/>
            <ac:spMk id="9" creationId="{EC3C1318-FD87-443C-9921-CBBE2E8F4731}"/>
          </ac:spMkLst>
        </pc:spChg>
        <pc:picChg chg="add mod">
          <ac:chgData name="Jonathan" userId="7ed9af77-701f-40b3-a0a1-0b13a54c4866" providerId="ADAL" clId="{9118335A-6972-4BA0-918E-005A09405D50}" dt="2021-02-04T21:30:05.702" v="88" actId="1076"/>
          <ac:picMkLst>
            <pc:docMk/>
            <pc:sldMk cId="2224957680" sldId="265"/>
            <ac:picMk id="5" creationId="{092AAF0D-9BAE-4C99-B071-784449079ED0}"/>
          </ac:picMkLst>
        </pc:picChg>
        <pc:picChg chg="add mod">
          <ac:chgData name="Jonathan" userId="7ed9af77-701f-40b3-a0a1-0b13a54c4866" providerId="ADAL" clId="{9118335A-6972-4BA0-918E-005A09405D50}" dt="2021-02-04T21:32:17.666" v="91" actId="1076"/>
          <ac:picMkLst>
            <pc:docMk/>
            <pc:sldMk cId="2224957680" sldId="265"/>
            <ac:picMk id="1026" creationId="{42D90BB4-8590-4A19-BB1C-BFFD0BF28360}"/>
          </ac:picMkLst>
        </pc:picChg>
      </pc:sldChg>
      <pc:sldChg chg="new del">
        <pc:chgData name="Jonathan" userId="7ed9af77-701f-40b3-a0a1-0b13a54c4866" providerId="ADAL" clId="{9118335A-6972-4BA0-918E-005A09405D50}" dt="2021-02-04T21:41:25.845" v="532" actId="47"/>
        <pc:sldMkLst>
          <pc:docMk/>
          <pc:sldMk cId="3084945543" sldId="266"/>
        </pc:sldMkLst>
      </pc:sldChg>
      <pc:sldChg chg="addSp delSp modSp new mod">
        <pc:chgData name="Jonathan" userId="7ed9af77-701f-40b3-a0a1-0b13a54c4866" providerId="ADAL" clId="{9118335A-6972-4BA0-918E-005A09405D50}" dt="2021-02-04T21:50:01.468" v="615"/>
        <pc:sldMkLst>
          <pc:docMk/>
          <pc:sldMk cId="2214951337" sldId="267"/>
        </pc:sldMkLst>
        <pc:spChg chg="mod">
          <ac:chgData name="Jonathan" userId="7ed9af77-701f-40b3-a0a1-0b13a54c4866" providerId="ADAL" clId="{9118335A-6972-4BA0-918E-005A09405D50}" dt="2021-02-04T21:48:17.164" v="572" actId="20577"/>
          <ac:spMkLst>
            <pc:docMk/>
            <pc:sldMk cId="2214951337" sldId="267"/>
            <ac:spMk id="2" creationId="{0B31C68F-6503-4E1F-86C7-55534F3DAACA}"/>
          </ac:spMkLst>
        </pc:spChg>
        <pc:spChg chg="del">
          <ac:chgData name="Jonathan" userId="7ed9af77-701f-40b3-a0a1-0b13a54c4866" providerId="ADAL" clId="{9118335A-6972-4BA0-918E-005A09405D50}" dt="2021-02-04T21:41:29.700" v="533" actId="478"/>
          <ac:spMkLst>
            <pc:docMk/>
            <pc:sldMk cId="2214951337" sldId="267"/>
            <ac:spMk id="3" creationId="{665A8B4F-179E-41AD-987C-B33560A4EC6C}"/>
          </ac:spMkLst>
        </pc:spChg>
        <pc:spChg chg="add mod">
          <ac:chgData name="Jonathan" userId="7ed9af77-701f-40b3-a0a1-0b13a54c4866" providerId="ADAL" clId="{9118335A-6972-4BA0-918E-005A09405D50}" dt="2021-02-04T21:48:40.371" v="575"/>
          <ac:spMkLst>
            <pc:docMk/>
            <pc:sldMk cId="2214951337" sldId="267"/>
            <ac:spMk id="8" creationId="{02E14D69-137D-4FEF-8300-74C4A33E77D6}"/>
          </ac:spMkLst>
        </pc:spChg>
        <pc:spChg chg="add mod">
          <ac:chgData name="Jonathan" userId="7ed9af77-701f-40b3-a0a1-0b13a54c4866" providerId="ADAL" clId="{9118335A-6972-4BA0-918E-005A09405D50}" dt="2021-02-04T21:49:10.145" v="588"/>
          <ac:spMkLst>
            <pc:docMk/>
            <pc:sldMk cId="2214951337" sldId="267"/>
            <ac:spMk id="9" creationId="{2033BD2E-50CD-40AC-9A5C-A3C05041795E}"/>
          </ac:spMkLst>
        </pc:spChg>
        <pc:spChg chg="add mod">
          <ac:chgData name="Jonathan" userId="7ed9af77-701f-40b3-a0a1-0b13a54c4866" providerId="ADAL" clId="{9118335A-6972-4BA0-918E-005A09405D50}" dt="2021-02-04T21:49:25.380" v="602" actId="14100"/>
          <ac:spMkLst>
            <pc:docMk/>
            <pc:sldMk cId="2214951337" sldId="267"/>
            <ac:spMk id="10" creationId="{B341BC8A-3291-4934-A694-EB0E1835BBDD}"/>
          </ac:spMkLst>
        </pc:spChg>
        <pc:spChg chg="add mod">
          <ac:chgData name="Jonathan" userId="7ed9af77-701f-40b3-a0a1-0b13a54c4866" providerId="ADAL" clId="{9118335A-6972-4BA0-918E-005A09405D50}" dt="2021-02-04T21:49:46.493" v="614" actId="14100"/>
          <ac:spMkLst>
            <pc:docMk/>
            <pc:sldMk cId="2214951337" sldId="267"/>
            <ac:spMk id="11" creationId="{890D0C67-B185-4630-92A4-674516D9546F}"/>
          </ac:spMkLst>
        </pc:spChg>
        <pc:spChg chg="add mod">
          <ac:chgData name="Jonathan" userId="7ed9af77-701f-40b3-a0a1-0b13a54c4866" providerId="ADAL" clId="{9118335A-6972-4BA0-918E-005A09405D50}" dt="2021-02-04T21:50:01.468" v="615"/>
          <ac:spMkLst>
            <pc:docMk/>
            <pc:sldMk cId="2214951337" sldId="267"/>
            <ac:spMk id="12" creationId="{63A47D62-F335-471F-A887-FF139E9EF335}"/>
          </ac:spMkLst>
        </pc:spChg>
        <pc:picChg chg="add mod">
          <ac:chgData name="Jonathan" userId="7ed9af77-701f-40b3-a0a1-0b13a54c4866" providerId="ADAL" clId="{9118335A-6972-4BA0-918E-005A09405D50}" dt="2021-02-04T21:47:46.545" v="545" actId="1076"/>
          <ac:picMkLst>
            <pc:docMk/>
            <pc:sldMk cId="2214951337" sldId="267"/>
            <ac:picMk id="5" creationId="{A736E2F3-5E2D-4776-99B6-0273B4A43273}"/>
          </ac:picMkLst>
        </pc:picChg>
        <pc:picChg chg="add mod">
          <ac:chgData name="Jonathan" userId="7ed9af77-701f-40b3-a0a1-0b13a54c4866" providerId="ADAL" clId="{9118335A-6972-4BA0-918E-005A09405D50}" dt="2021-02-04T21:47:49.855" v="546" actId="1076"/>
          <ac:picMkLst>
            <pc:docMk/>
            <pc:sldMk cId="2214951337" sldId="267"/>
            <ac:picMk id="7" creationId="{71D0E144-FABC-4D5B-BF67-50E6A49CBC95}"/>
          </ac:picMkLst>
        </pc:picChg>
      </pc:sldChg>
      <pc:sldChg chg="addSp delSp modSp new mod">
        <pc:chgData name="Jonathan" userId="7ed9af77-701f-40b3-a0a1-0b13a54c4866" providerId="ADAL" clId="{9118335A-6972-4BA0-918E-005A09405D50}" dt="2021-02-04T22:13:26.468" v="1082" actId="20577"/>
        <pc:sldMkLst>
          <pc:docMk/>
          <pc:sldMk cId="536602902" sldId="268"/>
        </pc:sldMkLst>
        <pc:spChg chg="mod">
          <ac:chgData name="Jonathan" userId="7ed9af77-701f-40b3-a0a1-0b13a54c4866" providerId="ADAL" clId="{9118335A-6972-4BA0-918E-005A09405D50}" dt="2021-02-04T21:51:06.506" v="632" actId="20577"/>
          <ac:spMkLst>
            <pc:docMk/>
            <pc:sldMk cId="536602902" sldId="268"/>
            <ac:spMk id="2" creationId="{3662370A-BD4C-403E-9564-F02D964B5BAA}"/>
          </ac:spMkLst>
        </pc:spChg>
        <pc:spChg chg="del">
          <ac:chgData name="Jonathan" userId="7ed9af77-701f-40b3-a0a1-0b13a54c4866" providerId="ADAL" clId="{9118335A-6972-4BA0-918E-005A09405D50}" dt="2021-02-04T21:53:09.093" v="633" actId="478"/>
          <ac:spMkLst>
            <pc:docMk/>
            <pc:sldMk cId="536602902" sldId="268"/>
            <ac:spMk id="3" creationId="{8CAA55E3-C751-4CA3-9A47-E7A1120EA6FE}"/>
          </ac:spMkLst>
        </pc:spChg>
        <pc:spChg chg="add mod">
          <ac:chgData name="Jonathan" userId="7ed9af77-701f-40b3-a0a1-0b13a54c4866" providerId="ADAL" clId="{9118335A-6972-4BA0-918E-005A09405D50}" dt="2021-02-04T22:09:21.297" v="696" actId="20577"/>
          <ac:spMkLst>
            <pc:docMk/>
            <pc:sldMk cId="536602902" sldId="268"/>
            <ac:spMk id="8" creationId="{D9BE3CEA-DC96-45B7-A9C6-9A526D1E9385}"/>
          </ac:spMkLst>
        </pc:spChg>
        <pc:spChg chg="add mod">
          <ac:chgData name="Jonathan" userId="7ed9af77-701f-40b3-a0a1-0b13a54c4866" providerId="ADAL" clId="{9118335A-6972-4BA0-918E-005A09405D50}" dt="2021-02-04T22:10:28.810" v="805" actId="20577"/>
          <ac:spMkLst>
            <pc:docMk/>
            <pc:sldMk cId="536602902" sldId="268"/>
            <ac:spMk id="9" creationId="{41213A0E-8A69-498C-A600-B4A0A87237CE}"/>
          </ac:spMkLst>
        </pc:spChg>
        <pc:spChg chg="add mod">
          <ac:chgData name="Jonathan" userId="7ed9af77-701f-40b3-a0a1-0b13a54c4866" providerId="ADAL" clId="{9118335A-6972-4BA0-918E-005A09405D50}" dt="2021-02-04T22:13:26.468" v="1082" actId="20577"/>
          <ac:spMkLst>
            <pc:docMk/>
            <pc:sldMk cId="536602902" sldId="268"/>
            <ac:spMk id="10" creationId="{5D86B5B1-A765-47AF-AA4B-5F813974690E}"/>
          </ac:spMkLst>
        </pc:spChg>
        <pc:picChg chg="add mod">
          <ac:chgData name="Jonathan" userId="7ed9af77-701f-40b3-a0a1-0b13a54c4866" providerId="ADAL" clId="{9118335A-6972-4BA0-918E-005A09405D50}" dt="2021-02-04T22:08:26.728" v="644" actId="1076"/>
          <ac:picMkLst>
            <pc:docMk/>
            <pc:sldMk cId="536602902" sldId="268"/>
            <ac:picMk id="5" creationId="{6E331408-D8BE-4A57-96CE-60601C8F4E08}"/>
          </ac:picMkLst>
        </pc:picChg>
        <pc:picChg chg="add mod">
          <ac:chgData name="Jonathan" userId="7ed9af77-701f-40b3-a0a1-0b13a54c4866" providerId="ADAL" clId="{9118335A-6972-4BA0-918E-005A09405D50}" dt="2021-02-04T22:10:35.599" v="806" actId="1076"/>
          <ac:picMkLst>
            <pc:docMk/>
            <pc:sldMk cId="536602902" sldId="268"/>
            <ac:picMk id="7" creationId="{7717D4F1-F1C2-4382-BCC3-03DADD96679B}"/>
          </ac:picMkLst>
        </pc:picChg>
      </pc:sldChg>
      <pc:sldChg chg="addSp delSp modSp new mod">
        <pc:chgData name="Jonathan" userId="7ed9af77-701f-40b3-a0a1-0b13a54c4866" providerId="ADAL" clId="{9118335A-6972-4BA0-918E-005A09405D50}" dt="2021-02-04T22:59:48.189" v="1103"/>
        <pc:sldMkLst>
          <pc:docMk/>
          <pc:sldMk cId="1421653556" sldId="269"/>
        </pc:sldMkLst>
        <pc:spChg chg="mod">
          <ac:chgData name="Jonathan" userId="7ed9af77-701f-40b3-a0a1-0b13a54c4866" providerId="ADAL" clId="{9118335A-6972-4BA0-918E-005A09405D50}" dt="2021-02-04T22:59:08.763" v="1102" actId="20577"/>
          <ac:spMkLst>
            <pc:docMk/>
            <pc:sldMk cId="1421653556" sldId="269"/>
            <ac:spMk id="2" creationId="{AF39ADD5-96DD-420C-B817-CC9743DD9002}"/>
          </ac:spMkLst>
        </pc:spChg>
        <pc:spChg chg="del">
          <ac:chgData name="Jonathan" userId="7ed9af77-701f-40b3-a0a1-0b13a54c4866" providerId="ADAL" clId="{9118335A-6972-4BA0-918E-005A09405D50}" dt="2021-02-04T22:58:55.906" v="1084" actId="478"/>
          <ac:spMkLst>
            <pc:docMk/>
            <pc:sldMk cId="1421653556" sldId="269"/>
            <ac:spMk id="3" creationId="{BE66FEDA-C1CC-44EC-85B6-DEBB2E0E6914}"/>
          </ac:spMkLst>
        </pc:spChg>
        <pc:spChg chg="add mod">
          <ac:chgData name="Jonathan" userId="7ed9af77-701f-40b3-a0a1-0b13a54c4866" providerId="ADAL" clId="{9118335A-6972-4BA0-918E-005A09405D50}" dt="2021-02-04T22:59:48.189" v="1103"/>
          <ac:spMkLst>
            <pc:docMk/>
            <pc:sldMk cId="1421653556" sldId="269"/>
            <ac:spMk id="6" creationId="{45FF0AE0-1FD3-4166-85AD-2EA2D379D880}"/>
          </ac:spMkLst>
        </pc:spChg>
        <pc:picChg chg="add mod">
          <ac:chgData name="Jonathan" userId="7ed9af77-701f-40b3-a0a1-0b13a54c4866" providerId="ADAL" clId="{9118335A-6972-4BA0-918E-005A09405D50}" dt="2021-02-04T22:59:03.865" v="1088" actId="1076"/>
          <ac:picMkLst>
            <pc:docMk/>
            <pc:sldMk cId="1421653556" sldId="269"/>
            <ac:picMk id="5" creationId="{465678BC-0ECE-4CB1-8CDB-BFCE24FCC3E9}"/>
          </ac:picMkLst>
        </pc:picChg>
      </pc:sldChg>
    </pc:docChg>
  </pc:docChgLst>
  <pc:docChgLst>
    <pc:chgData name="Alanna Wurm" userId="71cb75d1-1fb1-482a-99e6-5e5d973f9738" providerId="ADAL" clId="{C019449B-4899-4367-B011-31D82C9BE0C2}"/>
    <pc:docChg chg="undo custSel addSld delSld modSld sldOrd modSection">
      <pc:chgData name="Alanna Wurm" userId="71cb75d1-1fb1-482a-99e6-5e5d973f9738" providerId="ADAL" clId="{C019449B-4899-4367-B011-31D82C9BE0C2}" dt="2021-06-25T16:02:59.599" v="5411" actId="20577"/>
      <pc:docMkLst>
        <pc:docMk/>
      </pc:docMkLst>
      <pc:sldChg chg="addSp delSp modSp mod modNotesTx">
        <pc:chgData name="Alanna Wurm" userId="71cb75d1-1fb1-482a-99e6-5e5d973f9738" providerId="ADAL" clId="{C019449B-4899-4367-B011-31D82C9BE0C2}" dt="2021-06-25T15:33:14.607" v="5372" actId="20577"/>
        <pc:sldMkLst>
          <pc:docMk/>
          <pc:sldMk cId="2444401622" sldId="257"/>
        </pc:sldMkLst>
        <pc:spChg chg="mod">
          <ac:chgData name="Alanna Wurm" userId="71cb75d1-1fb1-482a-99e6-5e5d973f9738" providerId="ADAL" clId="{C019449B-4899-4367-B011-31D82C9BE0C2}" dt="2021-05-21T09:56:39.401" v="290" actId="1076"/>
          <ac:spMkLst>
            <pc:docMk/>
            <pc:sldMk cId="2444401622" sldId="257"/>
            <ac:spMk id="2" creationId="{67D83301-831A-4329-8456-37D3A4154436}"/>
          </ac:spMkLst>
        </pc:spChg>
        <pc:spChg chg="mod">
          <ac:chgData name="Alanna Wurm" userId="71cb75d1-1fb1-482a-99e6-5e5d973f9738" providerId="ADAL" clId="{C019449B-4899-4367-B011-31D82C9BE0C2}" dt="2021-06-25T15:32:30.485" v="5371" actId="21"/>
          <ac:spMkLst>
            <pc:docMk/>
            <pc:sldMk cId="2444401622" sldId="257"/>
            <ac:spMk id="5" creationId="{4C2343A2-09FA-47F9-96A7-84EF94D12C75}"/>
          </ac:spMkLst>
        </pc:spChg>
        <pc:spChg chg="mod">
          <ac:chgData name="Alanna Wurm" userId="71cb75d1-1fb1-482a-99e6-5e5d973f9738" providerId="ADAL" clId="{C019449B-4899-4367-B011-31D82C9BE0C2}" dt="2021-05-28T12:10:16.556" v="2189" actId="1076"/>
          <ac:spMkLst>
            <pc:docMk/>
            <pc:sldMk cId="2444401622" sldId="257"/>
            <ac:spMk id="9" creationId="{709E36E8-4F3C-4B6A-8155-7EDDD50BE450}"/>
          </ac:spMkLst>
        </pc:spChg>
        <pc:spChg chg="mod">
          <ac:chgData name="Alanna Wurm" userId="71cb75d1-1fb1-482a-99e6-5e5d973f9738" providerId="ADAL" clId="{C019449B-4899-4367-B011-31D82C9BE0C2}" dt="2021-06-04T12:06:47.430" v="3617" actId="1076"/>
          <ac:spMkLst>
            <pc:docMk/>
            <pc:sldMk cId="2444401622" sldId="257"/>
            <ac:spMk id="10" creationId="{A7F086E1-9092-4E5B-9603-48CA2BD0772E}"/>
          </ac:spMkLst>
        </pc:spChg>
        <pc:spChg chg="mod">
          <ac:chgData name="Alanna Wurm" userId="71cb75d1-1fb1-482a-99e6-5e5d973f9738" providerId="ADAL" clId="{C019449B-4899-4367-B011-31D82C9BE0C2}" dt="2021-06-11T14:09:33.999" v="4127" actId="20577"/>
          <ac:spMkLst>
            <pc:docMk/>
            <pc:sldMk cId="2444401622" sldId="257"/>
            <ac:spMk id="17" creationId="{610307B6-4EA3-4779-A961-469329948741}"/>
          </ac:spMkLst>
        </pc:spChg>
        <pc:graphicFrameChg chg="del mod">
          <ac:chgData name="Alanna Wurm" userId="71cb75d1-1fb1-482a-99e6-5e5d973f9738" providerId="ADAL" clId="{C019449B-4899-4367-B011-31D82C9BE0C2}" dt="2021-05-21T09:34:13.471" v="82" actId="478"/>
          <ac:graphicFrameMkLst>
            <pc:docMk/>
            <pc:sldMk cId="2444401622" sldId="257"/>
            <ac:graphicFrameMk id="3" creationId="{93EBCF82-6240-4E29-A2A0-E8B4B74B66F7}"/>
          </ac:graphicFrameMkLst>
        </pc:graphicFrameChg>
        <pc:graphicFrameChg chg="del mod modGraphic">
          <ac:chgData name="Alanna Wurm" userId="71cb75d1-1fb1-482a-99e6-5e5d973f9738" providerId="ADAL" clId="{C019449B-4899-4367-B011-31D82C9BE0C2}" dt="2021-06-25T13:10:15.739" v="4739" actId="478"/>
          <ac:graphicFrameMkLst>
            <pc:docMk/>
            <pc:sldMk cId="2444401622" sldId="257"/>
            <ac:graphicFrameMk id="4" creationId="{5847D97F-CA4D-48D6-894B-387A70853907}"/>
          </ac:graphicFrameMkLst>
        </pc:graphicFrameChg>
        <pc:graphicFrameChg chg="del">
          <ac:chgData name="Alanna Wurm" userId="71cb75d1-1fb1-482a-99e6-5e5d973f9738" providerId="ADAL" clId="{C019449B-4899-4367-B011-31D82C9BE0C2}" dt="2021-06-25T13:09:57.781" v="4736" actId="478"/>
          <ac:graphicFrameMkLst>
            <pc:docMk/>
            <pc:sldMk cId="2444401622" sldId="257"/>
            <ac:graphicFrameMk id="7" creationId="{F776F119-C3F3-4C0B-B93E-C28E6D5E6025}"/>
          </ac:graphicFrameMkLst>
        </pc:graphicFrameChg>
        <pc:graphicFrameChg chg="add del mod">
          <ac:chgData name="Alanna Wurm" userId="71cb75d1-1fb1-482a-99e6-5e5d973f9738" providerId="ADAL" clId="{C019449B-4899-4367-B011-31D82C9BE0C2}" dt="2021-06-04T12:06:13.113" v="3610" actId="478"/>
          <ac:graphicFrameMkLst>
            <pc:docMk/>
            <pc:sldMk cId="2444401622" sldId="257"/>
            <ac:graphicFrameMk id="11" creationId="{884EC9DF-B8A7-4DC9-87D6-AB2F0F5746D1}"/>
          </ac:graphicFrameMkLst>
        </pc:graphicFrameChg>
        <pc:graphicFrameChg chg="del">
          <ac:chgData name="Alanna Wurm" userId="71cb75d1-1fb1-482a-99e6-5e5d973f9738" providerId="ADAL" clId="{C019449B-4899-4367-B011-31D82C9BE0C2}" dt="2021-06-25T13:09:55.490" v="4735" actId="478"/>
          <ac:graphicFrameMkLst>
            <pc:docMk/>
            <pc:sldMk cId="2444401622" sldId="257"/>
            <ac:graphicFrameMk id="11" creationId="{A8A1FB3C-FB85-4DA3-B1B5-7199ABDDCF09}"/>
          </ac:graphicFrameMkLst>
        </pc:graphicFrameChg>
        <pc:graphicFrameChg chg="add del mod">
          <ac:chgData name="Alanna Wurm" userId="71cb75d1-1fb1-482a-99e6-5e5d973f9738" providerId="ADAL" clId="{C019449B-4899-4367-B011-31D82C9BE0C2}" dt="2021-06-04T12:06:19.348" v="3611" actId="478"/>
          <ac:graphicFrameMkLst>
            <pc:docMk/>
            <pc:sldMk cId="2444401622" sldId="257"/>
            <ac:graphicFrameMk id="12" creationId="{884EC9DF-B8A7-4DC9-87D6-AB2F0F5746D1}"/>
          </ac:graphicFrameMkLst>
        </pc:graphicFrameChg>
        <pc:graphicFrameChg chg="add mod">
          <ac:chgData name="Alanna Wurm" userId="71cb75d1-1fb1-482a-99e6-5e5d973f9738" providerId="ADAL" clId="{C019449B-4899-4367-B011-31D82C9BE0C2}" dt="2021-06-04T12:07:48.589" v="3621" actId="1076"/>
          <ac:graphicFrameMkLst>
            <pc:docMk/>
            <pc:sldMk cId="2444401622" sldId="257"/>
            <ac:graphicFrameMk id="13" creationId="{884EC9DF-B8A7-4DC9-87D6-AB2F0F5746D1}"/>
          </ac:graphicFrameMkLst>
        </pc:graphicFrameChg>
        <pc:graphicFrameChg chg="mod modGraphic">
          <ac:chgData name="Alanna Wurm" userId="71cb75d1-1fb1-482a-99e6-5e5d973f9738" providerId="ADAL" clId="{C019449B-4899-4367-B011-31D82C9BE0C2}" dt="2021-06-25T13:10:56.555" v="4755"/>
          <ac:graphicFrameMkLst>
            <pc:docMk/>
            <pc:sldMk cId="2444401622" sldId="257"/>
            <ac:graphicFrameMk id="14" creationId="{C3611F06-914C-4815-8200-DD68B970FB7A}"/>
          </ac:graphicFrameMkLst>
        </pc:graphicFrameChg>
        <pc:picChg chg="add del mod">
          <ac:chgData name="Alanna Wurm" userId="71cb75d1-1fb1-482a-99e6-5e5d973f9738" providerId="ADAL" clId="{C019449B-4899-4367-B011-31D82C9BE0C2}" dt="2021-05-28T13:23:03.004" v="3309" actId="478"/>
          <ac:picMkLst>
            <pc:docMk/>
            <pc:sldMk cId="2444401622" sldId="257"/>
            <ac:picMk id="1027" creationId="{11728CE3-6AF7-4EE2-930D-98A66AE3D5B3}"/>
          </ac:picMkLst>
        </pc:picChg>
      </pc:sldChg>
      <pc:sldChg chg="addSp delSp modSp mod modNotesTx">
        <pc:chgData name="Alanna Wurm" userId="71cb75d1-1fb1-482a-99e6-5e5d973f9738" providerId="ADAL" clId="{C019449B-4899-4367-B011-31D82C9BE0C2}" dt="2021-06-25T15:32:12.316" v="5366" actId="20577"/>
        <pc:sldMkLst>
          <pc:docMk/>
          <pc:sldMk cId="1010998243" sldId="258"/>
        </pc:sldMkLst>
        <pc:spChg chg="mod">
          <ac:chgData name="Alanna Wurm" userId="71cb75d1-1fb1-482a-99e6-5e5d973f9738" providerId="ADAL" clId="{C019449B-4899-4367-B011-31D82C9BE0C2}" dt="2021-05-21T11:02:01.725" v="1328" actId="1076"/>
          <ac:spMkLst>
            <pc:docMk/>
            <pc:sldMk cId="1010998243" sldId="258"/>
            <ac:spMk id="2" creationId="{70240DC9-5982-4B4B-9198-E913E545A66F}"/>
          </ac:spMkLst>
        </pc:spChg>
        <pc:spChg chg="mod">
          <ac:chgData name="Alanna Wurm" userId="71cb75d1-1fb1-482a-99e6-5e5d973f9738" providerId="ADAL" clId="{C019449B-4899-4367-B011-31D82C9BE0C2}" dt="2021-06-25T15:31:00.515" v="5365" actId="20577"/>
          <ac:spMkLst>
            <pc:docMk/>
            <pc:sldMk cId="1010998243" sldId="258"/>
            <ac:spMk id="5" creationId="{A3EF7311-4D96-4375-AFA0-122B07FA72A6}"/>
          </ac:spMkLst>
        </pc:spChg>
        <pc:spChg chg="mod">
          <ac:chgData name="Alanna Wurm" userId="71cb75d1-1fb1-482a-99e6-5e5d973f9738" providerId="ADAL" clId="{C019449B-4899-4367-B011-31D82C9BE0C2}" dt="2021-05-21T15:05:05.071" v="1845" actId="1076"/>
          <ac:spMkLst>
            <pc:docMk/>
            <pc:sldMk cId="1010998243" sldId="258"/>
            <ac:spMk id="6" creationId="{68478247-FFDB-4445-91D2-B70776768A52}"/>
          </ac:spMkLst>
        </pc:spChg>
        <pc:picChg chg="del mod">
          <ac:chgData name="Alanna Wurm" userId="71cb75d1-1fb1-482a-99e6-5e5d973f9738" providerId="ADAL" clId="{C019449B-4899-4367-B011-31D82C9BE0C2}" dt="2021-05-28T11:52:51.402" v="2081" actId="478"/>
          <ac:picMkLst>
            <pc:docMk/>
            <pc:sldMk cId="1010998243" sldId="258"/>
            <ac:picMk id="3" creationId="{97077C21-0B81-458B-866E-165228B65950}"/>
          </ac:picMkLst>
        </pc:picChg>
        <pc:picChg chg="add del">
          <ac:chgData name="Alanna Wurm" userId="71cb75d1-1fb1-482a-99e6-5e5d973f9738" providerId="ADAL" clId="{C019449B-4899-4367-B011-31D82C9BE0C2}" dt="2021-05-28T11:52:51.402" v="2081" actId="478"/>
          <ac:picMkLst>
            <pc:docMk/>
            <pc:sldMk cId="1010998243" sldId="258"/>
            <ac:picMk id="1026" creationId="{3853474D-8131-4CB3-A699-2E46E523675F}"/>
          </ac:picMkLst>
        </pc:picChg>
        <pc:picChg chg="add mod">
          <ac:chgData name="Alanna Wurm" userId="71cb75d1-1fb1-482a-99e6-5e5d973f9738" providerId="ADAL" clId="{C019449B-4899-4367-B011-31D82C9BE0C2}" dt="2021-05-28T11:53:17.560" v="2087" actId="1076"/>
          <ac:picMkLst>
            <pc:docMk/>
            <pc:sldMk cId="1010998243" sldId="258"/>
            <ac:picMk id="1028" creationId="{CAA325EE-2B6F-49CD-AD92-61B4FBA82953}"/>
          </ac:picMkLst>
        </pc:picChg>
      </pc:sldChg>
      <pc:sldChg chg="addSp delSp modSp mod modNotesTx">
        <pc:chgData name="Alanna Wurm" userId="71cb75d1-1fb1-482a-99e6-5e5d973f9738" providerId="ADAL" clId="{C019449B-4899-4367-B011-31D82C9BE0C2}" dt="2021-06-25T15:53:03.105" v="5389" actId="20577"/>
        <pc:sldMkLst>
          <pc:docMk/>
          <pc:sldMk cId="1503161694" sldId="259"/>
        </pc:sldMkLst>
        <pc:spChg chg="mod">
          <ac:chgData name="Alanna Wurm" userId="71cb75d1-1fb1-482a-99e6-5e5d973f9738" providerId="ADAL" clId="{C019449B-4899-4367-B011-31D82C9BE0C2}" dt="2021-05-21T11:02:28.886" v="1331" actId="1076"/>
          <ac:spMkLst>
            <pc:docMk/>
            <pc:sldMk cId="1503161694" sldId="259"/>
            <ac:spMk id="2" creationId="{B0F45890-0678-47A5-BE06-ED7D3C404218}"/>
          </ac:spMkLst>
        </pc:spChg>
        <pc:spChg chg="mod">
          <ac:chgData name="Alanna Wurm" userId="71cb75d1-1fb1-482a-99e6-5e5d973f9738" providerId="ADAL" clId="{C019449B-4899-4367-B011-31D82C9BE0C2}" dt="2021-05-21T10:18:22.063" v="754" actId="1076"/>
          <ac:spMkLst>
            <pc:docMk/>
            <pc:sldMk cId="1503161694" sldId="259"/>
            <ac:spMk id="5" creationId="{616F39EB-8F7F-4F39-A6A3-8CE2AD978CF6}"/>
          </ac:spMkLst>
        </pc:spChg>
        <pc:spChg chg="mod">
          <ac:chgData name="Alanna Wurm" userId="71cb75d1-1fb1-482a-99e6-5e5d973f9738" providerId="ADAL" clId="{C019449B-4899-4367-B011-31D82C9BE0C2}" dt="2021-06-18T13:21:01.968" v="4596" actId="20577"/>
          <ac:spMkLst>
            <pc:docMk/>
            <pc:sldMk cId="1503161694" sldId="259"/>
            <ac:spMk id="7" creationId="{D0BB2D5C-C28C-401D-871F-F1DF9336ADC0}"/>
          </ac:spMkLst>
        </pc:spChg>
        <pc:spChg chg="mod">
          <ac:chgData name="Alanna Wurm" userId="71cb75d1-1fb1-482a-99e6-5e5d973f9738" providerId="ADAL" clId="{C019449B-4899-4367-B011-31D82C9BE0C2}" dt="2021-05-21T15:05:46.587" v="1853" actId="1076"/>
          <ac:spMkLst>
            <pc:docMk/>
            <pc:sldMk cId="1503161694" sldId="259"/>
            <ac:spMk id="11" creationId="{617E13E0-4611-4063-AFBD-A289D7107B2E}"/>
          </ac:spMkLst>
        </pc:spChg>
        <pc:picChg chg="del mod">
          <ac:chgData name="Alanna Wurm" userId="71cb75d1-1fb1-482a-99e6-5e5d973f9738" providerId="ADAL" clId="{C019449B-4899-4367-B011-31D82C9BE0C2}" dt="2021-05-28T12:39:21.294" v="2472" actId="478"/>
          <ac:picMkLst>
            <pc:docMk/>
            <pc:sldMk cId="1503161694" sldId="259"/>
            <ac:picMk id="3" creationId="{D6919F85-70BA-4062-8215-6BB42ADB7D0F}"/>
          </ac:picMkLst>
        </pc:picChg>
        <pc:picChg chg="mod">
          <ac:chgData name="Alanna Wurm" userId="71cb75d1-1fb1-482a-99e6-5e5d973f9738" providerId="ADAL" clId="{C019449B-4899-4367-B011-31D82C9BE0C2}" dt="2021-06-04T14:10:33.027" v="3770" actId="1076"/>
          <ac:picMkLst>
            <pc:docMk/>
            <pc:sldMk cId="1503161694" sldId="259"/>
            <ac:picMk id="4" creationId="{35124FB4-0E6C-4FCE-B759-BEEC33C9DFF0}"/>
          </ac:picMkLst>
        </pc:picChg>
        <pc:picChg chg="add mod">
          <ac:chgData name="Alanna Wurm" userId="71cb75d1-1fb1-482a-99e6-5e5d973f9738" providerId="ADAL" clId="{C019449B-4899-4367-B011-31D82C9BE0C2}" dt="2021-05-28T12:39:28.310" v="2476" actId="1076"/>
          <ac:picMkLst>
            <pc:docMk/>
            <pc:sldMk cId="1503161694" sldId="259"/>
            <ac:picMk id="5122" creationId="{A1E42088-D713-4276-8DE7-7333AE8B9728}"/>
          </ac:picMkLst>
        </pc:picChg>
      </pc:sldChg>
      <pc:sldChg chg="addSp delSp modSp mod modNotesTx">
        <pc:chgData name="Alanna Wurm" userId="71cb75d1-1fb1-482a-99e6-5e5d973f9738" providerId="ADAL" clId="{C019449B-4899-4367-B011-31D82C9BE0C2}" dt="2021-06-25T15:53:24.560" v="5390" actId="20577"/>
        <pc:sldMkLst>
          <pc:docMk/>
          <pc:sldMk cId="2264740456" sldId="260"/>
        </pc:sldMkLst>
        <pc:spChg chg="mod">
          <ac:chgData name="Alanna Wurm" userId="71cb75d1-1fb1-482a-99e6-5e5d973f9738" providerId="ADAL" clId="{C019449B-4899-4367-B011-31D82C9BE0C2}" dt="2021-05-21T11:02:35.206" v="1332" actId="1076"/>
          <ac:spMkLst>
            <pc:docMk/>
            <pc:sldMk cId="2264740456" sldId="260"/>
            <ac:spMk id="2" creationId="{A4808CE7-E444-4327-A9C2-1198F5C5315D}"/>
          </ac:spMkLst>
        </pc:spChg>
        <pc:spChg chg="mod">
          <ac:chgData name="Alanna Wurm" userId="71cb75d1-1fb1-482a-99e6-5e5d973f9738" providerId="ADAL" clId="{C019449B-4899-4367-B011-31D82C9BE0C2}" dt="2021-05-21T10:28:30.544" v="841" actId="20577"/>
          <ac:spMkLst>
            <pc:docMk/>
            <pc:sldMk cId="2264740456" sldId="260"/>
            <ac:spMk id="6" creationId="{F51AF3F1-A0B1-4428-9984-6BE57616EFF5}"/>
          </ac:spMkLst>
        </pc:spChg>
        <pc:spChg chg="mod">
          <ac:chgData name="Alanna Wurm" userId="71cb75d1-1fb1-482a-99e6-5e5d973f9738" providerId="ADAL" clId="{C019449B-4899-4367-B011-31D82C9BE0C2}" dt="2021-06-18T13:26:30.304" v="4597" actId="20577"/>
          <ac:spMkLst>
            <pc:docMk/>
            <pc:sldMk cId="2264740456" sldId="260"/>
            <ac:spMk id="7" creationId="{7EF88485-D120-4D12-A146-5AC695C41CF8}"/>
          </ac:spMkLst>
        </pc:spChg>
        <pc:spChg chg="mod">
          <ac:chgData name="Alanna Wurm" userId="71cb75d1-1fb1-482a-99e6-5e5d973f9738" providerId="ADAL" clId="{C019449B-4899-4367-B011-31D82C9BE0C2}" dt="2021-05-21T15:05:55.758" v="1854" actId="1076"/>
          <ac:spMkLst>
            <pc:docMk/>
            <pc:sldMk cId="2264740456" sldId="260"/>
            <ac:spMk id="10" creationId="{5FA9F7F1-B43B-4861-901A-294770B1BA44}"/>
          </ac:spMkLst>
        </pc:spChg>
        <pc:picChg chg="del mod">
          <ac:chgData name="Alanna Wurm" userId="71cb75d1-1fb1-482a-99e6-5e5d973f9738" providerId="ADAL" clId="{C019449B-4899-4367-B011-31D82C9BE0C2}" dt="2021-05-28T12:39:45.375" v="2477" actId="478"/>
          <ac:picMkLst>
            <pc:docMk/>
            <pc:sldMk cId="2264740456" sldId="260"/>
            <ac:picMk id="3" creationId="{F8E54555-3556-447A-BF58-6B06B5BB0153}"/>
          </ac:picMkLst>
        </pc:picChg>
        <pc:picChg chg="add mod">
          <ac:chgData name="Alanna Wurm" userId="71cb75d1-1fb1-482a-99e6-5e5d973f9738" providerId="ADAL" clId="{C019449B-4899-4367-B011-31D82C9BE0C2}" dt="2021-05-28T12:39:53.142" v="2481" actId="14100"/>
          <ac:picMkLst>
            <pc:docMk/>
            <pc:sldMk cId="2264740456" sldId="260"/>
            <ac:picMk id="6146" creationId="{BA44EDED-ADD2-43D8-823B-34028D7B7F76}"/>
          </ac:picMkLst>
        </pc:picChg>
      </pc:sldChg>
      <pc:sldChg chg="addSp delSp modSp mod modNotesTx">
        <pc:chgData name="Alanna Wurm" userId="71cb75d1-1fb1-482a-99e6-5e5d973f9738" providerId="ADAL" clId="{C019449B-4899-4367-B011-31D82C9BE0C2}" dt="2021-06-25T15:33:42.199" v="5373" actId="20577"/>
        <pc:sldMkLst>
          <pc:docMk/>
          <pc:sldMk cId="193163363" sldId="261"/>
        </pc:sldMkLst>
        <pc:spChg chg="mod">
          <ac:chgData name="Alanna Wurm" userId="71cb75d1-1fb1-482a-99e6-5e5d973f9738" providerId="ADAL" clId="{C019449B-4899-4367-B011-31D82C9BE0C2}" dt="2021-05-28T12:17:14.869" v="2259" actId="20577"/>
          <ac:spMkLst>
            <pc:docMk/>
            <pc:sldMk cId="193163363" sldId="261"/>
            <ac:spMk id="2" creationId="{1B2053C0-D154-4F67-97FA-49ABDE943CDA}"/>
          </ac:spMkLst>
        </pc:spChg>
        <pc:spChg chg="mod">
          <ac:chgData name="Alanna Wurm" userId="71cb75d1-1fb1-482a-99e6-5e5d973f9738" providerId="ADAL" clId="{C019449B-4899-4367-B011-31D82C9BE0C2}" dt="2021-05-28T13:36:02.371" v="3402" actId="20577"/>
          <ac:spMkLst>
            <pc:docMk/>
            <pc:sldMk cId="193163363" sldId="261"/>
            <ac:spMk id="5" creationId="{FCB8D736-5FD1-475C-A1FE-C09E1118E2FB}"/>
          </ac:spMkLst>
        </pc:spChg>
        <pc:spChg chg="mod">
          <ac:chgData name="Alanna Wurm" userId="71cb75d1-1fb1-482a-99e6-5e5d973f9738" providerId="ADAL" clId="{C019449B-4899-4367-B011-31D82C9BE0C2}" dt="2021-05-21T15:05:12.203" v="1846" actId="1076"/>
          <ac:spMkLst>
            <pc:docMk/>
            <pc:sldMk cId="193163363" sldId="261"/>
            <ac:spMk id="6" creationId="{997BE588-4FAD-4F73-B7D6-493E30E254AF}"/>
          </ac:spMkLst>
        </pc:spChg>
        <pc:spChg chg="add del mod">
          <ac:chgData name="Alanna Wurm" userId="71cb75d1-1fb1-482a-99e6-5e5d973f9738" providerId="ADAL" clId="{C019449B-4899-4367-B011-31D82C9BE0C2}" dt="2021-05-28T12:30:36.831" v="2275"/>
          <ac:spMkLst>
            <pc:docMk/>
            <pc:sldMk cId="193163363" sldId="261"/>
            <ac:spMk id="7" creationId="{0234B488-99A9-4174-811B-048C0D740579}"/>
          </ac:spMkLst>
        </pc:spChg>
        <pc:graphicFrameChg chg="mod modGraphic">
          <ac:chgData name="Alanna Wurm" userId="71cb75d1-1fb1-482a-99e6-5e5d973f9738" providerId="ADAL" clId="{C019449B-4899-4367-B011-31D82C9BE0C2}" dt="2021-05-28T12:18:56.190" v="2273"/>
          <ac:graphicFrameMkLst>
            <pc:docMk/>
            <pc:sldMk cId="193163363" sldId="261"/>
            <ac:graphicFrameMk id="9" creationId="{199895AB-78C1-4740-A900-7402A3430F28}"/>
          </ac:graphicFrameMkLst>
        </pc:graphicFrameChg>
        <pc:picChg chg="del">
          <ac:chgData name="Alanna Wurm" userId="71cb75d1-1fb1-482a-99e6-5e5d973f9738" providerId="ADAL" clId="{C019449B-4899-4367-B011-31D82C9BE0C2}" dt="2021-05-28T12:17:22.196" v="2261" actId="478"/>
          <ac:picMkLst>
            <pc:docMk/>
            <pc:sldMk cId="193163363" sldId="261"/>
            <ac:picMk id="3" creationId="{B6C47BAA-9E14-49D7-8745-D829C8187FB5}"/>
          </ac:picMkLst>
        </pc:picChg>
        <pc:picChg chg="del">
          <ac:chgData name="Alanna Wurm" userId="71cb75d1-1fb1-482a-99e6-5e5d973f9738" providerId="ADAL" clId="{C019449B-4899-4367-B011-31D82C9BE0C2}" dt="2021-05-28T12:17:30.689" v="2264" actId="478"/>
          <ac:picMkLst>
            <pc:docMk/>
            <pc:sldMk cId="193163363" sldId="261"/>
            <ac:picMk id="4" creationId="{C794D4D7-6955-4955-BA50-D93CF17480F4}"/>
          </ac:picMkLst>
        </pc:picChg>
        <pc:picChg chg="mod">
          <ac:chgData name="Alanna Wurm" userId="71cb75d1-1fb1-482a-99e6-5e5d973f9738" providerId="ADAL" clId="{C019449B-4899-4367-B011-31D82C9BE0C2}" dt="2021-05-21T10:52:18.172" v="1258" actId="1076"/>
          <ac:picMkLst>
            <pc:docMk/>
            <pc:sldMk cId="193163363" sldId="261"/>
            <ac:picMk id="7" creationId="{FB9BB9A2-A4FF-483D-89FD-8F0DDE19E586}"/>
          </ac:picMkLst>
        </pc:picChg>
        <pc:picChg chg="mod">
          <ac:chgData name="Alanna Wurm" userId="71cb75d1-1fb1-482a-99e6-5e5d973f9738" providerId="ADAL" clId="{C019449B-4899-4367-B011-31D82C9BE0C2}" dt="2021-05-21T10:52:36.443" v="1261" actId="14100"/>
          <ac:picMkLst>
            <pc:docMk/>
            <pc:sldMk cId="193163363" sldId="261"/>
            <ac:picMk id="8" creationId="{C31CBB75-FB18-40D9-B7E1-40490E93A27C}"/>
          </ac:picMkLst>
        </pc:picChg>
        <pc:picChg chg="add del">
          <ac:chgData name="Alanna Wurm" userId="71cb75d1-1fb1-482a-99e6-5e5d973f9738" providerId="ADAL" clId="{C019449B-4899-4367-B011-31D82C9BE0C2}" dt="2021-05-28T12:17:22.196" v="2261" actId="478"/>
          <ac:picMkLst>
            <pc:docMk/>
            <pc:sldMk cId="193163363" sldId="261"/>
            <ac:picMk id="2050" creationId="{5FC125DE-41BD-46AA-BE14-4B8733072006}"/>
          </ac:picMkLst>
        </pc:picChg>
        <pc:picChg chg="add mod">
          <ac:chgData name="Alanna Wurm" userId="71cb75d1-1fb1-482a-99e6-5e5d973f9738" providerId="ADAL" clId="{C019449B-4899-4367-B011-31D82C9BE0C2}" dt="2021-05-28T12:17:35.283" v="2266" actId="14100"/>
          <ac:picMkLst>
            <pc:docMk/>
            <pc:sldMk cId="193163363" sldId="261"/>
            <ac:picMk id="2052" creationId="{FAA267E9-35D5-46E7-846A-A41190778EB9}"/>
          </ac:picMkLst>
        </pc:picChg>
        <pc:picChg chg="add mod">
          <ac:chgData name="Alanna Wurm" userId="71cb75d1-1fb1-482a-99e6-5e5d973f9738" providerId="ADAL" clId="{C019449B-4899-4367-B011-31D82C9BE0C2}" dt="2021-05-28T12:17:48.876" v="2270" actId="1076"/>
          <ac:picMkLst>
            <pc:docMk/>
            <pc:sldMk cId="193163363" sldId="261"/>
            <ac:picMk id="2054" creationId="{589C2022-6534-473E-A001-8AFB268E5D68}"/>
          </ac:picMkLst>
        </pc:picChg>
      </pc:sldChg>
      <pc:sldChg chg="addSp delSp modSp mod modNotesTx">
        <pc:chgData name="Alanna Wurm" userId="71cb75d1-1fb1-482a-99e6-5e5d973f9738" providerId="ADAL" clId="{C019449B-4899-4367-B011-31D82C9BE0C2}" dt="2021-06-25T15:54:15.459" v="5391" actId="20577"/>
        <pc:sldMkLst>
          <pc:docMk/>
          <pc:sldMk cId="3951975164" sldId="263"/>
        </pc:sldMkLst>
        <pc:spChg chg="mod">
          <ac:chgData name="Alanna Wurm" userId="71cb75d1-1fb1-482a-99e6-5e5d973f9738" providerId="ADAL" clId="{C019449B-4899-4367-B011-31D82C9BE0C2}" dt="2021-05-21T09:07:06.154" v="7" actId="1076"/>
          <ac:spMkLst>
            <pc:docMk/>
            <pc:sldMk cId="3951975164" sldId="263"/>
            <ac:spMk id="2" creationId="{05BF6AD1-78DA-43A8-AB07-2A1A754CE1B8}"/>
          </ac:spMkLst>
        </pc:spChg>
        <pc:spChg chg="mod">
          <ac:chgData name="Alanna Wurm" userId="71cb75d1-1fb1-482a-99e6-5e5d973f9738" providerId="ADAL" clId="{C019449B-4899-4367-B011-31D82C9BE0C2}" dt="2021-06-18T16:51:01.334" v="4708" actId="113"/>
          <ac:spMkLst>
            <pc:docMk/>
            <pc:sldMk cId="3951975164" sldId="263"/>
            <ac:spMk id="5" creationId="{8F0432C2-E932-44CB-802B-CDFCA59D2246}"/>
          </ac:spMkLst>
        </pc:spChg>
        <pc:spChg chg="mod">
          <ac:chgData name="Alanna Wurm" userId="71cb75d1-1fb1-482a-99e6-5e5d973f9738" providerId="ADAL" clId="{C019449B-4899-4367-B011-31D82C9BE0C2}" dt="2021-05-21T15:06:15.154" v="1857" actId="1076"/>
          <ac:spMkLst>
            <pc:docMk/>
            <pc:sldMk cId="3951975164" sldId="263"/>
            <ac:spMk id="6" creationId="{376B14D3-3FCD-4527-A98F-FFA6D8E994E8}"/>
          </ac:spMkLst>
        </pc:spChg>
        <pc:spChg chg="mod">
          <ac:chgData name="Alanna Wurm" userId="71cb75d1-1fb1-482a-99e6-5e5d973f9738" providerId="ADAL" clId="{C019449B-4899-4367-B011-31D82C9BE0C2}" dt="2021-05-21T10:30:45.424" v="864" actId="20577"/>
          <ac:spMkLst>
            <pc:docMk/>
            <pc:sldMk cId="3951975164" sldId="263"/>
            <ac:spMk id="9" creationId="{D81617B1-986D-4F44-9D54-54D93CA70CD1}"/>
          </ac:spMkLst>
        </pc:spChg>
        <pc:spChg chg="mod">
          <ac:chgData name="Alanna Wurm" userId="71cb75d1-1fb1-482a-99e6-5e5d973f9738" providerId="ADAL" clId="{C019449B-4899-4367-B011-31D82C9BE0C2}" dt="2021-05-21T10:30:25.551" v="862" actId="1076"/>
          <ac:spMkLst>
            <pc:docMk/>
            <pc:sldMk cId="3951975164" sldId="263"/>
            <ac:spMk id="17" creationId="{A9972F91-8913-43C3-8F69-D891EAA94FDD}"/>
          </ac:spMkLst>
        </pc:spChg>
        <pc:spChg chg="mod">
          <ac:chgData name="Alanna Wurm" userId="71cb75d1-1fb1-482a-99e6-5e5d973f9738" providerId="ADAL" clId="{C019449B-4899-4367-B011-31D82C9BE0C2}" dt="2021-05-21T10:30:08.935" v="859" actId="1076"/>
          <ac:spMkLst>
            <pc:docMk/>
            <pc:sldMk cId="3951975164" sldId="263"/>
            <ac:spMk id="19" creationId="{1B1690DC-13D5-4B22-91C8-3C611F8FECB4}"/>
          </ac:spMkLst>
        </pc:spChg>
        <pc:spChg chg="mod">
          <ac:chgData name="Alanna Wurm" userId="71cb75d1-1fb1-482a-99e6-5e5d973f9738" providerId="ADAL" clId="{C019449B-4899-4367-B011-31D82C9BE0C2}" dt="2021-05-28T12:45:43.472" v="2652" actId="1076"/>
          <ac:spMkLst>
            <pc:docMk/>
            <pc:sldMk cId="3951975164" sldId="263"/>
            <ac:spMk id="22" creationId="{C5F0EA77-A650-4D0C-97C0-EE54E22C8DCE}"/>
          </ac:spMkLst>
        </pc:spChg>
        <pc:spChg chg="mod">
          <ac:chgData name="Alanna Wurm" userId="71cb75d1-1fb1-482a-99e6-5e5d973f9738" providerId="ADAL" clId="{C019449B-4899-4367-B011-31D82C9BE0C2}" dt="2021-05-28T12:46:05.824" v="2659" actId="1076"/>
          <ac:spMkLst>
            <pc:docMk/>
            <pc:sldMk cId="3951975164" sldId="263"/>
            <ac:spMk id="23" creationId="{7B630B3C-FE9A-46F7-A655-4B9F9983BDDA}"/>
          </ac:spMkLst>
        </pc:spChg>
        <pc:picChg chg="del mod">
          <ac:chgData name="Alanna Wurm" userId="71cb75d1-1fb1-482a-99e6-5e5d973f9738" providerId="ADAL" clId="{C019449B-4899-4367-B011-31D82C9BE0C2}" dt="2021-05-28T12:44:49.849" v="2633" actId="478"/>
          <ac:picMkLst>
            <pc:docMk/>
            <pc:sldMk cId="3951975164" sldId="263"/>
            <ac:picMk id="3" creationId="{4B85C916-02FA-49E8-9DA2-FDD662DEC530}"/>
          </ac:picMkLst>
        </pc:picChg>
        <pc:picChg chg="del mod">
          <ac:chgData name="Alanna Wurm" userId="71cb75d1-1fb1-482a-99e6-5e5d973f9738" providerId="ADAL" clId="{C019449B-4899-4367-B011-31D82C9BE0C2}" dt="2021-05-28T12:45:12.680" v="2640" actId="478"/>
          <ac:picMkLst>
            <pc:docMk/>
            <pc:sldMk cId="3951975164" sldId="263"/>
            <ac:picMk id="4" creationId="{38C0C78A-9D1D-425C-978B-E2681912941C}"/>
          </ac:picMkLst>
        </pc:picChg>
        <pc:picChg chg="del mod">
          <ac:chgData name="Alanna Wurm" userId="71cb75d1-1fb1-482a-99e6-5e5d973f9738" providerId="ADAL" clId="{C019449B-4899-4367-B011-31D82C9BE0C2}" dt="2021-05-28T12:45:25.672" v="2645" actId="478"/>
          <ac:picMkLst>
            <pc:docMk/>
            <pc:sldMk cId="3951975164" sldId="263"/>
            <ac:picMk id="8" creationId="{441319D4-0BC4-45EE-8597-96E3A66D92CF}"/>
          </ac:picMkLst>
        </pc:picChg>
        <pc:picChg chg="del mod">
          <ac:chgData name="Alanna Wurm" userId="71cb75d1-1fb1-482a-99e6-5e5d973f9738" providerId="ADAL" clId="{C019449B-4899-4367-B011-31D82C9BE0C2}" dt="2021-05-28T12:45:50.080" v="2653" actId="478"/>
          <ac:picMkLst>
            <pc:docMk/>
            <pc:sldMk cId="3951975164" sldId="263"/>
            <ac:picMk id="10" creationId="{D7733C27-BBD9-49AA-9D3F-FBA732A70727}"/>
          </ac:picMkLst>
        </pc:picChg>
        <pc:picChg chg="add mod">
          <ac:chgData name="Alanna Wurm" userId="71cb75d1-1fb1-482a-99e6-5e5d973f9738" providerId="ADAL" clId="{C019449B-4899-4367-B011-31D82C9BE0C2}" dt="2021-05-28T12:45:20.639" v="2644" actId="1076"/>
          <ac:picMkLst>
            <pc:docMk/>
            <pc:sldMk cId="3951975164" sldId="263"/>
            <ac:picMk id="15" creationId="{646715BC-DD1F-4DDF-99B4-9B0EF643481B}"/>
          </ac:picMkLst>
        </pc:picChg>
        <pc:picChg chg="add mod">
          <ac:chgData name="Alanna Wurm" userId="71cb75d1-1fb1-482a-99e6-5e5d973f9738" providerId="ADAL" clId="{C019449B-4899-4367-B011-31D82C9BE0C2}" dt="2021-05-28T12:45:08.439" v="2639" actId="1076"/>
          <ac:picMkLst>
            <pc:docMk/>
            <pc:sldMk cId="3951975164" sldId="263"/>
            <ac:picMk id="8194" creationId="{FA438B78-867D-4F7C-BC11-41232967CA64}"/>
          </ac:picMkLst>
        </pc:picChg>
        <pc:picChg chg="add mod">
          <ac:chgData name="Alanna Wurm" userId="71cb75d1-1fb1-482a-99e6-5e5d973f9738" providerId="ADAL" clId="{C019449B-4899-4367-B011-31D82C9BE0C2}" dt="2021-05-28T12:45:39.215" v="2651" actId="14100"/>
          <ac:picMkLst>
            <pc:docMk/>
            <pc:sldMk cId="3951975164" sldId="263"/>
            <ac:picMk id="8196" creationId="{73270741-4A71-4F3B-BEE7-05532AB6F149}"/>
          </ac:picMkLst>
        </pc:picChg>
        <pc:picChg chg="add mod">
          <ac:chgData name="Alanna Wurm" userId="71cb75d1-1fb1-482a-99e6-5e5d973f9738" providerId="ADAL" clId="{C019449B-4899-4367-B011-31D82C9BE0C2}" dt="2021-05-28T12:46:00.295" v="2658" actId="14100"/>
          <ac:picMkLst>
            <pc:docMk/>
            <pc:sldMk cId="3951975164" sldId="263"/>
            <ac:picMk id="8198" creationId="{C77CD13A-7225-4B8F-9F02-38D6C134E73A}"/>
          </ac:picMkLst>
        </pc:picChg>
      </pc:sldChg>
      <pc:sldChg chg="addSp delSp modSp mod modNotesTx">
        <pc:chgData name="Alanna Wurm" userId="71cb75d1-1fb1-482a-99e6-5e5d973f9738" providerId="ADAL" clId="{C019449B-4899-4367-B011-31D82C9BE0C2}" dt="2021-06-25T15:55:56.593" v="5396" actId="20577"/>
        <pc:sldMkLst>
          <pc:docMk/>
          <pc:sldMk cId="1192411441" sldId="264"/>
        </pc:sldMkLst>
        <pc:spChg chg="mod">
          <ac:chgData name="Alanna Wurm" userId="71cb75d1-1fb1-482a-99e6-5e5d973f9738" providerId="ADAL" clId="{C019449B-4899-4367-B011-31D82C9BE0C2}" dt="2021-05-21T13:29:32.410" v="1799" actId="1076"/>
          <ac:spMkLst>
            <pc:docMk/>
            <pc:sldMk cId="1192411441" sldId="264"/>
            <ac:spMk id="2" creationId="{C5FFEDB6-43F0-4B66-BE14-7AFA385BF8B9}"/>
          </ac:spMkLst>
        </pc:spChg>
        <pc:spChg chg="add mod">
          <ac:chgData name="Alanna Wurm" userId="71cb75d1-1fb1-482a-99e6-5e5d973f9738" providerId="ADAL" clId="{C019449B-4899-4367-B011-31D82C9BE0C2}" dt="2021-05-21T13:29:54.319" v="1801" actId="1076"/>
          <ac:spMkLst>
            <pc:docMk/>
            <pc:sldMk cId="1192411441" sldId="264"/>
            <ac:spMk id="3" creationId="{4667D921-2561-4485-97B0-734DE1B5BB13}"/>
          </ac:spMkLst>
        </pc:spChg>
        <pc:spChg chg="mod">
          <ac:chgData name="Alanna Wurm" userId="71cb75d1-1fb1-482a-99e6-5e5d973f9738" providerId="ADAL" clId="{C019449B-4899-4367-B011-31D82C9BE0C2}" dt="2021-06-25T15:55:56.593" v="5396" actId="20577"/>
          <ac:spMkLst>
            <pc:docMk/>
            <pc:sldMk cId="1192411441" sldId="264"/>
            <ac:spMk id="7" creationId="{F048DB6A-5F8F-4A78-906B-E21FD58E549E}"/>
          </ac:spMkLst>
        </pc:spChg>
        <pc:spChg chg="mod">
          <ac:chgData name="Alanna Wurm" userId="71cb75d1-1fb1-482a-99e6-5e5d973f9738" providerId="ADAL" clId="{C019449B-4899-4367-B011-31D82C9BE0C2}" dt="2021-05-21T15:06:22.170" v="1858" actId="1076"/>
          <ac:spMkLst>
            <pc:docMk/>
            <pc:sldMk cId="1192411441" sldId="264"/>
            <ac:spMk id="8" creationId="{C977A7F9-DE8A-48C7-A2BA-5226FDBEA172}"/>
          </ac:spMkLst>
        </pc:spChg>
        <pc:graphicFrameChg chg="add del mod">
          <ac:chgData name="Alanna Wurm" userId="71cb75d1-1fb1-482a-99e6-5e5d973f9738" providerId="ADAL" clId="{C019449B-4899-4367-B011-31D82C9BE0C2}" dt="2021-05-28T13:33:38.111" v="3328" actId="478"/>
          <ac:graphicFrameMkLst>
            <pc:docMk/>
            <pc:sldMk cId="1192411441" sldId="264"/>
            <ac:graphicFrameMk id="6" creationId="{1DBC914C-89AB-414B-BE6A-CF4469021E28}"/>
          </ac:graphicFrameMkLst>
        </pc:graphicFrameChg>
        <pc:graphicFrameChg chg="add del mod">
          <ac:chgData name="Alanna Wurm" userId="71cb75d1-1fb1-482a-99e6-5e5d973f9738" providerId="ADAL" clId="{C019449B-4899-4367-B011-31D82C9BE0C2}" dt="2021-06-04T14:47:40.977" v="3837" actId="692"/>
          <ac:graphicFrameMkLst>
            <pc:docMk/>
            <pc:sldMk cId="1192411441" sldId="264"/>
            <ac:graphicFrameMk id="9" creationId="{1DBC914C-89AB-414B-BE6A-CF4469021E28}"/>
          </ac:graphicFrameMkLst>
        </pc:graphicFrameChg>
      </pc:sldChg>
      <pc:sldChg chg="addSp delSp modSp mod modNotesTx">
        <pc:chgData name="Alanna Wurm" userId="71cb75d1-1fb1-482a-99e6-5e5d973f9738" providerId="ADAL" clId="{C019449B-4899-4367-B011-31D82C9BE0C2}" dt="2021-06-25T15:56:26.343" v="5397" actId="20577"/>
        <pc:sldMkLst>
          <pc:docMk/>
          <pc:sldMk cId="2224957680" sldId="265"/>
        </pc:sldMkLst>
        <pc:spChg chg="mod">
          <ac:chgData name="Alanna Wurm" userId="71cb75d1-1fb1-482a-99e6-5e5d973f9738" providerId="ADAL" clId="{C019449B-4899-4367-B011-31D82C9BE0C2}" dt="2021-05-21T09:15:55.633" v="17"/>
          <ac:spMkLst>
            <pc:docMk/>
            <pc:sldMk cId="2224957680" sldId="265"/>
            <ac:spMk id="2" creationId="{F36D9E3F-D4D3-42DE-AAE1-F33252729ED9}"/>
          </ac:spMkLst>
        </pc:spChg>
        <pc:spChg chg="add del mod">
          <ac:chgData name="Alanna Wurm" userId="71cb75d1-1fb1-482a-99e6-5e5d973f9738" providerId="ADAL" clId="{C019449B-4899-4367-B011-31D82C9BE0C2}" dt="2021-05-21T09:15:55.633" v="17"/>
          <ac:spMkLst>
            <pc:docMk/>
            <pc:sldMk cId="2224957680" sldId="265"/>
            <ac:spMk id="4" creationId="{88CC408E-7249-4360-BFEB-8162A0EABE28}"/>
          </ac:spMkLst>
        </pc:spChg>
        <pc:spChg chg="add del mod">
          <ac:chgData name="Alanna Wurm" userId="71cb75d1-1fb1-482a-99e6-5e5d973f9738" providerId="ADAL" clId="{C019449B-4899-4367-B011-31D82C9BE0C2}" dt="2021-05-21T09:15:55.633" v="17"/>
          <ac:spMkLst>
            <pc:docMk/>
            <pc:sldMk cId="2224957680" sldId="265"/>
            <ac:spMk id="5" creationId="{859FF9BB-11AB-498E-8E46-74AE82010DEE}"/>
          </ac:spMkLst>
        </pc:spChg>
        <pc:spChg chg="mod">
          <ac:chgData name="Alanna Wurm" userId="71cb75d1-1fb1-482a-99e6-5e5d973f9738" providerId="ADAL" clId="{C019449B-4899-4367-B011-31D82C9BE0C2}" dt="2021-05-21T15:06:26.803" v="1859" actId="1076"/>
          <ac:spMkLst>
            <pc:docMk/>
            <pc:sldMk cId="2224957680" sldId="265"/>
            <ac:spMk id="7" creationId="{67DF18FA-8D2F-4A4D-AEC3-C13C3B2AD365}"/>
          </ac:spMkLst>
        </pc:spChg>
        <pc:spChg chg="mod">
          <ac:chgData name="Alanna Wurm" userId="71cb75d1-1fb1-482a-99e6-5e5d973f9738" providerId="ADAL" clId="{C019449B-4899-4367-B011-31D82C9BE0C2}" dt="2021-06-04T14:49:30.857" v="3850" actId="20577"/>
          <ac:spMkLst>
            <pc:docMk/>
            <pc:sldMk cId="2224957680" sldId="265"/>
            <ac:spMk id="9" creationId="{EC3C1318-FD87-443C-9921-CBBE2E8F4731}"/>
          </ac:spMkLst>
        </pc:spChg>
        <pc:picChg chg="del mod modCrop">
          <ac:chgData name="Alanna Wurm" userId="71cb75d1-1fb1-482a-99e6-5e5d973f9738" providerId="ADAL" clId="{C019449B-4899-4367-B011-31D82C9BE0C2}" dt="2021-05-28T12:47:25.961" v="2711" actId="478"/>
          <ac:picMkLst>
            <pc:docMk/>
            <pc:sldMk cId="2224957680" sldId="265"/>
            <ac:picMk id="3" creationId="{D410B88D-5C1E-4EE6-A18E-A4C58C7E69BF}"/>
          </ac:picMkLst>
        </pc:picChg>
        <pc:picChg chg="mod modCrop">
          <ac:chgData name="Alanna Wurm" userId="71cb75d1-1fb1-482a-99e6-5e5d973f9738" providerId="ADAL" clId="{C019449B-4899-4367-B011-31D82C9BE0C2}" dt="2021-06-18T16:53:02.602" v="4710" actId="732"/>
          <ac:picMkLst>
            <pc:docMk/>
            <pc:sldMk cId="2224957680" sldId="265"/>
            <ac:picMk id="4" creationId="{00CF1EF6-4594-4D1A-B7AE-EBC48D0AF152}"/>
          </ac:picMkLst>
        </pc:picChg>
        <pc:picChg chg="add mod">
          <ac:chgData name="Alanna Wurm" userId="71cb75d1-1fb1-482a-99e6-5e5d973f9738" providerId="ADAL" clId="{C019449B-4899-4367-B011-31D82C9BE0C2}" dt="2021-05-28T13:41:20.536" v="3417" actId="1076"/>
          <ac:picMkLst>
            <pc:docMk/>
            <pc:sldMk cId="2224957680" sldId="265"/>
            <ac:picMk id="9218" creationId="{4959DD02-87C3-4FF2-BF07-9BEB2107E638}"/>
          </ac:picMkLst>
        </pc:picChg>
      </pc:sldChg>
      <pc:sldChg chg="addSp delSp modSp mod modNotesTx">
        <pc:chgData name="Alanna Wurm" userId="71cb75d1-1fb1-482a-99e6-5e5d973f9738" providerId="ADAL" clId="{C019449B-4899-4367-B011-31D82C9BE0C2}" dt="2021-06-25T15:59:05.928" v="5398" actId="20577"/>
        <pc:sldMkLst>
          <pc:docMk/>
          <pc:sldMk cId="2214951337" sldId="267"/>
        </pc:sldMkLst>
        <pc:spChg chg="mod">
          <ac:chgData name="Alanna Wurm" userId="71cb75d1-1fb1-482a-99e6-5e5d973f9738" providerId="ADAL" clId="{C019449B-4899-4367-B011-31D82C9BE0C2}" dt="2021-05-21T11:02:48.182" v="1334" actId="1076"/>
          <ac:spMkLst>
            <pc:docMk/>
            <pc:sldMk cId="2214951337" sldId="267"/>
            <ac:spMk id="2" creationId="{0B31C68F-6503-4E1F-86C7-55534F3DAACA}"/>
          </ac:spMkLst>
        </pc:spChg>
        <pc:spChg chg="mod">
          <ac:chgData name="Alanna Wurm" userId="71cb75d1-1fb1-482a-99e6-5e5d973f9738" providerId="ADAL" clId="{C019449B-4899-4367-B011-31D82C9BE0C2}" dt="2021-05-28T12:48:02.016" v="2735" actId="20577"/>
          <ac:spMkLst>
            <pc:docMk/>
            <pc:sldMk cId="2214951337" sldId="267"/>
            <ac:spMk id="9" creationId="{2033BD2E-50CD-40AC-9A5C-A3C05041795E}"/>
          </ac:spMkLst>
        </pc:spChg>
        <pc:spChg chg="mod">
          <ac:chgData name="Alanna Wurm" userId="71cb75d1-1fb1-482a-99e6-5e5d973f9738" providerId="ADAL" clId="{C019449B-4899-4367-B011-31D82C9BE0C2}" dt="2021-05-21T10:54:57.113" v="1279" actId="1076"/>
          <ac:spMkLst>
            <pc:docMk/>
            <pc:sldMk cId="2214951337" sldId="267"/>
            <ac:spMk id="10" creationId="{B341BC8A-3291-4934-A694-EB0E1835BBDD}"/>
          </ac:spMkLst>
        </pc:spChg>
        <pc:spChg chg="mod">
          <ac:chgData name="Alanna Wurm" userId="71cb75d1-1fb1-482a-99e6-5e5d973f9738" providerId="ADAL" clId="{C019449B-4899-4367-B011-31D82C9BE0C2}" dt="2021-05-21T10:55:32.423" v="1286" actId="14100"/>
          <ac:spMkLst>
            <pc:docMk/>
            <pc:sldMk cId="2214951337" sldId="267"/>
            <ac:spMk id="14" creationId="{66FEC526-08FC-4B0B-B911-8AB865774A87}"/>
          </ac:spMkLst>
        </pc:spChg>
        <pc:spChg chg="mod">
          <ac:chgData name="Alanna Wurm" userId="71cb75d1-1fb1-482a-99e6-5e5d973f9738" providerId="ADAL" clId="{C019449B-4899-4367-B011-31D82C9BE0C2}" dt="2021-05-21T15:06:33.210" v="1860" actId="1076"/>
          <ac:spMkLst>
            <pc:docMk/>
            <pc:sldMk cId="2214951337" sldId="267"/>
            <ac:spMk id="15" creationId="{B03C89EE-A299-4857-A51F-D0A15F78118F}"/>
          </ac:spMkLst>
        </pc:spChg>
        <pc:picChg chg="del mod">
          <ac:chgData name="Alanna Wurm" userId="71cb75d1-1fb1-482a-99e6-5e5d973f9738" providerId="ADAL" clId="{C019449B-4899-4367-B011-31D82C9BE0C2}" dt="2021-05-28T12:48:06.609" v="2736" actId="478"/>
          <ac:picMkLst>
            <pc:docMk/>
            <pc:sldMk cId="2214951337" sldId="267"/>
            <ac:picMk id="4" creationId="{9E700C5C-71B9-4D9E-B576-86134DC6F46F}"/>
          </ac:picMkLst>
        </pc:picChg>
        <pc:picChg chg="del mod">
          <ac:chgData name="Alanna Wurm" userId="71cb75d1-1fb1-482a-99e6-5e5d973f9738" providerId="ADAL" clId="{C019449B-4899-4367-B011-31D82C9BE0C2}" dt="2021-05-28T12:48:13.849" v="2740" actId="478"/>
          <ac:picMkLst>
            <pc:docMk/>
            <pc:sldMk cId="2214951337" sldId="267"/>
            <ac:picMk id="6" creationId="{829CC1E1-8060-4B42-9D50-CB70F0700D10}"/>
          </ac:picMkLst>
        </pc:picChg>
        <pc:picChg chg="add mod">
          <ac:chgData name="Alanna Wurm" userId="71cb75d1-1fb1-482a-99e6-5e5d973f9738" providerId="ADAL" clId="{C019449B-4899-4367-B011-31D82C9BE0C2}" dt="2021-05-28T12:48:10.583" v="2739" actId="14100"/>
          <ac:picMkLst>
            <pc:docMk/>
            <pc:sldMk cId="2214951337" sldId="267"/>
            <ac:picMk id="10242" creationId="{8C5FEE0B-4CAB-4B88-9308-85509D3D8D52}"/>
          </ac:picMkLst>
        </pc:picChg>
        <pc:picChg chg="add mod">
          <ac:chgData name="Alanna Wurm" userId="71cb75d1-1fb1-482a-99e6-5e5d973f9738" providerId="ADAL" clId="{C019449B-4899-4367-B011-31D82C9BE0C2}" dt="2021-05-28T12:48:22.567" v="2744" actId="1076"/>
          <ac:picMkLst>
            <pc:docMk/>
            <pc:sldMk cId="2214951337" sldId="267"/>
            <ac:picMk id="10244" creationId="{76B68E6E-0D13-4660-BD1A-721058DF9FED}"/>
          </ac:picMkLst>
        </pc:picChg>
      </pc:sldChg>
      <pc:sldChg chg="addSp delSp modSp mod modNotesTx">
        <pc:chgData name="Alanna Wurm" userId="71cb75d1-1fb1-482a-99e6-5e5d973f9738" providerId="ADAL" clId="{C019449B-4899-4367-B011-31D82C9BE0C2}" dt="2021-06-25T16:00:29.457" v="5399" actId="20577"/>
        <pc:sldMkLst>
          <pc:docMk/>
          <pc:sldMk cId="536602902" sldId="268"/>
        </pc:sldMkLst>
        <pc:spChg chg="mod">
          <ac:chgData name="Alanna Wurm" userId="71cb75d1-1fb1-482a-99e6-5e5d973f9738" providerId="ADAL" clId="{C019449B-4899-4367-B011-31D82C9BE0C2}" dt="2021-05-21T09:16:37.462" v="18" actId="1076"/>
          <ac:spMkLst>
            <pc:docMk/>
            <pc:sldMk cId="536602902" sldId="268"/>
            <ac:spMk id="2" creationId="{3662370A-BD4C-403E-9564-F02D964B5BAA}"/>
          </ac:spMkLst>
        </pc:spChg>
        <pc:spChg chg="mod">
          <ac:chgData name="Alanna Wurm" userId="71cb75d1-1fb1-482a-99e6-5e5d973f9738" providerId="ADAL" clId="{C019449B-4899-4367-B011-31D82C9BE0C2}" dt="2021-05-21T10:36:08.072" v="1082" actId="1076"/>
          <ac:spMkLst>
            <pc:docMk/>
            <pc:sldMk cId="536602902" sldId="268"/>
            <ac:spMk id="8" creationId="{D9BE3CEA-DC96-45B7-A9C6-9A526D1E9385}"/>
          </ac:spMkLst>
        </pc:spChg>
        <pc:spChg chg="mod">
          <ac:chgData name="Alanna Wurm" userId="71cb75d1-1fb1-482a-99e6-5e5d973f9738" providerId="ADAL" clId="{C019449B-4899-4367-B011-31D82C9BE0C2}" dt="2021-05-21T10:36:18.895" v="1084" actId="1076"/>
          <ac:spMkLst>
            <pc:docMk/>
            <pc:sldMk cId="536602902" sldId="268"/>
            <ac:spMk id="9" creationId="{41213A0E-8A69-498C-A600-B4A0A87237CE}"/>
          </ac:spMkLst>
        </pc:spChg>
        <pc:spChg chg="mod">
          <ac:chgData name="Alanna Wurm" userId="71cb75d1-1fb1-482a-99e6-5e5d973f9738" providerId="ADAL" clId="{C019449B-4899-4367-B011-31D82C9BE0C2}" dt="2021-06-11T14:26:17.319" v="4234" actId="20577"/>
          <ac:spMkLst>
            <pc:docMk/>
            <pc:sldMk cId="536602902" sldId="268"/>
            <ac:spMk id="10" creationId="{5D86B5B1-A765-47AF-AA4B-5F813974690E}"/>
          </ac:spMkLst>
        </pc:spChg>
        <pc:spChg chg="mod">
          <ac:chgData name="Alanna Wurm" userId="71cb75d1-1fb1-482a-99e6-5e5d973f9738" providerId="ADAL" clId="{C019449B-4899-4367-B011-31D82C9BE0C2}" dt="2021-05-21T15:06:37.351" v="1861" actId="1076"/>
          <ac:spMkLst>
            <pc:docMk/>
            <pc:sldMk cId="536602902" sldId="268"/>
            <ac:spMk id="11" creationId="{FE26D563-E1F0-4F12-81E9-784B38438778}"/>
          </ac:spMkLst>
        </pc:spChg>
        <pc:picChg chg="del">
          <ac:chgData name="Alanna Wurm" userId="71cb75d1-1fb1-482a-99e6-5e5d973f9738" providerId="ADAL" clId="{C019449B-4899-4367-B011-31D82C9BE0C2}" dt="2021-05-28T12:48:57.457" v="2747" actId="478"/>
          <ac:picMkLst>
            <pc:docMk/>
            <pc:sldMk cId="536602902" sldId="268"/>
            <ac:picMk id="3" creationId="{0C9D0EC9-A7C3-4C9A-B415-A9093AAEBF4A}"/>
          </ac:picMkLst>
        </pc:picChg>
        <pc:picChg chg="del mod">
          <ac:chgData name="Alanna Wurm" userId="71cb75d1-1fb1-482a-99e6-5e5d973f9738" providerId="ADAL" clId="{C019449B-4899-4367-B011-31D82C9BE0C2}" dt="2021-05-28T12:49:09.001" v="2751" actId="478"/>
          <ac:picMkLst>
            <pc:docMk/>
            <pc:sldMk cId="536602902" sldId="268"/>
            <ac:picMk id="4" creationId="{BB7E3DAA-8B74-4336-865B-D2E9E4C2A85D}"/>
          </ac:picMkLst>
        </pc:picChg>
        <pc:picChg chg="add mod">
          <ac:chgData name="Alanna Wurm" userId="71cb75d1-1fb1-482a-99e6-5e5d973f9738" providerId="ADAL" clId="{C019449B-4899-4367-B011-31D82C9BE0C2}" dt="2021-05-28T12:49:19.224" v="2755" actId="14100"/>
          <ac:picMkLst>
            <pc:docMk/>
            <pc:sldMk cId="536602902" sldId="268"/>
            <ac:picMk id="11266" creationId="{4A557361-95B3-4B8F-B3DB-37B0A73FF512}"/>
          </ac:picMkLst>
        </pc:picChg>
        <pc:picChg chg="add mod">
          <ac:chgData name="Alanna Wurm" userId="71cb75d1-1fb1-482a-99e6-5e5d973f9738" providerId="ADAL" clId="{C019449B-4899-4367-B011-31D82C9BE0C2}" dt="2021-05-28T12:49:16.496" v="2754" actId="14100"/>
          <ac:picMkLst>
            <pc:docMk/>
            <pc:sldMk cId="536602902" sldId="268"/>
            <ac:picMk id="11268" creationId="{6A74A2B7-9080-4F4E-AB04-3F08DBB67378}"/>
          </ac:picMkLst>
        </pc:picChg>
      </pc:sldChg>
      <pc:sldChg chg="modSp mod modNotesTx">
        <pc:chgData name="Alanna Wurm" userId="71cb75d1-1fb1-482a-99e6-5e5d973f9738" providerId="ADAL" clId="{C019449B-4899-4367-B011-31D82C9BE0C2}" dt="2021-06-25T16:02:20.154" v="5405" actId="20577"/>
        <pc:sldMkLst>
          <pc:docMk/>
          <pc:sldMk cId="1294067090" sldId="270"/>
        </pc:sldMkLst>
        <pc:spChg chg="mod">
          <ac:chgData name="Alanna Wurm" userId="71cb75d1-1fb1-482a-99e6-5e5d973f9738" providerId="ADAL" clId="{C019449B-4899-4367-B011-31D82C9BE0C2}" dt="2021-05-21T11:03:05.334" v="1337" actId="1076"/>
          <ac:spMkLst>
            <pc:docMk/>
            <pc:sldMk cId="1294067090" sldId="270"/>
            <ac:spMk id="2" creationId="{7F2F2143-5F24-4663-9529-E273CA5DC612}"/>
          </ac:spMkLst>
        </pc:spChg>
        <pc:spChg chg="mod">
          <ac:chgData name="Alanna Wurm" userId="71cb75d1-1fb1-482a-99e6-5e5d973f9738" providerId="ADAL" clId="{C019449B-4899-4367-B011-31D82C9BE0C2}" dt="2021-06-25T16:02:20.154" v="5405" actId="20577"/>
          <ac:spMkLst>
            <pc:docMk/>
            <pc:sldMk cId="1294067090" sldId="270"/>
            <ac:spMk id="5" creationId="{7081F579-6215-4D8E-B615-A3FAA526B52B}"/>
          </ac:spMkLst>
        </pc:spChg>
        <pc:picChg chg="mod">
          <ac:chgData name="Alanna Wurm" userId="71cb75d1-1fb1-482a-99e6-5e5d973f9738" providerId="ADAL" clId="{C019449B-4899-4367-B011-31D82C9BE0C2}" dt="2021-05-21T10:39:35.262" v="1111" actId="1076"/>
          <ac:picMkLst>
            <pc:docMk/>
            <pc:sldMk cId="1294067090" sldId="270"/>
            <ac:picMk id="3" creationId="{92554B5B-B379-455B-92BD-D9A0F936881B}"/>
          </ac:picMkLst>
        </pc:picChg>
        <pc:picChg chg="mod">
          <ac:chgData name="Alanna Wurm" userId="71cb75d1-1fb1-482a-99e6-5e5d973f9738" providerId="ADAL" clId="{C019449B-4899-4367-B011-31D82C9BE0C2}" dt="2021-06-11T14:29:07.894" v="4239" actId="1076"/>
          <ac:picMkLst>
            <pc:docMk/>
            <pc:sldMk cId="1294067090" sldId="270"/>
            <ac:picMk id="4" creationId="{B0AD54C9-AFAB-46C0-8389-32247B0DC40B}"/>
          </ac:picMkLst>
        </pc:picChg>
      </pc:sldChg>
      <pc:sldChg chg="addSp delSp modSp mod ord modNotesTx">
        <pc:chgData name="Alanna Wurm" userId="71cb75d1-1fb1-482a-99e6-5e5d973f9738" providerId="ADAL" clId="{C019449B-4899-4367-B011-31D82C9BE0C2}" dt="2021-06-25T13:29:08.922" v="5150" actId="20577"/>
        <pc:sldMkLst>
          <pc:docMk/>
          <pc:sldMk cId="1175981116" sldId="271"/>
        </pc:sldMkLst>
        <pc:spChg chg="mod">
          <ac:chgData name="Alanna Wurm" userId="71cb75d1-1fb1-482a-99e6-5e5d973f9738" providerId="ADAL" clId="{C019449B-4899-4367-B011-31D82C9BE0C2}" dt="2021-05-21T11:03:16.685" v="1339" actId="1076"/>
          <ac:spMkLst>
            <pc:docMk/>
            <pc:sldMk cId="1175981116" sldId="271"/>
            <ac:spMk id="2" creationId="{E5838A32-88A3-41CF-8A86-246016901125}"/>
          </ac:spMkLst>
        </pc:spChg>
        <pc:spChg chg="add mod">
          <ac:chgData name="Alanna Wurm" userId="71cb75d1-1fb1-482a-99e6-5e5d973f9738" providerId="ADAL" clId="{C019449B-4899-4367-B011-31D82C9BE0C2}" dt="2021-05-21T13:19:49.945" v="1622" actId="164"/>
          <ac:spMkLst>
            <pc:docMk/>
            <pc:sldMk cId="1175981116" sldId="271"/>
            <ac:spMk id="5" creationId="{9522BA60-76EC-488A-A85B-9A5A5CD32913}"/>
          </ac:spMkLst>
        </pc:spChg>
        <pc:spChg chg="mod">
          <ac:chgData name="Alanna Wurm" userId="71cb75d1-1fb1-482a-99e6-5e5d973f9738" providerId="ADAL" clId="{C019449B-4899-4367-B011-31D82C9BE0C2}" dt="2021-06-25T13:29:08.922" v="5150" actId="20577"/>
          <ac:spMkLst>
            <pc:docMk/>
            <pc:sldMk cId="1175981116" sldId="271"/>
            <ac:spMk id="7" creationId="{A889C6EB-12A0-4BC7-B2B0-D9EA85D03457}"/>
          </ac:spMkLst>
        </pc:spChg>
        <pc:spChg chg="mod">
          <ac:chgData name="Alanna Wurm" userId="71cb75d1-1fb1-482a-99e6-5e5d973f9738" providerId="ADAL" clId="{C019449B-4899-4367-B011-31D82C9BE0C2}" dt="2021-06-25T13:27:48.821" v="4958" actId="20577"/>
          <ac:spMkLst>
            <pc:docMk/>
            <pc:sldMk cId="1175981116" sldId="271"/>
            <ac:spMk id="12" creationId="{8C016C12-271B-48AA-BBCF-CDCBB8257527}"/>
          </ac:spMkLst>
        </pc:spChg>
        <pc:spChg chg="mod">
          <ac:chgData name="Alanna Wurm" userId="71cb75d1-1fb1-482a-99e6-5e5d973f9738" providerId="ADAL" clId="{C019449B-4899-4367-B011-31D82C9BE0C2}" dt="2021-05-21T15:07:18.722" v="1868" actId="1076"/>
          <ac:spMkLst>
            <pc:docMk/>
            <pc:sldMk cId="1175981116" sldId="271"/>
            <ac:spMk id="13" creationId="{6EBDB525-AE8E-472F-9D18-A1C899019F01}"/>
          </ac:spMkLst>
        </pc:spChg>
        <pc:grpChg chg="add del mod">
          <ac:chgData name="Alanna Wurm" userId="71cb75d1-1fb1-482a-99e6-5e5d973f9738" providerId="ADAL" clId="{C019449B-4899-4367-B011-31D82C9BE0C2}" dt="2021-05-28T12:59:49.885" v="3023" actId="478"/>
          <ac:grpSpMkLst>
            <pc:docMk/>
            <pc:sldMk cId="1175981116" sldId="271"/>
            <ac:grpSpMk id="6" creationId="{B8D55519-74C2-4BF6-9734-613AD99B9372}"/>
          </ac:grpSpMkLst>
        </pc:grpChg>
        <pc:picChg chg="add del mod modCrop">
          <ac:chgData name="Alanna Wurm" userId="71cb75d1-1fb1-482a-99e6-5e5d973f9738" providerId="ADAL" clId="{C019449B-4899-4367-B011-31D82C9BE0C2}" dt="2021-06-11T13:55:28.476" v="4098" actId="478"/>
          <ac:picMkLst>
            <pc:docMk/>
            <pc:sldMk cId="1175981116" sldId="271"/>
            <ac:picMk id="3" creationId="{2E2DE647-2A37-4F4E-BBCA-4CAD999EAB75}"/>
          </ac:picMkLst>
        </pc:picChg>
        <pc:picChg chg="add del mod">
          <ac:chgData name="Alanna Wurm" userId="71cb75d1-1fb1-482a-99e6-5e5d973f9738" providerId="ADAL" clId="{C019449B-4899-4367-B011-31D82C9BE0C2}" dt="2021-06-25T13:26:18.165" v="4942" actId="478"/>
          <ac:picMkLst>
            <pc:docMk/>
            <pc:sldMk cId="1175981116" sldId="271"/>
            <ac:picMk id="3" creationId="{8578A2A1-6D5F-492D-938D-E24CC879A018}"/>
          </ac:picMkLst>
        </pc:picChg>
        <pc:picChg chg="add mod">
          <ac:chgData name="Alanna Wurm" userId="71cb75d1-1fb1-482a-99e6-5e5d973f9738" providerId="ADAL" clId="{C019449B-4899-4367-B011-31D82C9BE0C2}" dt="2021-05-21T13:19:49.945" v="1622" actId="164"/>
          <ac:picMkLst>
            <pc:docMk/>
            <pc:sldMk cId="1175981116" sldId="271"/>
            <ac:picMk id="3" creationId="{87987CB1-8D9F-41C4-8D55-E410D4FA64DE}"/>
          </ac:picMkLst>
        </pc:picChg>
        <pc:picChg chg="mod modCrop">
          <ac:chgData name="Alanna Wurm" userId="71cb75d1-1fb1-482a-99e6-5e5d973f9738" providerId="ADAL" clId="{C019449B-4899-4367-B011-31D82C9BE0C2}" dt="2021-05-21T13:19:49.945" v="1622" actId="164"/>
          <ac:picMkLst>
            <pc:docMk/>
            <pc:sldMk cId="1175981116" sldId="271"/>
            <ac:picMk id="4" creationId="{02E7A4BA-0C73-49B0-B175-4BF790818924}"/>
          </ac:picMkLst>
        </pc:picChg>
        <pc:picChg chg="add del mod">
          <ac:chgData name="Alanna Wurm" userId="71cb75d1-1fb1-482a-99e6-5e5d973f9738" providerId="ADAL" clId="{C019449B-4899-4367-B011-31D82C9BE0C2}" dt="2021-06-18T16:13:14.906" v="4624" actId="478"/>
          <ac:picMkLst>
            <pc:docMk/>
            <pc:sldMk cId="1175981116" sldId="271"/>
            <ac:picMk id="4" creationId="{949A66DE-88EF-48E1-BC1D-18856BE5C5FF}"/>
          </ac:picMkLst>
        </pc:picChg>
        <pc:picChg chg="add del mod">
          <ac:chgData name="Alanna Wurm" userId="71cb75d1-1fb1-482a-99e6-5e5d973f9738" providerId="ADAL" clId="{C019449B-4899-4367-B011-31D82C9BE0C2}" dt="2021-06-25T13:26:33.861" v="4948" actId="478"/>
          <ac:picMkLst>
            <pc:docMk/>
            <pc:sldMk cId="1175981116" sldId="271"/>
            <ac:picMk id="4" creationId="{AFD81486-AEAF-4DA6-A390-4825D2161166}"/>
          </ac:picMkLst>
        </pc:picChg>
        <pc:picChg chg="add mod">
          <ac:chgData name="Alanna Wurm" userId="71cb75d1-1fb1-482a-99e6-5e5d973f9738" providerId="ADAL" clId="{C019449B-4899-4367-B011-31D82C9BE0C2}" dt="2021-06-25T13:27:38.012" v="4952" actId="1076"/>
          <ac:picMkLst>
            <pc:docMk/>
            <pc:sldMk cId="1175981116" sldId="271"/>
            <ac:picMk id="5" creationId="{181EACDB-747C-4B4E-8AA6-A100EDA8D5C9}"/>
          </ac:picMkLst>
        </pc:picChg>
        <pc:picChg chg="add del mod">
          <ac:chgData name="Alanna Wurm" userId="71cb75d1-1fb1-482a-99e6-5e5d973f9738" providerId="ADAL" clId="{C019449B-4899-4367-B011-31D82C9BE0C2}" dt="2021-06-04T12:19:51.110" v="3667" actId="478"/>
          <ac:picMkLst>
            <pc:docMk/>
            <pc:sldMk cId="1175981116" sldId="271"/>
            <ac:picMk id="8" creationId="{8CEAB550-8880-43E3-BA2B-29EB852C77EA}"/>
          </ac:picMkLst>
        </pc:picChg>
      </pc:sldChg>
      <pc:sldChg chg="modSp mod modNotesTx">
        <pc:chgData name="Alanna Wurm" userId="71cb75d1-1fb1-482a-99e6-5e5d973f9738" providerId="ADAL" clId="{C019449B-4899-4367-B011-31D82C9BE0C2}" dt="2021-05-21T11:04:03.548" v="1348" actId="20577"/>
        <pc:sldMkLst>
          <pc:docMk/>
          <pc:sldMk cId="2009444173" sldId="274"/>
        </pc:sldMkLst>
        <pc:spChg chg="mod">
          <ac:chgData name="Alanna Wurm" userId="71cb75d1-1fb1-482a-99e6-5e5d973f9738" providerId="ADAL" clId="{C019449B-4899-4367-B011-31D82C9BE0C2}" dt="2021-05-21T11:04:03.548" v="1348" actId="20577"/>
          <ac:spMkLst>
            <pc:docMk/>
            <pc:sldMk cId="2009444173" sldId="274"/>
            <ac:spMk id="2" creationId="{00000000-0000-0000-0000-000000000000}"/>
          </ac:spMkLst>
        </pc:spChg>
        <pc:spChg chg="mod">
          <ac:chgData name="Alanna Wurm" userId="71cb75d1-1fb1-482a-99e6-5e5d973f9738" providerId="ADAL" clId="{C019449B-4899-4367-B011-31D82C9BE0C2}" dt="2021-05-21T11:03:31.685" v="1340" actId="1076"/>
          <ac:spMkLst>
            <pc:docMk/>
            <pc:sldMk cId="2009444173" sldId="274"/>
            <ac:spMk id="4" creationId="{00000000-0000-0000-0000-000000000000}"/>
          </ac:spMkLst>
        </pc:spChg>
        <pc:spChg chg="mod">
          <ac:chgData name="Alanna Wurm" userId="71cb75d1-1fb1-482a-99e6-5e5d973f9738" providerId="ADAL" clId="{C019449B-4899-4367-B011-31D82C9BE0C2}" dt="2021-05-21T10:26:39.415" v="814" actId="1076"/>
          <ac:spMkLst>
            <pc:docMk/>
            <pc:sldMk cId="2009444173" sldId="274"/>
            <ac:spMk id="5" creationId="{A04D9283-CBD9-431C-8E5D-E01D819BA240}"/>
          </ac:spMkLst>
        </pc:spChg>
      </pc:sldChg>
      <pc:sldChg chg="addSp delSp modSp mod modNotesTx">
        <pc:chgData name="Alanna Wurm" userId="71cb75d1-1fb1-482a-99e6-5e5d973f9738" providerId="ADAL" clId="{C019449B-4899-4367-B011-31D82C9BE0C2}" dt="2021-06-11T14:19:35.855" v="4224" actId="20577"/>
        <pc:sldMkLst>
          <pc:docMk/>
          <pc:sldMk cId="1355758255" sldId="275"/>
        </pc:sldMkLst>
        <pc:spChg chg="mod">
          <ac:chgData name="Alanna Wurm" userId="71cb75d1-1fb1-482a-99e6-5e5d973f9738" providerId="ADAL" clId="{C019449B-4899-4367-B011-31D82C9BE0C2}" dt="2021-05-21T11:02:39.886" v="1333" actId="1076"/>
          <ac:spMkLst>
            <pc:docMk/>
            <pc:sldMk cId="1355758255" sldId="275"/>
            <ac:spMk id="2" creationId="{7A3C804C-2344-40D6-8D2D-500EFF52AA8A}"/>
          </ac:spMkLst>
        </pc:spChg>
        <pc:spChg chg="mod">
          <ac:chgData name="Alanna Wurm" userId="71cb75d1-1fb1-482a-99e6-5e5d973f9738" providerId="ADAL" clId="{C019449B-4899-4367-B011-31D82C9BE0C2}" dt="2021-05-21T15:06:01.290" v="1855" actId="1076"/>
          <ac:spMkLst>
            <pc:docMk/>
            <pc:sldMk cId="1355758255" sldId="275"/>
            <ac:spMk id="6" creationId="{69F3E0C1-ACF2-4000-8DCC-20BFD6892544}"/>
          </ac:spMkLst>
        </pc:spChg>
        <pc:spChg chg="mod">
          <ac:chgData name="Alanna Wurm" userId="71cb75d1-1fb1-482a-99e6-5e5d973f9738" providerId="ADAL" clId="{C019449B-4899-4367-B011-31D82C9BE0C2}" dt="2021-06-11T14:19:35.855" v="4224" actId="20577"/>
          <ac:spMkLst>
            <pc:docMk/>
            <pc:sldMk cId="1355758255" sldId="275"/>
            <ac:spMk id="7" creationId="{58B4B8AD-5E88-4D61-B120-463FE2CEE20A}"/>
          </ac:spMkLst>
        </pc:spChg>
        <pc:grpChg chg="add del mod">
          <ac:chgData name="Alanna Wurm" userId="71cb75d1-1fb1-482a-99e6-5e5d973f9738" providerId="ADAL" clId="{C019449B-4899-4367-B011-31D82C9BE0C2}" dt="2021-05-28T12:41:55.689" v="2568" actId="164"/>
          <ac:grpSpMkLst>
            <pc:docMk/>
            <pc:sldMk cId="1355758255" sldId="275"/>
            <ac:grpSpMk id="4" creationId="{F7BCC28E-6F66-4C97-BEA1-C30C0401F475}"/>
          </ac:grpSpMkLst>
        </pc:grpChg>
        <pc:picChg chg="del mod">
          <ac:chgData name="Alanna Wurm" userId="71cb75d1-1fb1-482a-99e6-5e5d973f9738" providerId="ADAL" clId="{C019449B-4899-4367-B011-31D82C9BE0C2}" dt="2021-05-28T12:41:12.288" v="2541" actId="478"/>
          <ac:picMkLst>
            <pc:docMk/>
            <pc:sldMk cId="1355758255" sldId="275"/>
            <ac:picMk id="3" creationId="{5668E057-575A-498C-8894-AA218289D74A}"/>
          </ac:picMkLst>
        </pc:picChg>
        <pc:picChg chg="add del mod">
          <ac:chgData name="Alanna Wurm" userId="71cb75d1-1fb1-482a-99e6-5e5d973f9738" providerId="ADAL" clId="{C019449B-4899-4367-B011-31D82C9BE0C2}" dt="2021-05-28T12:41:20.989" v="2547" actId="478"/>
          <ac:picMkLst>
            <pc:docMk/>
            <pc:sldMk cId="1355758255" sldId="275"/>
            <ac:picMk id="7170" creationId="{9371E910-63A1-4DFD-A4ED-9228752508E3}"/>
          </ac:picMkLst>
        </pc:picChg>
        <pc:picChg chg="add del mod">
          <ac:chgData name="Alanna Wurm" userId="71cb75d1-1fb1-482a-99e6-5e5d973f9738" providerId="ADAL" clId="{C019449B-4899-4367-B011-31D82C9BE0C2}" dt="2021-05-28T12:41:20.989" v="2547" actId="478"/>
          <ac:picMkLst>
            <pc:docMk/>
            <pc:sldMk cId="1355758255" sldId="275"/>
            <ac:picMk id="7172" creationId="{18D08889-38F9-47BE-841A-ABB438D074C4}"/>
          </ac:picMkLst>
        </pc:picChg>
        <pc:picChg chg="add mod topLvl">
          <ac:chgData name="Alanna Wurm" userId="71cb75d1-1fb1-482a-99e6-5e5d973f9738" providerId="ADAL" clId="{C019449B-4899-4367-B011-31D82C9BE0C2}" dt="2021-05-28T12:42:25.926" v="2577" actId="1076"/>
          <ac:picMkLst>
            <pc:docMk/>
            <pc:sldMk cId="1355758255" sldId="275"/>
            <ac:picMk id="7174" creationId="{32580359-9CAA-4EDC-A23E-53F733469C3B}"/>
          </ac:picMkLst>
        </pc:picChg>
        <pc:picChg chg="add del mod topLvl">
          <ac:chgData name="Alanna Wurm" userId="71cb75d1-1fb1-482a-99e6-5e5d973f9738" providerId="ADAL" clId="{C019449B-4899-4367-B011-31D82C9BE0C2}" dt="2021-05-28T12:41:56.572" v="2570"/>
          <ac:picMkLst>
            <pc:docMk/>
            <pc:sldMk cId="1355758255" sldId="275"/>
            <ac:picMk id="7176" creationId="{5CF955CB-F98F-4831-8D35-F442D149248D}"/>
          </ac:picMkLst>
        </pc:picChg>
        <pc:picChg chg="add mod">
          <ac:chgData name="Alanna Wurm" userId="71cb75d1-1fb1-482a-99e6-5e5d973f9738" providerId="ADAL" clId="{C019449B-4899-4367-B011-31D82C9BE0C2}" dt="2021-05-28T12:42:23.775" v="2576" actId="1076"/>
          <ac:picMkLst>
            <pc:docMk/>
            <pc:sldMk cId="1355758255" sldId="275"/>
            <ac:picMk id="7178" creationId="{81647DEA-6F19-475A-AD9B-BC69AA6A909D}"/>
          </ac:picMkLst>
        </pc:picChg>
      </pc:sldChg>
      <pc:sldChg chg="modSp mod modNotesTx">
        <pc:chgData name="Alanna Wurm" userId="71cb75d1-1fb1-482a-99e6-5e5d973f9738" providerId="ADAL" clId="{C019449B-4899-4367-B011-31D82C9BE0C2}" dt="2021-06-25T16:01:46.512" v="5402" actId="20577"/>
        <pc:sldMkLst>
          <pc:docMk/>
          <pc:sldMk cId="2257851560" sldId="276"/>
        </pc:sldMkLst>
        <pc:spChg chg="mod">
          <ac:chgData name="Alanna Wurm" userId="71cb75d1-1fb1-482a-99e6-5e5d973f9738" providerId="ADAL" clId="{C019449B-4899-4367-B011-31D82C9BE0C2}" dt="2021-05-21T11:02:56.862" v="1335" actId="1076"/>
          <ac:spMkLst>
            <pc:docMk/>
            <pc:sldMk cId="2257851560" sldId="276"/>
            <ac:spMk id="2" creationId="{073266B0-FA23-494F-8558-50CC3B436AE6}"/>
          </ac:spMkLst>
        </pc:spChg>
        <pc:spChg chg="mod">
          <ac:chgData name="Alanna Wurm" userId="71cb75d1-1fb1-482a-99e6-5e5d973f9738" providerId="ADAL" clId="{C019449B-4899-4367-B011-31D82C9BE0C2}" dt="2021-05-21T10:59:42.517" v="1314" actId="20577"/>
          <ac:spMkLst>
            <pc:docMk/>
            <pc:sldMk cId="2257851560" sldId="276"/>
            <ac:spMk id="5" creationId="{EC48C2F3-43C3-4A05-A494-A0BEC9A4199D}"/>
          </ac:spMkLst>
        </pc:spChg>
        <pc:spChg chg="mod">
          <ac:chgData name="Alanna Wurm" userId="71cb75d1-1fb1-482a-99e6-5e5d973f9738" providerId="ADAL" clId="{C019449B-4899-4367-B011-31D82C9BE0C2}" dt="2021-05-21T15:06:51.791" v="1864" actId="1076"/>
          <ac:spMkLst>
            <pc:docMk/>
            <pc:sldMk cId="2257851560" sldId="276"/>
            <ac:spMk id="6" creationId="{DD26B31F-66B4-4726-AF47-FF3E776C631B}"/>
          </ac:spMkLst>
        </pc:spChg>
        <pc:spChg chg="mod">
          <ac:chgData name="Alanna Wurm" userId="71cb75d1-1fb1-482a-99e6-5e5d973f9738" providerId="ADAL" clId="{C019449B-4899-4367-B011-31D82C9BE0C2}" dt="2021-05-21T10:38:22.336" v="1098" actId="14100"/>
          <ac:spMkLst>
            <pc:docMk/>
            <pc:sldMk cId="2257851560" sldId="276"/>
            <ac:spMk id="7" creationId="{2E8B29D7-FA42-420B-BA77-D9276EADD73A}"/>
          </ac:spMkLst>
        </pc:spChg>
        <pc:picChg chg="mod">
          <ac:chgData name="Alanna Wurm" userId="71cb75d1-1fb1-482a-99e6-5e5d973f9738" providerId="ADAL" clId="{C019449B-4899-4367-B011-31D82C9BE0C2}" dt="2021-05-21T10:37:45.278" v="1095" actId="1076"/>
          <ac:picMkLst>
            <pc:docMk/>
            <pc:sldMk cId="2257851560" sldId="276"/>
            <ac:picMk id="3" creationId="{0612652A-5095-45A8-8044-6759A0B374F8}"/>
          </ac:picMkLst>
        </pc:picChg>
      </pc:sldChg>
      <pc:sldChg chg="modSp mod modNotesTx">
        <pc:chgData name="Alanna Wurm" userId="71cb75d1-1fb1-482a-99e6-5e5d973f9738" providerId="ADAL" clId="{C019449B-4899-4367-B011-31D82C9BE0C2}" dt="2021-06-25T16:01:49.072" v="5403" actId="20577"/>
        <pc:sldMkLst>
          <pc:docMk/>
          <pc:sldMk cId="1341614780" sldId="277"/>
        </pc:sldMkLst>
        <pc:spChg chg="mod">
          <ac:chgData name="Alanna Wurm" userId="71cb75d1-1fb1-482a-99e6-5e5d973f9738" providerId="ADAL" clId="{C019449B-4899-4367-B011-31D82C9BE0C2}" dt="2021-06-04T14:55:02.678" v="3869" actId="20577"/>
          <ac:spMkLst>
            <pc:docMk/>
            <pc:sldMk cId="1341614780" sldId="277"/>
            <ac:spMk id="2" creationId="{B01082DE-2BA3-4C73-BB5B-28D372C1EC55}"/>
          </ac:spMkLst>
        </pc:spChg>
        <pc:spChg chg="mod">
          <ac:chgData name="Alanna Wurm" userId="71cb75d1-1fb1-482a-99e6-5e5d973f9738" providerId="ADAL" clId="{C019449B-4899-4367-B011-31D82C9BE0C2}" dt="2021-05-21T10:59:46.669" v="1315" actId="20577"/>
          <ac:spMkLst>
            <pc:docMk/>
            <pc:sldMk cId="1341614780" sldId="277"/>
            <ac:spMk id="5" creationId="{39407C07-AB0E-4B31-AB64-B65098CACE53}"/>
          </ac:spMkLst>
        </pc:spChg>
        <pc:spChg chg="mod">
          <ac:chgData name="Alanna Wurm" userId="71cb75d1-1fb1-482a-99e6-5e5d973f9738" providerId="ADAL" clId="{C019449B-4899-4367-B011-31D82C9BE0C2}" dt="2021-05-21T15:06:56.995" v="1865" actId="1076"/>
          <ac:spMkLst>
            <pc:docMk/>
            <pc:sldMk cId="1341614780" sldId="277"/>
            <ac:spMk id="8" creationId="{EF1CA5ED-BBF5-4A05-8255-8535E5F7B51D}"/>
          </ac:spMkLst>
        </pc:spChg>
        <pc:spChg chg="mod">
          <ac:chgData name="Alanna Wurm" userId="71cb75d1-1fb1-482a-99e6-5e5d973f9738" providerId="ADAL" clId="{C019449B-4899-4367-B011-31D82C9BE0C2}" dt="2021-06-18T16:57:33.638" v="4722" actId="14100"/>
          <ac:spMkLst>
            <pc:docMk/>
            <pc:sldMk cId="1341614780" sldId="277"/>
            <ac:spMk id="9" creationId="{CD1EA1A2-10D9-4497-9CBE-BC51BC73B0F2}"/>
          </ac:spMkLst>
        </pc:spChg>
        <pc:picChg chg="mod">
          <ac:chgData name="Alanna Wurm" userId="71cb75d1-1fb1-482a-99e6-5e5d973f9738" providerId="ADAL" clId="{C019449B-4899-4367-B011-31D82C9BE0C2}" dt="2021-05-21T10:39:03.286" v="1108" actId="1076"/>
          <ac:picMkLst>
            <pc:docMk/>
            <pc:sldMk cId="1341614780" sldId="277"/>
            <ac:picMk id="3" creationId="{2D3858FB-1850-4CDC-8617-79DFAD4C0A50}"/>
          </ac:picMkLst>
        </pc:picChg>
      </pc:sldChg>
      <pc:sldChg chg="addSp delSp modSp mod addCm delCm modNotesTx">
        <pc:chgData name="Alanna Wurm" userId="71cb75d1-1fb1-482a-99e6-5e5d973f9738" providerId="ADAL" clId="{C019449B-4899-4367-B011-31D82C9BE0C2}" dt="2021-06-25T15:52:49.428" v="5388" actId="20577"/>
        <pc:sldMkLst>
          <pc:docMk/>
          <pc:sldMk cId="1806226682" sldId="279"/>
        </pc:sldMkLst>
        <pc:spChg chg="add mod">
          <ac:chgData name="Alanna Wurm" userId="71cb75d1-1fb1-482a-99e6-5e5d973f9738" providerId="ADAL" clId="{C019449B-4899-4367-B011-31D82C9BE0C2}" dt="2021-05-21T10:09:07.708" v="459" actId="20577"/>
          <ac:spMkLst>
            <pc:docMk/>
            <pc:sldMk cId="1806226682" sldId="279"/>
            <ac:spMk id="3" creationId="{5E06F30A-16BF-458B-A7F3-079530916CCB}"/>
          </ac:spMkLst>
        </pc:spChg>
        <pc:spChg chg="mod">
          <ac:chgData name="Alanna Wurm" userId="71cb75d1-1fb1-482a-99e6-5e5d973f9738" providerId="ADAL" clId="{C019449B-4899-4367-B011-31D82C9BE0C2}" dt="2021-05-28T12:34:14.638" v="2310" actId="20577"/>
          <ac:spMkLst>
            <pc:docMk/>
            <pc:sldMk cId="1806226682" sldId="279"/>
            <ac:spMk id="6" creationId="{BC9B24E3-B992-4A88-BFEB-311A17AC93AA}"/>
          </ac:spMkLst>
        </pc:spChg>
        <pc:spChg chg="mod">
          <ac:chgData name="Alanna Wurm" userId="71cb75d1-1fb1-482a-99e6-5e5d973f9738" providerId="ADAL" clId="{C019449B-4899-4367-B011-31D82C9BE0C2}" dt="2021-05-21T09:05:50.530" v="3" actId="1076"/>
          <ac:spMkLst>
            <pc:docMk/>
            <pc:sldMk cId="1806226682" sldId="279"/>
            <ac:spMk id="11" creationId="{70255979-8781-49B7-9267-0203A9546F84}"/>
          </ac:spMkLst>
        </pc:spChg>
        <pc:spChg chg="mod">
          <ac:chgData name="Alanna Wurm" userId="71cb75d1-1fb1-482a-99e6-5e5d973f9738" providerId="ADAL" clId="{C019449B-4899-4367-B011-31D82C9BE0C2}" dt="2021-06-25T15:52:34.004" v="5382" actId="403"/>
          <ac:spMkLst>
            <pc:docMk/>
            <pc:sldMk cId="1806226682" sldId="279"/>
            <ac:spMk id="12" creationId="{74DFC6C7-9642-4E29-ACE6-B5C0FC7FF3A1}"/>
          </ac:spMkLst>
        </pc:spChg>
        <pc:spChg chg="mod">
          <ac:chgData name="Alanna Wurm" userId="71cb75d1-1fb1-482a-99e6-5e5d973f9738" providerId="ADAL" clId="{C019449B-4899-4367-B011-31D82C9BE0C2}" dt="2021-05-21T15:05:36.842" v="1851" actId="1076"/>
          <ac:spMkLst>
            <pc:docMk/>
            <pc:sldMk cId="1806226682" sldId="279"/>
            <ac:spMk id="13" creationId="{B167FEA1-057E-457A-839C-18F812D70B02}"/>
          </ac:spMkLst>
        </pc:spChg>
        <pc:picChg chg="del mod">
          <ac:chgData name="Alanna Wurm" userId="71cb75d1-1fb1-482a-99e6-5e5d973f9738" providerId="ADAL" clId="{C019449B-4899-4367-B011-31D82C9BE0C2}" dt="2021-05-28T12:34:18.366" v="2311" actId="478"/>
          <ac:picMkLst>
            <pc:docMk/>
            <pc:sldMk cId="1806226682" sldId="279"/>
            <ac:picMk id="2" creationId="{20FD99FF-0A10-45DF-A606-273E7646264F}"/>
          </ac:picMkLst>
        </pc:picChg>
        <pc:picChg chg="add mod">
          <ac:chgData name="Alanna Wurm" userId="71cb75d1-1fb1-482a-99e6-5e5d973f9738" providerId="ADAL" clId="{C019449B-4899-4367-B011-31D82C9BE0C2}" dt="2021-05-28T12:34:25.652" v="2314" actId="14100"/>
          <ac:picMkLst>
            <pc:docMk/>
            <pc:sldMk cId="1806226682" sldId="279"/>
            <ac:picMk id="4098" creationId="{CFB31A8C-1867-43BA-B8C7-FEEE9F8854C7}"/>
          </ac:picMkLst>
        </pc:picChg>
      </pc:sldChg>
      <pc:sldChg chg="modSp mod modNotesTx">
        <pc:chgData name="Alanna Wurm" userId="71cb75d1-1fb1-482a-99e6-5e5d973f9738" providerId="ADAL" clId="{C019449B-4899-4367-B011-31D82C9BE0C2}" dt="2021-06-25T16:02:52.804" v="5409" actId="20577"/>
        <pc:sldMkLst>
          <pc:docMk/>
          <pc:sldMk cId="2209885738" sldId="283"/>
        </pc:sldMkLst>
        <pc:spChg chg="mod">
          <ac:chgData name="Alanna Wurm" userId="71cb75d1-1fb1-482a-99e6-5e5d973f9738" providerId="ADAL" clId="{C019449B-4899-4367-B011-31D82C9BE0C2}" dt="2021-05-21T10:40:56.936" v="1124" actId="20577"/>
          <ac:spMkLst>
            <pc:docMk/>
            <pc:sldMk cId="2209885738" sldId="283"/>
            <ac:spMk id="2" creationId="{1EFB3E44-D45D-4E77-9CA9-FD37AEB0DB55}"/>
          </ac:spMkLst>
        </pc:spChg>
        <pc:spChg chg="mod">
          <ac:chgData name="Alanna Wurm" userId="71cb75d1-1fb1-482a-99e6-5e5d973f9738" providerId="ADAL" clId="{C019449B-4899-4367-B011-31D82C9BE0C2}" dt="2021-05-21T10:40:18.011" v="1117" actId="1076"/>
          <ac:spMkLst>
            <pc:docMk/>
            <pc:sldMk cId="2209885738" sldId="283"/>
            <ac:spMk id="5" creationId="{C1D73B99-5723-4183-A8E8-2C0224B580D9}"/>
          </ac:spMkLst>
        </pc:spChg>
        <pc:spChg chg="mod">
          <ac:chgData name="Alanna Wurm" userId="71cb75d1-1fb1-482a-99e6-5e5d973f9738" providerId="ADAL" clId="{C019449B-4899-4367-B011-31D82C9BE0C2}" dt="2021-05-21T10:40:30.165" v="1120" actId="1076"/>
          <ac:spMkLst>
            <pc:docMk/>
            <pc:sldMk cId="2209885738" sldId="283"/>
            <ac:spMk id="7" creationId="{6FF7D52A-376A-44C0-AD7F-E44D69DF6076}"/>
          </ac:spMkLst>
        </pc:spChg>
        <pc:spChg chg="mod">
          <ac:chgData name="Alanna Wurm" userId="71cb75d1-1fb1-482a-99e6-5e5d973f9738" providerId="ADAL" clId="{C019449B-4899-4367-B011-31D82C9BE0C2}" dt="2021-05-21T10:40:26.948" v="1119" actId="1076"/>
          <ac:spMkLst>
            <pc:docMk/>
            <pc:sldMk cId="2209885738" sldId="283"/>
            <ac:spMk id="8" creationId="{A1B06350-4E02-4AE5-B867-EC4A6E2DBF88}"/>
          </ac:spMkLst>
        </pc:spChg>
        <pc:spChg chg="mod">
          <ac:chgData name="Alanna Wurm" userId="71cb75d1-1fb1-482a-99e6-5e5d973f9738" providerId="ADAL" clId="{C019449B-4899-4367-B011-31D82C9BE0C2}" dt="2021-06-18T16:58:21.650" v="4730" actId="20577"/>
          <ac:spMkLst>
            <pc:docMk/>
            <pc:sldMk cId="2209885738" sldId="283"/>
            <ac:spMk id="9" creationId="{87E9A82D-1DB6-42CA-90C5-112C7707AE20}"/>
          </ac:spMkLst>
        </pc:spChg>
        <pc:picChg chg="mod">
          <ac:chgData name="Alanna Wurm" userId="71cb75d1-1fb1-482a-99e6-5e5d973f9738" providerId="ADAL" clId="{C019449B-4899-4367-B011-31D82C9BE0C2}" dt="2021-05-21T10:40:20.707" v="1118" actId="1076"/>
          <ac:picMkLst>
            <pc:docMk/>
            <pc:sldMk cId="2209885738" sldId="283"/>
            <ac:picMk id="3" creationId="{A0E111E4-AA91-46BF-81E7-A6AE79F91998}"/>
          </ac:picMkLst>
        </pc:picChg>
        <pc:picChg chg="mod">
          <ac:chgData name="Alanna Wurm" userId="71cb75d1-1fb1-482a-99e6-5e5d973f9738" providerId="ADAL" clId="{C019449B-4899-4367-B011-31D82C9BE0C2}" dt="2021-05-21T10:40:34.876" v="1121" actId="1076"/>
          <ac:picMkLst>
            <pc:docMk/>
            <pc:sldMk cId="2209885738" sldId="283"/>
            <ac:picMk id="10" creationId="{123509A5-CF20-4E3D-AA23-E34CA553EB69}"/>
          </ac:picMkLst>
        </pc:picChg>
      </pc:sldChg>
      <pc:sldChg chg="addSp delSp modSp mod modNotesTx">
        <pc:chgData name="Alanna Wurm" userId="71cb75d1-1fb1-482a-99e6-5e5d973f9738" providerId="ADAL" clId="{C019449B-4899-4367-B011-31D82C9BE0C2}" dt="2021-06-25T16:02:55.483" v="5410" actId="20577"/>
        <pc:sldMkLst>
          <pc:docMk/>
          <pc:sldMk cId="3226315003" sldId="284"/>
        </pc:sldMkLst>
        <pc:spChg chg="mod">
          <ac:chgData name="Alanna Wurm" userId="71cb75d1-1fb1-482a-99e6-5e5d973f9738" providerId="ADAL" clId="{C019449B-4899-4367-B011-31D82C9BE0C2}" dt="2021-05-21T09:17:23.402" v="27" actId="1076"/>
          <ac:spMkLst>
            <pc:docMk/>
            <pc:sldMk cId="3226315003" sldId="284"/>
            <ac:spMk id="2" creationId="{2CA07625-A071-4FE5-AE8F-0C131938F075}"/>
          </ac:spMkLst>
        </pc:spChg>
        <pc:spChg chg="mod">
          <ac:chgData name="Alanna Wurm" userId="71cb75d1-1fb1-482a-99e6-5e5d973f9738" providerId="ADAL" clId="{C019449B-4899-4367-B011-31D82C9BE0C2}" dt="2021-05-21T12:56:21.189" v="1506" actId="1076"/>
          <ac:spMkLst>
            <pc:docMk/>
            <pc:sldMk cId="3226315003" sldId="284"/>
            <ac:spMk id="5" creationId="{AEA3B4CC-FEDB-4627-A922-C8DBE0F985B1}"/>
          </ac:spMkLst>
        </pc:spChg>
        <pc:spChg chg="mod">
          <ac:chgData name="Alanna Wurm" userId="71cb75d1-1fb1-482a-99e6-5e5d973f9738" providerId="ADAL" clId="{C019449B-4899-4367-B011-31D82C9BE0C2}" dt="2021-05-21T12:55:16.189" v="1491" actId="113"/>
          <ac:spMkLst>
            <pc:docMk/>
            <pc:sldMk cId="3226315003" sldId="284"/>
            <ac:spMk id="8" creationId="{0E4740EF-793D-40C1-A3CC-77AABD206B8B}"/>
          </ac:spMkLst>
        </pc:spChg>
        <pc:spChg chg="mod">
          <ac:chgData name="Alanna Wurm" userId="71cb75d1-1fb1-482a-99e6-5e5d973f9738" providerId="ADAL" clId="{C019449B-4899-4367-B011-31D82C9BE0C2}" dt="2021-05-21T12:56:00.866" v="1504" actId="1076"/>
          <ac:spMkLst>
            <pc:docMk/>
            <pc:sldMk cId="3226315003" sldId="284"/>
            <ac:spMk id="9" creationId="{12F900CF-F9E8-4142-8888-C7E7DAF54AF6}"/>
          </ac:spMkLst>
        </pc:spChg>
        <pc:spChg chg="mod">
          <ac:chgData name="Alanna Wurm" userId="71cb75d1-1fb1-482a-99e6-5e5d973f9738" providerId="ADAL" clId="{C019449B-4899-4367-B011-31D82C9BE0C2}" dt="2021-05-21T12:56:05.822" v="1505" actId="1076"/>
          <ac:spMkLst>
            <pc:docMk/>
            <pc:sldMk cId="3226315003" sldId="284"/>
            <ac:spMk id="10" creationId="{93B03374-B8DE-4A35-87E1-FFDA29694CEA}"/>
          </ac:spMkLst>
        </pc:spChg>
        <pc:spChg chg="mod">
          <ac:chgData name="Alanna Wurm" userId="71cb75d1-1fb1-482a-99e6-5e5d973f9738" providerId="ADAL" clId="{C019449B-4899-4367-B011-31D82C9BE0C2}" dt="2021-06-04T15:08:25.629" v="3981" actId="20577"/>
          <ac:spMkLst>
            <pc:docMk/>
            <pc:sldMk cId="3226315003" sldId="284"/>
            <ac:spMk id="11" creationId="{6F8D3548-F5EE-41CF-8269-AA19E2A1D62B}"/>
          </ac:spMkLst>
        </pc:spChg>
        <pc:graphicFrameChg chg="del">
          <ac:chgData name="Alanna Wurm" userId="71cb75d1-1fb1-482a-99e6-5e5d973f9738" providerId="ADAL" clId="{C019449B-4899-4367-B011-31D82C9BE0C2}" dt="2021-06-04T15:04:12.633" v="3877" actId="478"/>
          <ac:graphicFrameMkLst>
            <pc:docMk/>
            <pc:sldMk cId="3226315003" sldId="284"/>
            <ac:graphicFrameMk id="12" creationId="{00000000-0008-0000-0000-000002000000}"/>
          </ac:graphicFrameMkLst>
        </pc:graphicFrameChg>
        <pc:graphicFrameChg chg="add mod">
          <ac:chgData name="Alanna Wurm" userId="71cb75d1-1fb1-482a-99e6-5e5d973f9738" providerId="ADAL" clId="{C019449B-4899-4367-B011-31D82C9BE0C2}" dt="2021-06-04T15:04:30.859" v="3881" actId="692"/>
          <ac:graphicFrameMkLst>
            <pc:docMk/>
            <pc:sldMk cId="3226315003" sldId="284"/>
            <ac:graphicFrameMk id="13" creationId="{00000000-0008-0000-0000-000003000000}"/>
          </ac:graphicFrameMkLst>
        </pc:graphicFrameChg>
        <pc:picChg chg="del">
          <ac:chgData name="Alanna Wurm" userId="71cb75d1-1fb1-482a-99e6-5e5d973f9738" providerId="ADAL" clId="{C019449B-4899-4367-B011-31D82C9BE0C2}" dt="2021-05-28T12:53:58.602" v="2851" actId="478"/>
          <ac:picMkLst>
            <pc:docMk/>
            <pc:sldMk cId="3226315003" sldId="284"/>
            <ac:picMk id="6" creationId="{E2416269-2EF7-4611-B516-16A167F471DC}"/>
          </ac:picMkLst>
        </pc:picChg>
        <pc:picChg chg="add mod">
          <ac:chgData name="Alanna Wurm" userId="71cb75d1-1fb1-482a-99e6-5e5d973f9738" providerId="ADAL" clId="{C019449B-4899-4367-B011-31D82C9BE0C2}" dt="2021-05-28T12:54:04.729" v="2854" actId="14100"/>
          <ac:picMkLst>
            <pc:docMk/>
            <pc:sldMk cId="3226315003" sldId="284"/>
            <ac:picMk id="14338" creationId="{FD778367-3A26-40E2-B430-B1F8868BC3FA}"/>
          </ac:picMkLst>
        </pc:picChg>
      </pc:sldChg>
      <pc:sldChg chg="addSp delSp modSp mod modNotesTx">
        <pc:chgData name="Alanna Wurm" userId="71cb75d1-1fb1-482a-99e6-5e5d973f9738" providerId="ADAL" clId="{C019449B-4899-4367-B011-31D82C9BE0C2}" dt="2021-06-25T16:02:59.599" v="5411" actId="20577"/>
        <pc:sldMkLst>
          <pc:docMk/>
          <pc:sldMk cId="3407448380" sldId="285"/>
        </pc:sldMkLst>
        <pc:spChg chg="mod">
          <ac:chgData name="Alanna Wurm" userId="71cb75d1-1fb1-482a-99e6-5e5d973f9738" providerId="ADAL" clId="{C019449B-4899-4367-B011-31D82C9BE0C2}" dt="2021-05-21T10:43:25.136" v="1135" actId="1076"/>
          <ac:spMkLst>
            <pc:docMk/>
            <pc:sldMk cId="3407448380" sldId="285"/>
            <ac:spMk id="2" creationId="{063055DA-F2D7-4204-AC63-BD61E258FAD4}"/>
          </ac:spMkLst>
        </pc:spChg>
        <pc:spChg chg="mod">
          <ac:chgData name="Alanna Wurm" userId="71cb75d1-1fb1-482a-99e6-5e5d973f9738" providerId="ADAL" clId="{C019449B-4899-4367-B011-31D82C9BE0C2}" dt="2021-06-11T14:43:53.833" v="4268" actId="20577"/>
          <ac:spMkLst>
            <pc:docMk/>
            <pc:sldMk cId="3407448380" sldId="285"/>
            <ac:spMk id="5" creationId="{BE2A31CB-6068-4842-933E-CFEB7A35C154}"/>
          </ac:spMkLst>
        </pc:spChg>
        <pc:spChg chg="mod">
          <ac:chgData name="Alanna Wurm" userId="71cb75d1-1fb1-482a-99e6-5e5d973f9738" providerId="ADAL" clId="{C019449B-4899-4367-B011-31D82C9BE0C2}" dt="2021-05-21T15:07:06.694" v="1866" actId="1076"/>
          <ac:spMkLst>
            <pc:docMk/>
            <pc:sldMk cId="3407448380" sldId="285"/>
            <ac:spMk id="6" creationId="{B781DC97-539E-45C3-9DB5-EE6B88CDA4A9}"/>
          </ac:spMkLst>
        </pc:spChg>
        <pc:picChg chg="del mod">
          <ac:chgData name="Alanna Wurm" userId="71cb75d1-1fb1-482a-99e6-5e5d973f9738" providerId="ADAL" clId="{C019449B-4899-4367-B011-31D82C9BE0C2}" dt="2021-05-28T12:54:44.513" v="2885" actId="478"/>
          <ac:picMkLst>
            <pc:docMk/>
            <pc:sldMk cId="3407448380" sldId="285"/>
            <ac:picMk id="4" creationId="{AE35D349-456B-4C8F-9F48-7B87BCC7AC07}"/>
          </ac:picMkLst>
        </pc:picChg>
        <pc:picChg chg="add mod">
          <ac:chgData name="Alanna Wurm" userId="71cb75d1-1fb1-482a-99e6-5e5d973f9738" providerId="ADAL" clId="{C019449B-4899-4367-B011-31D82C9BE0C2}" dt="2021-05-28T12:54:49.297" v="2888" actId="14100"/>
          <ac:picMkLst>
            <pc:docMk/>
            <pc:sldMk cId="3407448380" sldId="285"/>
            <ac:picMk id="15362" creationId="{C09CFA6C-B6C4-4C94-A0D2-6DD35E9DDB8B}"/>
          </ac:picMkLst>
        </pc:picChg>
      </pc:sldChg>
      <pc:sldChg chg="addSp delSp modSp mod modNotesTx">
        <pc:chgData name="Alanna Wurm" userId="71cb75d1-1fb1-482a-99e6-5e5d973f9738" providerId="ADAL" clId="{C019449B-4899-4367-B011-31D82C9BE0C2}" dt="2021-06-25T16:00:49.087" v="5400" actId="20577"/>
        <pc:sldMkLst>
          <pc:docMk/>
          <pc:sldMk cId="3948069332" sldId="286"/>
        </pc:sldMkLst>
        <pc:spChg chg="mod">
          <ac:chgData name="Alanna Wurm" userId="71cb75d1-1fb1-482a-99e6-5e5d973f9738" providerId="ADAL" clId="{C019449B-4899-4367-B011-31D82C9BE0C2}" dt="2021-05-21T10:56:41.810" v="1290" actId="20577"/>
          <ac:spMkLst>
            <pc:docMk/>
            <pc:sldMk cId="3948069332" sldId="286"/>
            <ac:spMk id="2" creationId="{3662370A-BD4C-403E-9564-F02D964B5BAA}"/>
          </ac:spMkLst>
        </pc:spChg>
        <pc:spChg chg="mod">
          <ac:chgData name="Alanna Wurm" userId="71cb75d1-1fb1-482a-99e6-5e5d973f9738" providerId="ADAL" clId="{C019449B-4899-4367-B011-31D82C9BE0C2}" dt="2021-05-21T10:59:36.886" v="1311" actId="20577"/>
          <ac:spMkLst>
            <pc:docMk/>
            <pc:sldMk cId="3948069332" sldId="286"/>
            <ac:spMk id="10" creationId="{5D86B5B1-A765-47AF-AA4B-5F813974690E}"/>
          </ac:spMkLst>
        </pc:spChg>
        <pc:spChg chg="mod">
          <ac:chgData name="Alanna Wurm" userId="71cb75d1-1fb1-482a-99e6-5e5d973f9738" providerId="ADAL" clId="{C019449B-4899-4367-B011-31D82C9BE0C2}" dt="2021-05-21T15:06:41.638" v="1862" actId="1076"/>
          <ac:spMkLst>
            <pc:docMk/>
            <pc:sldMk cId="3948069332" sldId="286"/>
            <ac:spMk id="11" creationId="{FE26D563-E1F0-4F12-81E9-784B38438778}"/>
          </ac:spMkLst>
        </pc:spChg>
        <pc:spChg chg="mod">
          <ac:chgData name="Alanna Wurm" userId="71cb75d1-1fb1-482a-99e6-5e5d973f9738" providerId="ADAL" clId="{C019449B-4899-4367-B011-31D82C9BE0C2}" dt="2021-05-28T12:49:53.769" v="2761" actId="1076"/>
          <ac:spMkLst>
            <pc:docMk/>
            <pc:sldMk cId="3948069332" sldId="286"/>
            <ac:spMk id="18" creationId="{5581A609-FBCF-49FC-AF91-5E25FA7FF9D8}"/>
          </ac:spMkLst>
        </pc:spChg>
        <pc:spChg chg="mod">
          <ac:chgData name="Alanna Wurm" userId="71cb75d1-1fb1-482a-99e6-5e5d973f9738" providerId="ADAL" clId="{C019449B-4899-4367-B011-31D82C9BE0C2}" dt="2021-05-28T12:50:22.609" v="2768" actId="1076"/>
          <ac:spMkLst>
            <pc:docMk/>
            <pc:sldMk cId="3948069332" sldId="286"/>
            <ac:spMk id="21" creationId="{44E90BB0-9D00-4162-9FC4-F24654B69CC3}"/>
          </ac:spMkLst>
        </pc:spChg>
        <pc:picChg chg="del">
          <ac:chgData name="Alanna Wurm" userId="71cb75d1-1fb1-482a-99e6-5e5d973f9738" providerId="ADAL" clId="{C019449B-4899-4367-B011-31D82C9BE0C2}" dt="2021-05-28T12:50:39.752" v="2775" actId="478"/>
          <ac:picMkLst>
            <pc:docMk/>
            <pc:sldMk cId="3948069332" sldId="286"/>
            <ac:picMk id="3" creationId="{8211E123-3EFF-4287-9536-E061B18E98F2}"/>
          </ac:picMkLst>
        </pc:picChg>
        <pc:picChg chg="del">
          <ac:chgData name="Alanna Wurm" userId="71cb75d1-1fb1-482a-99e6-5e5d973f9738" providerId="ADAL" clId="{C019449B-4899-4367-B011-31D82C9BE0C2}" dt="2021-05-28T12:50:26.193" v="2769" actId="478"/>
          <ac:picMkLst>
            <pc:docMk/>
            <pc:sldMk cId="3948069332" sldId="286"/>
            <ac:picMk id="7" creationId="{FC852F31-F9D0-44E0-BD14-4DD1E202B15B}"/>
          </ac:picMkLst>
        </pc:picChg>
        <pc:picChg chg="del">
          <ac:chgData name="Alanna Wurm" userId="71cb75d1-1fb1-482a-99e6-5e5d973f9738" providerId="ADAL" clId="{C019449B-4899-4367-B011-31D82C9BE0C2}" dt="2021-05-28T12:49:39.520" v="2756" actId="478"/>
          <ac:picMkLst>
            <pc:docMk/>
            <pc:sldMk cId="3948069332" sldId="286"/>
            <ac:picMk id="8" creationId="{37CF3095-AB97-4E57-82CF-C201F37531E8}"/>
          </ac:picMkLst>
        </pc:picChg>
        <pc:picChg chg="del">
          <ac:chgData name="Alanna Wurm" userId="71cb75d1-1fb1-482a-99e6-5e5d973f9738" providerId="ADAL" clId="{C019449B-4899-4367-B011-31D82C9BE0C2}" dt="2021-05-28T12:49:58.785" v="2762" actId="478"/>
          <ac:picMkLst>
            <pc:docMk/>
            <pc:sldMk cId="3948069332" sldId="286"/>
            <ac:picMk id="9" creationId="{4112974C-7388-4006-B81B-D17A59698D19}"/>
          </ac:picMkLst>
        </pc:picChg>
        <pc:picChg chg="add mod">
          <ac:chgData name="Alanna Wurm" userId="71cb75d1-1fb1-482a-99e6-5e5d973f9738" providerId="ADAL" clId="{C019449B-4899-4367-B011-31D82C9BE0C2}" dt="2021-05-28T12:50:31.368" v="2772" actId="1076"/>
          <ac:picMkLst>
            <pc:docMk/>
            <pc:sldMk cId="3948069332" sldId="286"/>
            <ac:picMk id="12290" creationId="{742197A3-165C-4ED1-AC2A-9F463B57EC93}"/>
          </ac:picMkLst>
        </pc:picChg>
        <pc:picChg chg="add mod">
          <ac:chgData name="Alanna Wurm" userId="71cb75d1-1fb1-482a-99e6-5e5d973f9738" providerId="ADAL" clId="{C019449B-4899-4367-B011-31D82C9BE0C2}" dt="2021-05-28T12:50:55.455" v="2780" actId="14100"/>
          <ac:picMkLst>
            <pc:docMk/>
            <pc:sldMk cId="3948069332" sldId="286"/>
            <ac:picMk id="12292" creationId="{59CED9FF-20C6-411D-BD9E-6E08D300F2E7}"/>
          </ac:picMkLst>
        </pc:picChg>
        <pc:picChg chg="add mod">
          <ac:chgData name="Alanna Wurm" userId="71cb75d1-1fb1-482a-99e6-5e5d973f9738" providerId="ADAL" clId="{C019449B-4899-4367-B011-31D82C9BE0C2}" dt="2021-05-28T12:50:35.832" v="2774" actId="14100"/>
          <ac:picMkLst>
            <pc:docMk/>
            <pc:sldMk cId="3948069332" sldId="286"/>
            <ac:picMk id="12294" creationId="{8BEADBAA-802C-45D9-90FE-C5057A53C317}"/>
          </ac:picMkLst>
        </pc:picChg>
        <pc:picChg chg="add mod">
          <ac:chgData name="Alanna Wurm" userId="71cb75d1-1fb1-482a-99e6-5e5d973f9738" providerId="ADAL" clId="{C019449B-4899-4367-B011-31D82C9BE0C2}" dt="2021-05-28T12:50:53.088" v="2779" actId="14100"/>
          <ac:picMkLst>
            <pc:docMk/>
            <pc:sldMk cId="3948069332" sldId="286"/>
            <ac:picMk id="12296" creationId="{B3A2FDEE-E26B-4587-B03C-0091727EDA61}"/>
          </ac:picMkLst>
        </pc:picChg>
      </pc:sldChg>
      <pc:sldChg chg="addSp delSp modSp mod modNotesTx">
        <pc:chgData name="Alanna Wurm" userId="71cb75d1-1fb1-482a-99e6-5e5d973f9738" providerId="ADAL" clId="{C019449B-4899-4367-B011-31D82C9BE0C2}" dt="2021-06-25T16:00:59.976" v="5401" actId="20577"/>
        <pc:sldMkLst>
          <pc:docMk/>
          <pc:sldMk cId="3234644742" sldId="287"/>
        </pc:sldMkLst>
        <pc:spChg chg="mod">
          <ac:chgData name="Alanna Wurm" userId="71cb75d1-1fb1-482a-99e6-5e5d973f9738" providerId="ADAL" clId="{C019449B-4899-4367-B011-31D82C9BE0C2}" dt="2021-05-21T09:16:54.051" v="22" actId="1076"/>
          <ac:spMkLst>
            <pc:docMk/>
            <pc:sldMk cId="3234644742" sldId="287"/>
            <ac:spMk id="2" creationId="{C5FFEDB6-43F0-4B66-BE14-7AFA385BF8B9}"/>
          </ac:spMkLst>
        </pc:spChg>
        <pc:spChg chg="mod">
          <ac:chgData name="Alanna Wurm" userId="71cb75d1-1fb1-482a-99e6-5e5d973f9738" providerId="ADAL" clId="{C019449B-4899-4367-B011-31D82C9BE0C2}" dt="2021-06-25T13:45:23.597" v="5318" actId="20577"/>
          <ac:spMkLst>
            <pc:docMk/>
            <pc:sldMk cId="3234644742" sldId="287"/>
            <ac:spMk id="7" creationId="{F048DB6A-5F8F-4A78-906B-E21FD58E549E}"/>
          </ac:spMkLst>
        </pc:spChg>
        <pc:spChg chg="mod">
          <ac:chgData name="Alanna Wurm" userId="71cb75d1-1fb1-482a-99e6-5e5d973f9738" providerId="ADAL" clId="{C019449B-4899-4367-B011-31D82C9BE0C2}" dt="2021-05-21T10:58:11.891" v="1301" actId="113"/>
          <ac:spMkLst>
            <pc:docMk/>
            <pc:sldMk cId="3234644742" sldId="287"/>
            <ac:spMk id="9" creationId="{8E3EE82F-CBFD-4BC4-9913-1D00632E67C1}"/>
          </ac:spMkLst>
        </pc:spChg>
        <pc:spChg chg="mod">
          <ac:chgData name="Alanna Wurm" userId="71cb75d1-1fb1-482a-99e6-5e5d973f9738" providerId="ADAL" clId="{C019449B-4899-4367-B011-31D82C9BE0C2}" dt="2021-05-21T15:06:46.567" v="1863" actId="1076"/>
          <ac:spMkLst>
            <pc:docMk/>
            <pc:sldMk cId="3234644742" sldId="287"/>
            <ac:spMk id="10" creationId="{3AB3EE56-E6C3-4539-BFBB-F7E5BB99B128}"/>
          </ac:spMkLst>
        </pc:spChg>
        <pc:picChg chg="mod">
          <ac:chgData name="Alanna Wurm" userId="71cb75d1-1fb1-482a-99e6-5e5d973f9738" providerId="ADAL" clId="{C019449B-4899-4367-B011-31D82C9BE0C2}" dt="2021-06-25T13:45:06.453" v="5314" actId="14100"/>
          <ac:picMkLst>
            <pc:docMk/>
            <pc:sldMk cId="3234644742" sldId="287"/>
            <ac:picMk id="3" creationId="{CC63F187-C715-44A0-ABD8-B1780F6A96F0}"/>
          </ac:picMkLst>
        </pc:picChg>
        <pc:picChg chg="del">
          <ac:chgData name="Alanna Wurm" userId="71cb75d1-1fb1-482a-99e6-5e5d973f9738" providerId="ADAL" clId="{C019449B-4899-4367-B011-31D82C9BE0C2}" dt="2021-06-25T13:44:57.549" v="5311" actId="478"/>
          <ac:picMkLst>
            <pc:docMk/>
            <pc:sldMk cId="3234644742" sldId="287"/>
            <ac:picMk id="4" creationId="{AC28F070-6180-4F3B-BD46-190D3F7A2F7D}"/>
          </ac:picMkLst>
        </pc:picChg>
        <pc:picChg chg="del mod ord">
          <ac:chgData name="Alanna Wurm" userId="71cb75d1-1fb1-482a-99e6-5e5d973f9738" providerId="ADAL" clId="{C019449B-4899-4367-B011-31D82C9BE0C2}" dt="2021-05-28T12:51:12.818" v="2782" actId="478"/>
          <ac:picMkLst>
            <pc:docMk/>
            <pc:sldMk cId="3234644742" sldId="287"/>
            <ac:picMk id="4" creationId="{B1CA6D8B-CC11-4E24-8CC9-532C4A0BB9A1}"/>
          </ac:picMkLst>
        </pc:picChg>
        <pc:picChg chg="add mod">
          <ac:chgData name="Alanna Wurm" userId="71cb75d1-1fb1-482a-99e6-5e5d973f9738" providerId="ADAL" clId="{C019449B-4899-4367-B011-31D82C9BE0C2}" dt="2021-05-28T12:51:17.336" v="2784" actId="14100"/>
          <ac:picMkLst>
            <pc:docMk/>
            <pc:sldMk cId="3234644742" sldId="287"/>
            <ac:picMk id="13314" creationId="{07F0FE7E-3E87-4CD7-95B9-800954FD0476}"/>
          </ac:picMkLst>
        </pc:picChg>
      </pc:sldChg>
      <pc:sldChg chg="addSp delSp modSp mod ord modNotesTx">
        <pc:chgData name="Alanna Wurm" userId="71cb75d1-1fb1-482a-99e6-5e5d973f9738" providerId="ADAL" clId="{C019449B-4899-4367-B011-31D82C9BE0C2}" dt="2021-06-25T15:36:48.115" v="5380" actId="1076"/>
        <pc:sldMkLst>
          <pc:docMk/>
          <pc:sldMk cId="414392437" sldId="288"/>
        </pc:sldMkLst>
        <pc:spChg chg="mod">
          <ac:chgData name="Alanna Wurm" userId="71cb75d1-1fb1-482a-99e6-5e5d973f9738" providerId="ADAL" clId="{C019449B-4899-4367-B011-31D82C9BE0C2}" dt="2021-05-21T11:03:12.413" v="1338" actId="1076"/>
          <ac:spMkLst>
            <pc:docMk/>
            <pc:sldMk cId="414392437" sldId="288"/>
            <ac:spMk id="4" creationId="{BBD5E882-F9C7-4A42-A2A6-395E2F551B1B}"/>
          </ac:spMkLst>
        </pc:spChg>
        <pc:spChg chg="mod">
          <ac:chgData name="Alanna Wurm" userId="71cb75d1-1fb1-482a-99e6-5e5d973f9738" providerId="ADAL" clId="{C019449B-4899-4367-B011-31D82C9BE0C2}" dt="2021-06-18T16:12:27.226" v="4622" actId="20577"/>
          <ac:spMkLst>
            <pc:docMk/>
            <pc:sldMk cId="414392437" sldId="288"/>
            <ac:spMk id="5" creationId="{1556D7C0-E693-4137-80B6-8C9FB1E46246}"/>
          </ac:spMkLst>
        </pc:spChg>
        <pc:spChg chg="mod">
          <ac:chgData name="Alanna Wurm" userId="71cb75d1-1fb1-482a-99e6-5e5d973f9738" providerId="ADAL" clId="{C019449B-4899-4367-B011-31D82C9BE0C2}" dt="2021-05-21T15:07:11.474" v="1867" actId="1076"/>
          <ac:spMkLst>
            <pc:docMk/>
            <pc:sldMk cId="414392437" sldId="288"/>
            <ac:spMk id="6" creationId="{8907013D-24F3-4541-90D8-42CA96C367FA}"/>
          </ac:spMkLst>
        </pc:spChg>
        <pc:spChg chg="mod">
          <ac:chgData name="Alanna Wurm" userId="71cb75d1-1fb1-482a-99e6-5e5d973f9738" providerId="ADAL" clId="{C019449B-4899-4367-B011-31D82C9BE0C2}" dt="2021-05-28T12:56:19.810" v="2914" actId="1076"/>
          <ac:spMkLst>
            <pc:docMk/>
            <pc:sldMk cId="414392437" sldId="288"/>
            <ac:spMk id="15" creationId="{694C7761-79F5-4FFA-B734-73C8001E2D35}"/>
          </ac:spMkLst>
        </pc:spChg>
        <pc:spChg chg="mod">
          <ac:chgData name="Alanna Wurm" userId="71cb75d1-1fb1-482a-99e6-5e5d973f9738" providerId="ADAL" clId="{C019449B-4899-4367-B011-31D82C9BE0C2}" dt="2021-06-25T15:36:42.067" v="5379" actId="1076"/>
          <ac:spMkLst>
            <pc:docMk/>
            <pc:sldMk cId="414392437" sldId="288"/>
            <ac:spMk id="15" creationId="{E5D4412C-EC40-477A-B443-CA6B94B7FB5E}"/>
          </ac:spMkLst>
        </pc:spChg>
        <pc:spChg chg="mod">
          <ac:chgData name="Alanna Wurm" userId="71cb75d1-1fb1-482a-99e6-5e5d973f9738" providerId="ADAL" clId="{C019449B-4899-4367-B011-31D82C9BE0C2}" dt="2021-06-25T15:36:48.115" v="5380" actId="1076"/>
          <ac:spMkLst>
            <pc:docMk/>
            <pc:sldMk cId="414392437" sldId="288"/>
            <ac:spMk id="16" creationId="{0C336BE8-0E0A-495A-9731-C3A5FD46C598}"/>
          </ac:spMkLst>
        </pc:spChg>
        <pc:spChg chg="mod">
          <ac:chgData name="Alanna Wurm" userId="71cb75d1-1fb1-482a-99e6-5e5d973f9738" providerId="ADAL" clId="{C019449B-4899-4367-B011-31D82C9BE0C2}" dt="2021-05-28T12:56:22.170" v="2915" actId="1076"/>
          <ac:spMkLst>
            <pc:docMk/>
            <pc:sldMk cId="414392437" sldId="288"/>
            <ac:spMk id="16" creationId="{BE9D4EE3-4D14-4BF1-B6F0-C607D82CD313}"/>
          </ac:spMkLst>
        </pc:spChg>
        <pc:spChg chg="mod">
          <ac:chgData name="Alanna Wurm" userId="71cb75d1-1fb1-482a-99e6-5e5d973f9738" providerId="ADAL" clId="{C019449B-4899-4367-B011-31D82C9BE0C2}" dt="2021-05-28T12:56:28.314" v="2916" actId="1076"/>
          <ac:spMkLst>
            <pc:docMk/>
            <pc:sldMk cId="414392437" sldId="288"/>
            <ac:spMk id="17" creationId="{3B3D566A-6EE1-4BB3-9A77-3434C1CADB15}"/>
          </ac:spMkLst>
        </pc:spChg>
        <pc:spChg chg="mod">
          <ac:chgData name="Alanna Wurm" userId="71cb75d1-1fb1-482a-99e6-5e5d973f9738" providerId="ADAL" clId="{C019449B-4899-4367-B011-31D82C9BE0C2}" dt="2021-06-25T15:36:37.931" v="5378" actId="1076"/>
          <ac:spMkLst>
            <pc:docMk/>
            <pc:sldMk cId="414392437" sldId="288"/>
            <ac:spMk id="17" creationId="{F0A5A69F-0CD2-4ACC-A802-952CD319526C}"/>
          </ac:spMkLst>
        </pc:spChg>
        <pc:spChg chg="mod">
          <ac:chgData name="Alanna Wurm" userId="71cb75d1-1fb1-482a-99e6-5e5d973f9738" providerId="ADAL" clId="{C019449B-4899-4367-B011-31D82C9BE0C2}" dt="2021-05-28T13:45:44.769" v="3457" actId="20577"/>
          <ac:spMkLst>
            <pc:docMk/>
            <pc:sldMk cId="414392437" sldId="288"/>
            <ac:spMk id="19" creationId="{99CD6CD7-9244-43A8-863F-3CE101FEC69A}"/>
          </ac:spMkLst>
        </pc:spChg>
        <pc:spChg chg="mod">
          <ac:chgData name="Alanna Wurm" userId="71cb75d1-1fb1-482a-99e6-5e5d973f9738" providerId="ADAL" clId="{C019449B-4899-4367-B011-31D82C9BE0C2}" dt="2021-06-25T15:36:33.574" v="5377" actId="1076"/>
          <ac:spMkLst>
            <pc:docMk/>
            <pc:sldMk cId="414392437" sldId="288"/>
            <ac:spMk id="20" creationId="{6A2C574E-1349-495D-9C04-5F3DC5B5F9FC}"/>
          </ac:spMkLst>
        </pc:spChg>
        <pc:spChg chg="mod">
          <ac:chgData name="Alanna Wurm" userId="71cb75d1-1fb1-482a-99e6-5e5d973f9738" providerId="ADAL" clId="{C019449B-4899-4367-B011-31D82C9BE0C2}" dt="2021-05-28T12:56:30.874" v="2917" actId="1076"/>
          <ac:spMkLst>
            <pc:docMk/>
            <pc:sldMk cId="414392437" sldId="288"/>
            <ac:spMk id="20" creationId="{E8D22F64-5695-4BA9-BC9A-F682A623C6CC}"/>
          </ac:spMkLst>
        </pc:spChg>
        <pc:picChg chg="del mod">
          <ac:chgData name="Alanna Wurm" userId="71cb75d1-1fb1-482a-99e6-5e5d973f9738" providerId="ADAL" clId="{C019449B-4899-4367-B011-31D82C9BE0C2}" dt="2021-05-28T12:55:53.938" v="2907" actId="478"/>
          <ac:picMkLst>
            <pc:docMk/>
            <pc:sldMk cId="414392437" sldId="288"/>
            <ac:picMk id="3" creationId="{3C8FEAF1-846C-4DF9-92CA-F14ABBFE19A5}"/>
          </ac:picMkLst>
        </pc:picChg>
        <pc:picChg chg="add mod">
          <ac:chgData name="Alanna Wurm" userId="71cb75d1-1fb1-482a-99e6-5e5d973f9738" providerId="ADAL" clId="{C019449B-4899-4367-B011-31D82C9BE0C2}" dt="2021-05-28T12:56:16.913" v="2913" actId="1076"/>
          <ac:picMkLst>
            <pc:docMk/>
            <pc:sldMk cId="414392437" sldId="288"/>
            <ac:picMk id="16386" creationId="{954F11DF-76C9-44F0-BDDE-9B48CAE20E8F}"/>
          </ac:picMkLst>
        </pc:picChg>
      </pc:sldChg>
      <pc:sldChg chg="addSp delSp modSp mod modNotesTx">
        <pc:chgData name="Alanna Wurm" userId="71cb75d1-1fb1-482a-99e6-5e5d973f9738" providerId="ADAL" clId="{C019449B-4899-4367-B011-31D82C9BE0C2}" dt="2021-06-25T15:35:25.880" v="5374" actId="20577"/>
        <pc:sldMkLst>
          <pc:docMk/>
          <pc:sldMk cId="3016927468" sldId="292"/>
        </pc:sldMkLst>
        <pc:spChg chg="mod">
          <ac:chgData name="Alanna Wurm" userId="71cb75d1-1fb1-482a-99e6-5e5d973f9738" providerId="ADAL" clId="{C019449B-4899-4367-B011-31D82C9BE0C2}" dt="2021-05-21T15:17:33.861" v="1919" actId="20577"/>
          <ac:spMkLst>
            <pc:docMk/>
            <pc:sldMk cId="3016927468" sldId="292"/>
            <ac:spMk id="2" creationId="{EA970318-D718-4C40-B2D5-8F431D65E719}"/>
          </ac:spMkLst>
        </pc:spChg>
        <pc:spChg chg="mod">
          <ac:chgData name="Alanna Wurm" userId="71cb75d1-1fb1-482a-99e6-5e5d973f9738" providerId="ADAL" clId="{C019449B-4899-4367-B011-31D82C9BE0C2}" dt="2021-06-18T13:17:16.924" v="4555" actId="20577"/>
          <ac:spMkLst>
            <pc:docMk/>
            <pc:sldMk cId="3016927468" sldId="292"/>
            <ac:spMk id="6" creationId="{916B3FED-571F-4AE5-B818-8C4047F3207A}"/>
          </ac:spMkLst>
        </pc:spChg>
        <pc:spChg chg="mod">
          <ac:chgData name="Alanna Wurm" userId="71cb75d1-1fb1-482a-99e6-5e5d973f9738" providerId="ADAL" clId="{C019449B-4899-4367-B011-31D82C9BE0C2}" dt="2021-06-04T14:01:12.190" v="3765" actId="1076"/>
          <ac:spMkLst>
            <pc:docMk/>
            <pc:sldMk cId="3016927468" sldId="292"/>
            <ac:spMk id="7" creationId="{E7E6ACDE-D79F-4D77-B0F3-3FC17B12977E}"/>
          </ac:spMkLst>
        </pc:spChg>
        <pc:spChg chg="mod">
          <ac:chgData name="Alanna Wurm" userId="71cb75d1-1fb1-482a-99e6-5e5d973f9738" providerId="ADAL" clId="{C019449B-4899-4367-B011-31D82C9BE0C2}" dt="2021-05-21T15:05:21.914" v="1848" actId="1076"/>
          <ac:spMkLst>
            <pc:docMk/>
            <pc:sldMk cId="3016927468" sldId="292"/>
            <ac:spMk id="8" creationId="{AB1FC579-F9B9-405F-9879-7565E45CD135}"/>
          </ac:spMkLst>
        </pc:spChg>
        <pc:picChg chg="mod">
          <ac:chgData name="Alanna Wurm" userId="71cb75d1-1fb1-482a-99e6-5e5d973f9738" providerId="ADAL" clId="{C019449B-4899-4367-B011-31D82C9BE0C2}" dt="2021-06-04T14:01:04.782" v="3764" actId="14100"/>
          <ac:picMkLst>
            <pc:docMk/>
            <pc:sldMk cId="3016927468" sldId="292"/>
            <ac:picMk id="3" creationId="{3DE50896-782F-41FD-9F3D-CD7379FBCDAE}"/>
          </ac:picMkLst>
        </pc:picChg>
        <pc:picChg chg="del">
          <ac:chgData name="Alanna Wurm" userId="71cb75d1-1fb1-482a-99e6-5e5d973f9738" providerId="ADAL" clId="{C019449B-4899-4367-B011-31D82C9BE0C2}" dt="2021-05-28T12:32:27.205" v="2299" actId="478"/>
          <ac:picMkLst>
            <pc:docMk/>
            <pc:sldMk cId="3016927468" sldId="292"/>
            <ac:picMk id="5" creationId="{F07E03B9-AB51-417B-A4C6-752D0FAEC4FD}"/>
          </ac:picMkLst>
        </pc:picChg>
        <pc:picChg chg="del">
          <ac:chgData name="Alanna Wurm" userId="71cb75d1-1fb1-482a-99e6-5e5d973f9738" providerId="ADAL" clId="{C019449B-4899-4367-B011-31D82C9BE0C2}" dt="2021-05-28T12:32:46.955" v="2304" actId="478"/>
          <ac:picMkLst>
            <pc:docMk/>
            <pc:sldMk cId="3016927468" sldId="292"/>
            <ac:picMk id="9" creationId="{8C8AB2D6-203C-4B07-B787-3CDCEC48CAE4}"/>
          </ac:picMkLst>
        </pc:picChg>
        <pc:picChg chg="add mod">
          <ac:chgData name="Alanna Wurm" userId="71cb75d1-1fb1-482a-99e6-5e5d973f9738" providerId="ADAL" clId="{C019449B-4899-4367-B011-31D82C9BE0C2}" dt="2021-05-28T12:32:42.011" v="2302" actId="14100"/>
          <ac:picMkLst>
            <pc:docMk/>
            <pc:sldMk cId="3016927468" sldId="292"/>
            <ac:picMk id="3074" creationId="{6D1BDDF5-0E37-48E0-9A44-41FD336B3C69}"/>
          </ac:picMkLst>
        </pc:picChg>
        <pc:picChg chg="add del">
          <ac:chgData name="Alanna Wurm" userId="71cb75d1-1fb1-482a-99e6-5e5d973f9738" providerId="ADAL" clId="{C019449B-4899-4367-B011-31D82C9BE0C2}" dt="2021-05-28T12:32:46.955" v="2304" actId="478"/>
          <ac:picMkLst>
            <pc:docMk/>
            <pc:sldMk cId="3016927468" sldId="292"/>
            <ac:picMk id="3076" creationId="{DEB65661-9242-44E3-8FF7-C0BA020EA517}"/>
          </ac:picMkLst>
        </pc:picChg>
        <pc:picChg chg="add mod">
          <ac:chgData name="Alanna Wurm" userId="71cb75d1-1fb1-482a-99e6-5e5d973f9738" providerId="ADAL" clId="{C019449B-4899-4367-B011-31D82C9BE0C2}" dt="2021-05-28T12:33:02.716" v="2306" actId="1076"/>
          <ac:picMkLst>
            <pc:docMk/>
            <pc:sldMk cId="3016927468" sldId="292"/>
            <ac:picMk id="3078" creationId="{74BF5A91-3B28-4D18-9F04-6FC34100A53D}"/>
          </ac:picMkLst>
        </pc:picChg>
      </pc:sldChg>
      <pc:sldChg chg="addSp delSp modSp mod ord modNotesTx">
        <pc:chgData name="Alanna Wurm" userId="71cb75d1-1fb1-482a-99e6-5e5d973f9738" providerId="ADAL" clId="{C019449B-4899-4367-B011-31D82C9BE0C2}" dt="2021-06-25T15:36:05.185" v="5376" actId="20577"/>
        <pc:sldMkLst>
          <pc:docMk/>
          <pc:sldMk cId="4031325520" sldId="294"/>
        </pc:sldMkLst>
        <pc:spChg chg="mod">
          <ac:chgData name="Alanna Wurm" userId="71cb75d1-1fb1-482a-99e6-5e5d973f9738" providerId="ADAL" clId="{C019449B-4899-4367-B011-31D82C9BE0C2}" dt="2021-05-21T15:07:38.074" v="1878" actId="1076"/>
          <ac:spMkLst>
            <pc:docMk/>
            <pc:sldMk cId="4031325520" sldId="294"/>
            <ac:spMk id="2" creationId="{7344C3B4-4423-4B16-AF7E-C4E3FCF9E19E}"/>
          </ac:spMkLst>
        </pc:spChg>
        <pc:spChg chg="add mod">
          <ac:chgData name="Alanna Wurm" userId="71cb75d1-1fb1-482a-99e6-5e5d973f9738" providerId="ADAL" clId="{C019449B-4899-4367-B011-31D82C9BE0C2}" dt="2021-05-21T15:14:17.387" v="1893" actId="1076"/>
          <ac:spMkLst>
            <pc:docMk/>
            <pc:sldMk cId="4031325520" sldId="294"/>
            <ac:spMk id="3" creationId="{3B309E2E-762B-4631-B307-82EB4F4D68D5}"/>
          </ac:spMkLst>
        </pc:spChg>
        <pc:spChg chg="mod">
          <ac:chgData name="Alanna Wurm" userId="71cb75d1-1fb1-482a-99e6-5e5d973f9738" providerId="ADAL" clId="{C019449B-4899-4367-B011-31D82C9BE0C2}" dt="2021-05-21T09:17:45.658" v="31" actId="1076"/>
          <ac:spMkLst>
            <pc:docMk/>
            <pc:sldMk cId="4031325520" sldId="294"/>
            <ac:spMk id="8" creationId="{6F7DA063-2AEE-46D4-A28A-81C21A6E1B5F}"/>
          </ac:spMkLst>
        </pc:spChg>
        <pc:spChg chg="mod">
          <ac:chgData name="Alanna Wurm" userId="71cb75d1-1fb1-482a-99e6-5e5d973f9738" providerId="ADAL" clId="{C019449B-4899-4367-B011-31D82C9BE0C2}" dt="2021-06-25T15:36:05.185" v="5376" actId="20577"/>
          <ac:spMkLst>
            <pc:docMk/>
            <pc:sldMk cId="4031325520" sldId="294"/>
            <ac:spMk id="9" creationId="{2AE41DE3-5796-4B63-A5D8-D47F42151E8A}"/>
          </ac:spMkLst>
        </pc:spChg>
        <pc:graphicFrameChg chg="add del mod">
          <ac:chgData name="Alanna Wurm" userId="71cb75d1-1fb1-482a-99e6-5e5d973f9738" providerId="ADAL" clId="{C019449B-4899-4367-B011-31D82C9BE0C2}" dt="2021-05-28T13:12:05.546" v="3083" actId="478"/>
          <ac:graphicFrameMkLst>
            <pc:docMk/>
            <pc:sldMk cId="4031325520" sldId="294"/>
            <ac:graphicFrameMk id="7" creationId="{62F00155-12DD-421B-864E-FD5080EDEC17}"/>
          </ac:graphicFrameMkLst>
        </pc:graphicFrameChg>
        <pc:graphicFrameChg chg="add mod">
          <ac:chgData name="Alanna Wurm" userId="71cb75d1-1fb1-482a-99e6-5e5d973f9738" providerId="ADAL" clId="{C019449B-4899-4367-B011-31D82C9BE0C2}" dt="2021-06-04T13:42:19.293" v="3692"/>
          <ac:graphicFrameMkLst>
            <pc:docMk/>
            <pc:sldMk cId="4031325520" sldId="294"/>
            <ac:graphicFrameMk id="10" creationId="{62F00155-12DD-421B-864E-FD5080EDEC17}"/>
          </ac:graphicFrameMkLst>
        </pc:graphicFrameChg>
        <pc:graphicFrameChg chg="del mod">
          <ac:chgData name="Alanna Wurm" userId="71cb75d1-1fb1-482a-99e6-5e5d973f9738" providerId="ADAL" clId="{C019449B-4899-4367-B011-31D82C9BE0C2}" dt="2021-05-21T15:13:01.093" v="1880" actId="478"/>
          <ac:graphicFrameMkLst>
            <pc:docMk/>
            <pc:sldMk cId="4031325520" sldId="294"/>
            <ac:graphicFrameMk id="10" creationId="{F9DF025D-7388-4E83-84DB-3088FB49EF14}"/>
          </ac:graphicFrameMkLst>
        </pc:graphicFrameChg>
        <pc:picChg chg="add del mod">
          <ac:chgData name="Alanna Wurm" userId="71cb75d1-1fb1-482a-99e6-5e5d973f9738" providerId="ADAL" clId="{C019449B-4899-4367-B011-31D82C9BE0C2}" dt="2021-05-21T15:13:07.922" v="1883" actId="478"/>
          <ac:picMkLst>
            <pc:docMk/>
            <pc:sldMk cId="4031325520" sldId="294"/>
            <ac:picMk id="2049" creationId="{63ACDA00-6829-4BD8-BEA8-39EA44764AEE}"/>
          </ac:picMkLst>
        </pc:picChg>
      </pc:sldChg>
      <pc:sldChg chg="addSp delSp modSp mod ord modNotesTx">
        <pc:chgData name="Alanna Wurm" userId="71cb75d1-1fb1-482a-99e6-5e5d973f9738" providerId="ADAL" clId="{C019449B-4899-4367-B011-31D82C9BE0C2}" dt="2021-06-25T15:52:23.409" v="5381" actId="20577"/>
        <pc:sldMkLst>
          <pc:docMk/>
          <pc:sldMk cId="2423567048" sldId="295"/>
        </pc:sldMkLst>
        <pc:spChg chg="mod">
          <ac:chgData name="Alanna Wurm" userId="71cb75d1-1fb1-482a-99e6-5e5d973f9738" providerId="ADAL" clId="{C019449B-4899-4367-B011-31D82C9BE0C2}" dt="2021-05-21T10:46:38.472" v="1169" actId="20577"/>
          <ac:spMkLst>
            <pc:docMk/>
            <pc:sldMk cId="2423567048" sldId="295"/>
            <ac:spMk id="2" creationId="{3BE96644-3229-4C4E-8369-07F19876D7FB}"/>
          </ac:spMkLst>
        </pc:spChg>
        <pc:spChg chg="mod">
          <ac:chgData name="Alanna Wurm" userId="71cb75d1-1fb1-482a-99e6-5e5d973f9738" providerId="ADAL" clId="{C019449B-4899-4367-B011-31D82C9BE0C2}" dt="2021-06-11T14:48:43.897" v="4287" actId="20577"/>
          <ac:spMkLst>
            <pc:docMk/>
            <pc:sldMk cId="2423567048" sldId="295"/>
            <ac:spMk id="5" creationId="{CC2D6B8C-B094-4A86-B8A4-833CA1539B49}"/>
          </ac:spMkLst>
        </pc:spChg>
        <pc:spChg chg="mod">
          <ac:chgData name="Alanna Wurm" userId="71cb75d1-1fb1-482a-99e6-5e5d973f9738" providerId="ADAL" clId="{C019449B-4899-4367-B011-31D82C9BE0C2}" dt="2021-05-21T15:07:43.108" v="1879" actId="1076"/>
          <ac:spMkLst>
            <pc:docMk/>
            <pc:sldMk cId="2423567048" sldId="295"/>
            <ac:spMk id="6" creationId="{C7A33BF1-CAE2-419E-8120-C22616101BE6}"/>
          </ac:spMkLst>
        </pc:spChg>
        <pc:spChg chg="mod">
          <ac:chgData name="Alanna Wurm" userId="71cb75d1-1fb1-482a-99e6-5e5d973f9738" providerId="ADAL" clId="{C019449B-4899-4367-B011-31D82C9BE0C2}" dt="2021-05-21T10:47:20.760" v="1175" actId="1076"/>
          <ac:spMkLst>
            <pc:docMk/>
            <pc:sldMk cId="2423567048" sldId="295"/>
            <ac:spMk id="7" creationId="{4C36CDDB-510B-4E9F-8B27-0A0CBEB994E1}"/>
          </ac:spMkLst>
        </pc:spChg>
        <pc:picChg chg="del mod">
          <ac:chgData name="Alanna Wurm" userId="71cb75d1-1fb1-482a-99e6-5e5d973f9738" providerId="ADAL" clId="{C019449B-4899-4367-B011-31D82C9BE0C2}" dt="2021-05-28T12:58:36.548" v="3019" actId="478"/>
          <ac:picMkLst>
            <pc:docMk/>
            <pc:sldMk cId="2423567048" sldId="295"/>
            <ac:picMk id="9" creationId="{3B08A771-8013-4668-AFA0-25607AA23D4C}"/>
          </ac:picMkLst>
        </pc:picChg>
        <pc:picChg chg="add mod">
          <ac:chgData name="Alanna Wurm" userId="71cb75d1-1fb1-482a-99e6-5e5d973f9738" providerId="ADAL" clId="{C019449B-4899-4367-B011-31D82C9BE0C2}" dt="2021-05-28T12:58:42.866" v="3022" actId="14100"/>
          <ac:picMkLst>
            <pc:docMk/>
            <pc:sldMk cId="2423567048" sldId="295"/>
            <ac:picMk id="17410" creationId="{3B762693-CB3E-4399-ABB8-0B1C04185070}"/>
          </ac:picMkLst>
        </pc:picChg>
      </pc:sldChg>
      <pc:sldChg chg="new del">
        <pc:chgData name="Alanna Wurm" userId="71cb75d1-1fb1-482a-99e6-5e5d973f9738" providerId="ADAL" clId="{C019449B-4899-4367-B011-31D82C9BE0C2}" dt="2021-05-21T09:14:48.431" v="15" actId="680"/>
        <pc:sldMkLst>
          <pc:docMk/>
          <pc:sldMk cId="4178272489" sldId="296"/>
        </pc:sldMkLst>
      </pc:sldChg>
    </pc:docChg>
  </pc:docChgLst>
  <pc:docChgLst>
    <pc:chgData name="Robert Wilson" userId="e217c404-730e-4cf5-8006-21c70af6184b" providerId="ADAL" clId="{D9557832-D39A-4E19-80DE-59B9F7DE29B1}"/>
    <pc:docChg chg="undo custSel addSld delSld modSld modSection">
      <pc:chgData name="Robert Wilson" userId="e217c404-730e-4cf5-8006-21c70af6184b" providerId="ADAL" clId="{D9557832-D39A-4E19-80DE-59B9F7DE29B1}" dt="2021-05-28T13:50:55.702" v="296" actId="20577"/>
      <pc:docMkLst>
        <pc:docMk/>
      </pc:docMkLst>
      <pc:sldChg chg="modSp modNotesTx">
        <pc:chgData name="Robert Wilson" userId="e217c404-730e-4cf5-8006-21c70af6184b" providerId="ADAL" clId="{D9557832-D39A-4E19-80DE-59B9F7DE29B1}" dt="2021-05-28T13:49:28.929" v="273" actId="20577"/>
        <pc:sldMkLst>
          <pc:docMk/>
          <pc:sldMk cId="2444401622" sldId="257"/>
        </pc:sldMkLst>
        <pc:graphicFrameChg chg="mod">
          <ac:chgData name="Robert Wilson" userId="e217c404-730e-4cf5-8006-21c70af6184b" providerId="ADAL" clId="{D9557832-D39A-4E19-80DE-59B9F7DE29B1}" dt="2021-04-13T09:40:58.255" v="145"/>
          <ac:graphicFrameMkLst>
            <pc:docMk/>
            <pc:sldMk cId="2444401622" sldId="257"/>
            <ac:graphicFrameMk id="16" creationId="{884EC9DF-B8A7-4DC9-87D6-AB2F0F5746D1}"/>
          </ac:graphicFrameMkLst>
        </pc:graphicFrameChg>
      </pc:sldChg>
      <pc:sldChg chg="modNotesTx">
        <pc:chgData name="Robert Wilson" userId="e217c404-730e-4cf5-8006-21c70af6184b" providerId="ADAL" clId="{D9557832-D39A-4E19-80DE-59B9F7DE29B1}" dt="2021-05-28T13:49:24.288" v="272" actId="20577"/>
        <pc:sldMkLst>
          <pc:docMk/>
          <pc:sldMk cId="1010998243" sldId="258"/>
        </pc:sldMkLst>
      </pc:sldChg>
      <pc:sldChg chg="modNotesTx">
        <pc:chgData name="Robert Wilson" userId="e217c404-730e-4cf5-8006-21c70af6184b" providerId="ADAL" clId="{D9557832-D39A-4E19-80DE-59B9F7DE29B1}" dt="2021-05-28T13:49:51.955" v="277" actId="20577"/>
        <pc:sldMkLst>
          <pc:docMk/>
          <pc:sldMk cId="1503161694" sldId="259"/>
        </pc:sldMkLst>
      </pc:sldChg>
      <pc:sldChg chg="modNotesTx">
        <pc:chgData name="Robert Wilson" userId="e217c404-730e-4cf5-8006-21c70af6184b" providerId="ADAL" clId="{D9557832-D39A-4E19-80DE-59B9F7DE29B1}" dt="2021-05-28T13:49:56.012" v="278" actId="20577"/>
        <pc:sldMkLst>
          <pc:docMk/>
          <pc:sldMk cId="2264740456" sldId="260"/>
        </pc:sldMkLst>
      </pc:sldChg>
      <pc:sldChg chg="modNotesTx">
        <pc:chgData name="Robert Wilson" userId="e217c404-730e-4cf5-8006-21c70af6184b" providerId="ADAL" clId="{D9557832-D39A-4E19-80DE-59B9F7DE29B1}" dt="2021-05-28T13:49:36.037" v="274" actId="20577"/>
        <pc:sldMkLst>
          <pc:docMk/>
          <pc:sldMk cId="193163363" sldId="261"/>
        </pc:sldMkLst>
      </pc:sldChg>
      <pc:sldChg chg="modNotesTx">
        <pc:chgData name="Robert Wilson" userId="e217c404-730e-4cf5-8006-21c70af6184b" providerId="ADAL" clId="{D9557832-D39A-4E19-80DE-59B9F7DE29B1}" dt="2021-05-28T13:50:02.126" v="280" actId="20577"/>
        <pc:sldMkLst>
          <pc:docMk/>
          <pc:sldMk cId="3951975164" sldId="263"/>
        </pc:sldMkLst>
      </pc:sldChg>
      <pc:sldChg chg="modNotesTx">
        <pc:chgData name="Robert Wilson" userId="e217c404-730e-4cf5-8006-21c70af6184b" providerId="ADAL" clId="{D9557832-D39A-4E19-80DE-59B9F7DE29B1}" dt="2021-05-28T13:50:05.308" v="281" actId="20577"/>
        <pc:sldMkLst>
          <pc:docMk/>
          <pc:sldMk cId="1192411441" sldId="264"/>
        </pc:sldMkLst>
      </pc:sldChg>
      <pc:sldChg chg="modNotesTx">
        <pc:chgData name="Robert Wilson" userId="e217c404-730e-4cf5-8006-21c70af6184b" providerId="ADAL" clId="{D9557832-D39A-4E19-80DE-59B9F7DE29B1}" dt="2021-05-28T13:50:08.110" v="282" actId="20577"/>
        <pc:sldMkLst>
          <pc:docMk/>
          <pc:sldMk cId="2224957680" sldId="265"/>
        </pc:sldMkLst>
      </pc:sldChg>
      <pc:sldChg chg="modNotesTx">
        <pc:chgData name="Robert Wilson" userId="e217c404-730e-4cf5-8006-21c70af6184b" providerId="ADAL" clId="{D9557832-D39A-4E19-80DE-59B9F7DE29B1}" dt="2021-05-28T13:50:10.733" v="283" actId="20577"/>
        <pc:sldMkLst>
          <pc:docMk/>
          <pc:sldMk cId="2214951337" sldId="267"/>
        </pc:sldMkLst>
      </pc:sldChg>
      <pc:sldChg chg="modNotesTx">
        <pc:chgData name="Robert Wilson" userId="e217c404-730e-4cf5-8006-21c70af6184b" providerId="ADAL" clId="{D9557832-D39A-4E19-80DE-59B9F7DE29B1}" dt="2021-05-28T13:50:13.789" v="284" actId="20577"/>
        <pc:sldMkLst>
          <pc:docMk/>
          <pc:sldMk cId="536602902" sldId="268"/>
        </pc:sldMkLst>
      </pc:sldChg>
      <pc:sldChg chg="modNotesTx">
        <pc:chgData name="Robert Wilson" userId="e217c404-730e-4cf5-8006-21c70af6184b" providerId="ADAL" clId="{D9557832-D39A-4E19-80DE-59B9F7DE29B1}" dt="2021-05-21T15:33:05.483" v="264" actId="20577"/>
        <pc:sldMkLst>
          <pc:docMk/>
          <pc:sldMk cId="1294067090" sldId="270"/>
        </pc:sldMkLst>
      </pc:sldChg>
      <pc:sldChg chg="modNotesTx">
        <pc:chgData name="Robert Wilson" userId="e217c404-730e-4cf5-8006-21c70af6184b" providerId="ADAL" clId="{D9557832-D39A-4E19-80DE-59B9F7DE29B1}" dt="2021-05-28T13:50:44.260" v="292" actId="20577"/>
        <pc:sldMkLst>
          <pc:docMk/>
          <pc:sldMk cId="1175981116" sldId="271"/>
        </pc:sldMkLst>
      </pc:sldChg>
      <pc:sldChg chg="modNotesTx">
        <pc:chgData name="Robert Wilson" userId="e217c404-730e-4cf5-8006-21c70af6184b" providerId="ADAL" clId="{D9557832-D39A-4E19-80DE-59B9F7DE29B1}" dt="2021-05-28T13:50:00.206" v="279" actId="20577"/>
        <pc:sldMkLst>
          <pc:docMk/>
          <pc:sldMk cId="1355758255" sldId="275"/>
        </pc:sldMkLst>
      </pc:sldChg>
      <pc:sldChg chg="modNotesTx">
        <pc:chgData name="Robert Wilson" userId="e217c404-730e-4cf5-8006-21c70af6184b" providerId="ADAL" clId="{D9557832-D39A-4E19-80DE-59B9F7DE29B1}" dt="2021-05-28T13:50:20.878" v="287" actId="20577"/>
        <pc:sldMkLst>
          <pc:docMk/>
          <pc:sldMk cId="2257851560" sldId="276"/>
        </pc:sldMkLst>
      </pc:sldChg>
      <pc:sldChg chg="modNotesTx">
        <pc:chgData name="Robert Wilson" userId="e217c404-730e-4cf5-8006-21c70af6184b" providerId="ADAL" clId="{D9557832-D39A-4E19-80DE-59B9F7DE29B1}" dt="2021-05-28T13:50:24.469" v="288" actId="20577"/>
        <pc:sldMkLst>
          <pc:docMk/>
          <pc:sldMk cId="1341614780" sldId="277"/>
        </pc:sldMkLst>
      </pc:sldChg>
      <pc:sldChg chg="modNotesTx">
        <pc:chgData name="Robert Wilson" userId="e217c404-730e-4cf5-8006-21c70af6184b" providerId="ADAL" clId="{D9557832-D39A-4E19-80DE-59B9F7DE29B1}" dt="2021-05-28T13:49:49.165" v="276" actId="20577"/>
        <pc:sldMkLst>
          <pc:docMk/>
          <pc:sldMk cId="1806226682" sldId="279"/>
        </pc:sldMkLst>
      </pc:sldChg>
      <pc:sldChg chg="del modNotesTx">
        <pc:chgData name="Robert Wilson" userId="e217c404-730e-4cf5-8006-21c70af6184b" providerId="ADAL" clId="{D9557832-D39A-4E19-80DE-59B9F7DE29B1}" dt="2021-04-16T14:59:30.225" v="156" actId="2696"/>
        <pc:sldMkLst>
          <pc:docMk/>
          <pc:sldMk cId="377154953" sldId="282"/>
        </pc:sldMkLst>
      </pc:sldChg>
      <pc:sldChg chg="modNotesTx">
        <pc:chgData name="Robert Wilson" userId="e217c404-730e-4cf5-8006-21c70af6184b" providerId="ADAL" clId="{D9557832-D39A-4E19-80DE-59B9F7DE29B1}" dt="2021-05-28T13:50:27.558" v="289" actId="20577"/>
        <pc:sldMkLst>
          <pc:docMk/>
          <pc:sldMk cId="2209885738" sldId="283"/>
        </pc:sldMkLst>
      </pc:sldChg>
      <pc:sldChg chg="modNotesTx">
        <pc:chgData name="Robert Wilson" userId="e217c404-730e-4cf5-8006-21c70af6184b" providerId="ADAL" clId="{D9557832-D39A-4E19-80DE-59B9F7DE29B1}" dt="2021-05-28T13:50:41.598" v="291" actId="20577"/>
        <pc:sldMkLst>
          <pc:docMk/>
          <pc:sldMk cId="3226315003" sldId="284"/>
        </pc:sldMkLst>
      </pc:sldChg>
      <pc:sldChg chg="modNotesTx">
        <pc:chgData name="Robert Wilson" userId="e217c404-730e-4cf5-8006-21c70af6184b" providerId="ADAL" clId="{D9557832-D39A-4E19-80DE-59B9F7DE29B1}" dt="2021-05-28T13:50:46.638" v="293" actId="20577"/>
        <pc:sldMkLst>
          <pc:docMk/>
          <pc:sldMk cId="3407448380" sldId="285"/>
        </pc:sldMkLst>
      </pc:sldChg>
      <pc:sldChg chg="modNotesTx">
        <pc:chgData name="Robert Wilson" userId="e217c404-730e-4cf5-8006-21c70af6184b" providerId="ADAL" clId="{D9557832-D39A-4E19-80DE-59B9F7DE29B1}" dt="2021-05-28T13:50:16.733" v="285" actId="20577"/>
        <pc:sldMkLst>
          <pc:docMk/>
          <pc:sldMk cId="3948069332" sldId="286"/>
        </pc:sldMkLst>
      </pc:sldChg>
      <pc:sldChg chg="modNotesTx">
        <pc:chgData name="Robert Wilson" userId="e217c404-730e-4cf5-8006-21c70af6184b" providerId="ADAL" clId="{D9557832-D39A-4E19-80DE-59B9F7DE29B1}" dt="2021-05-28T13:50:18.585" v="286" actId="20577"/>
        <pc:sldMkLst>
          <pc:docMk/>
          <pc:sldMk cId="3234644742" sldId="287"/>
        </pc:sldMkLst>
      </pc:sldChg>
      <pc:sldChg chg="modNotesTx">
        <pc:chgData name="Robert Wilson" userId="e217c404-730e-4cf5-8006-21c70af6184b" providerId="ADAL" clId="{D9557832-D39A-4E19-80DE-59B9F7DE29B1}" dt="2021-05-28T13:50:49.039" v="294" actId="20577"/>
        <pc:sldMkLst>
          <pc:docMk/>
          <pc:sldMk cId="414392437" sldId="288"/>
        </pc:sldMkLst>
      </pc:sldChg>
      <pc:sldChg chg="del modNotesTx">
        <pc:chgData name="Robert Wilson" userId="e217c404-730e-4cf5-8006-21c70af6184b" providerId="ADAL" clId="{D9557832-D39A-4E19-80DE-59B9F7DE29B1}" dt="2021-04-07T11:58:00.737" v="118" actId="2696"/>
        <pc:sldMkLst>
          <pc:docMk/>
          <pc:sldMk cId="114000793" sldId="290"/>
        </pc:sldMkLst>
      </pc:sldChg>
      <pc:sldChg chg="modNotesTx">
        <pc:chgData name="Robert Wilson" userId="e217c404-730e-4cf5-8006-21c70af6184b" providerId="ADAL" clId="{D9557832-D39A-4E19-80DE-59B9F7DE29B1}" dt="2021-05-28T13:49:43.311" v="275" actId="20577"/>
        <pc:sldMkLst>
          <pc:docMk/>
          <pc:sldMk cId="3016927468" sldId="292"/>
        </pc:sldMkLst>
      </pc:sldChg>
      <pc:sldChg chg="add del modNotesTx">
        <pc:chgData name="Robert Wilson" userId="e217c404-730e-4cf5-8006-21c70af6184b" providerId="ADAL" clId="{D9557832-D39A-4E19-80DE-59B9F7DE29B1}" dt="2021-05-07T12:51:55.139" v="212" actId="47"/>
        <pc:sldMkLst>
          <pc:docMk/>
          <pc:sldMk cId="500449079" sldId="293"/>
        </pc:sldMkLst>
      </pc:sldChg>
      <pc:sldChg chg="modNotesTx">
        <pc:chgData name="Robert Wilson" userId="e217c404-730e-4cf5-8006-21c70af6184b" providerId="ADAL" clId="{D9557832-D39A-4E19-80DE-59B9F7DE29B1}" dt="2021-05-28T13:50:52.188" v="295" actId="20577"/>
        <pc:sldMkLst>
          <pc:docMk/>
          <pc:sldMk cId="4031325520" sldId="294"/>
        </pc:sldMkLst>
      </pc:sldChg>
      <pc:sldChg chg="modNotesTx">
        <pc:chgData name="Robert Wilson" userId="e217c404-730e-4cf5-8006-21c70af6184b" providerId="ADAL" clId="{D9557832-D39A-4E19-80DE-59B9F7DE29B1}" dt="2021-05-28T13:50:55.702" v="296" actId="20577"/>
        <pc:sldMkLst>
          <pc:docMk/>
          <pc:sldMk cId="2423567048" sldId="295"/>
        </pc:sldMkLst>
      </pc:sldChg>
    </pc:docChg>
  </pc:docChgLst>
  <pc:docChgLst>
    <pc:chgData name="Helena Morris" userId="S::hmorris@bma.org.uk::0064647f-9f98-4cb2-8fb8-b610d4a5700d" providerId="AD" clId="Web-{7712CB18-D209-2CCB-2F59-8B06B669E009}"/>
    <pc:docChg chg="modSld">
      <pc:chgData name="Helena Morris" userId="S::hmorris@bma.org.uk::0064647f-9f98-4cb2-8fb8-b610d4a5700d" providerId="AD" clId="Web-{7712CB18-D209-2CCB-2F59-8B06B669E009}" dt="2021-03-15T09:36:38.546" v="10" actId="14100"/>
      <pc:docMkLst>
        <pc:docMk/>
      </pc:docMkLst>
      <pc:sldChg chg="addSp delSp modSp">
        <pc:chgData name="Helena Morris" userId="S::hmorris@bma.org.uk::0064647f-9f98-4cb2-8fb8-b610d4a5700d" providerId="AD" clId="Web-{7712CB18-D209-2CCB-2F59-8B06B669E009}" dt="2021-03-15T09:36:38.546" v="10" actId="14100"/>
        <pc:sldMkLst>
          <pc:docMk/>
          <pc:sldMk cId="1294067090" sldId="270"/>
        </pc:sldMkLst>
        <pc:spChg chg="mod">
          <ac:chgData name="Helena Morris" userId="S::hmorris@bma.org.uk::0064647f-9f98-4cb2-8fb8-b610d4a5700d" providerId="AD" clId="Web-{7712CB18-D209-2CCB-2F59-8B06B669E009}" dt="2021-03-15T09:36:20.749" v="9" actId="20577"/>
          <ac:spMkLst>
            <pc:docMk/>
            <pc:sldMk cId="1294067090" sldId="270"/>
            <ac:spMk id="5" creationId="{7081F579-6215-4D8E-B615-A3FAA526B52B}"/>
          </ac:spMkLst>
        </pc:spChg>
        <pc:picChg chg="add mod">
          <ac:chgData name="Helena Morris" userId="S::hmorris@bma.org.uk::0064647f-9f98-4cb2-8fb8-b610d4a5700d" providerId="AD" clId="Web-{7712CB18-D209-2CCB-2F59-8B06B669E009}" dt="2021-03-15T09:36:38.546" v="10" actId="14100"/>
          <ac:picMkLst>
            <pc:docMk/>
            <pc:sldMk cId="1294067090" sldId="270"/>
            <ac:picMk id="3" creationId="{60B10790-94D9-40D2-9781-414A8D2A362C}"/>
          </ac:picMkLst>
        </pc:picChg>
        <pc:picChg chg="del">
          <ac:chgData name="Helena Morris" userId="S::hmorris@bma.org.uk::0064647f-9f98-4cb2-8fb8-b610d4a5700d" providerId="AD" clId="Web-{7712CB18-D209-2CCB-2F59-8B06B669E009}" dt="2021-03-15T09:35:41.108" v="0"/>
          <ac:picMkLst>
            <pc:docMk/>
            <pc:sldMk cId="1294067090" sldId="270"/>
            <ac:picMk id="7" creationId="{A1C77988-A16F-462D-B2E3-5A3D51DB3E37}"/>
          </ac:picMkLst>
        </pc:picChg>
      </pc:sldChg>
    </pc:docChg>
  </pc:docChgLst>
  <pc:docChgLst>
    <pc:chgData name="Frances Player" userId="S::fplayer@bma.org.uk::4cf65a3b-3c3d-4692-99b0-7ca08de4257d" providerId="AD" clId="Web-{BC892AFF-BC66-3582-DB76-027936CED7E9}"/>
    <pc:docChg chg="modSld">
      <pc:chgData name="Frances Player" userId="S::fplayer@bma.org.uk::4cf65a3b-3c3d-4692-99b0-7ca08de4257d" providerId="AD" clId="Web-{BC892AFF-BC66-3582-DB76-027936CED7E9}" dt="2021-02-19T14:06:20.006" v="0"/>
      <pc:docMkLst>
        <pc:docMk/>
      </pc:docMkLst>
      <pc:sldChg chg="addSp delSp modSp">
        <pc:chgData name="Frances Player" userId="S::fplayer@bma.org.uk::4cf65a3b-3c3d-4692-99b0-7ca08de4257d" providerId="AD" clId="Web-{BC892AFF-BC66-3582-DB76-027936CED7E9}" dt="2021-02-19T14:06:20.006" v="0"/>
        <pc:sldMkLst>
          <pc:docMk/>
          <pc:sldMk cId="1175981116" sldId="271"/>
        </pc:sldMkLst>
        <pc:spChg chg="add mod">
          <ac:chgData name="Frances Player" userId="S::fplayer@bma.org.uk::4cf65a3b-3c3d-4692-99b0-7ca08de4257d" providerId="AD" clId="Web-{BC892AFF-BC66-3582-DB76-027936CED7E9}" dt="2021-02-19T14:06:20.006" v="0"/>
          <ac:spMkLst>
            <pc:docMk/>
            <pc:sldMk cId="1175981116" sldId="271"/>
            <ac:spMk id="4" creationId="{D0726B29-B92F-4F2E-A803-F57B9ADF3DA1}"/>
          </ac:spMkLst>
        </pc:spChg>
        <pc:picChg chg="del">
          <ac:chgData name="Frances Player" userId="S::fplayer@bma.org.uk::4cf65a3b-3c3d-4692-99b0-7ca08de4257d" providerId="AD" clId="Web-{BC892AFF-BC66-3582-DB76-027936CED7E9}" dt="2021-02-19T14:06:20.006" v="0"/>
          <ac:picMkLst>
            <pc:docMk/>
            <pc:sldMk cId="1175981116" sldId="271"/>
            <ac:picMk id="8" creationId="{CB765D18-3D36-48D4-B6D1-7E8622770807}"/>
          </ac:picMkLst>
        </pc:picChg>
      </pc:sldChg>
    </pc:docChg>
  </pc:docChgLst>
  <pc:docChgLst>
    <pc:chgData name="Helena Morris" userId="S::hmorris@bma.org.uk::0064647f-9f98-4cb2-8fb8-b610d4a5700d" providerId="AD" clId="Web-{E7FD8D0A-A059-D81D-DEDD-388E0AB9B3BB}"/>
    <pc:docChg chg="modSld">
      <pc:chgData name="Helena Morris" userId="S::hmorris@bma.org.uk::0064647f-9f98-4cb2-8fb8-b610d4a5700d" providerId="AD" clId="Web-{E7FD8D0A-A059-D81D-DEDD-388E0AB9B3BB}" dt="2021-03-19T09:22:47.453" v="0" actId="1076"/>
      <pc:docMkLst>
        <pc:docMk/>
      </pc:docMkLst>
      <pc:sldChg chg="modSp">
        <pc:chgData name="Helena Morris" userId="S::hmorris@bma.org.uk::0064647f-9f98-4cb2-8fb8-b610d4a5700d" providerId="AD" clId="Web-{E7FD8D0A-A059-D81D-DEDD-388E0AB9B3BB}" dt="2021-03-19T09:22:47.453" v="0" actId="1076"/>
        <pc:sldMkLst>
          <pc:docMk/>
          <pc:sldMk cId="3226315003" sldId="284"/>
        </pc:sldMkLst>
        <pc:picChg chg="mod">
          <ac:chgData name="Helena Morris" userId="S::hmorris@bma.org.uk::0064647f-9f98-4cb2-8fb8-b610d4a5700d" providerId="AD" clId="Web-{E7FD8D0A-A059-D81D-DEDD-388E0AB9B3BB}" dt="2021-03-19T09:22:47.453" v="0" actId="1076"/>
          <ac:picMkLst>
            <pc:docMk/>
            <pc:sldMk cId="3226315003" sldId="284"/>
            <ac:picMk id="6" creationId="{E2416269-2EF7-4611-B516-16A167F471DC}"/>
          </ac:picMkLst>
        </pc:picChg>
      </pc:sldChg>
    </pc:docChg>
  </pc:docChgLst>
  <pc:docChgLst>
    <pc:chgData name="Robert Wilson" userId="e217c404-730e-4cf5-8006-21c70af6184b" providerId="ADAL" clId="{0F9C9EBC-6681-4D21-8E9B-6A893D621468}"/>
    <pc:docChg chg="undo redo custSel modSld">
      <pc:chgData name="Robert Wilson" userId="e217c404-730e-4cf5-8006-21c70af6184b" providerId="ADAL" clId="{0F9C9EBC-6681-4D21-8E9B-6A893D621468}" dt="2021-07-02T10:18:51.889" v="171" actId="20577"/>
      <pc:docMkLst>
        <pc:docMk/>
      </pc:docMkLst>
      <pc:sldChg chg="addSp delSp modSp mod">
        <pc:chgData name="Robert Wilson" userId="e217c404-730e-4cf5-8006-21c70af6184b" providerId="ADAL" clId="{0F9C9EBC-6681-4D21-8E9B-6A893D621468}" dt="2021-07-02T10:05:11.301" v="131" actId="20577"/>
        <pc:sldMkLst>
          <pc:docMk/>
          <pc:sldMk cId="2444401622" sldId="257"/>
        </pc:sldMkLst>
        <pc:graphicFrameChg chg="add mod">
          <ac:chgData name="Robert Wilson" userId="e217c404-730e-4cf5-8006-21c70af6184b" providerId="ADAL" clId="{0F9C9EBC-6681-4D21-8E9B-6A893D621468}" dt="2021-07-02T09:52:46.514" v="5" actId="1076"/>
          <ac:graphicFrameMkLst>
            <pc:docMk/>
            <pc:sldMk cId="2444401622" sldId="257"/>
            <ac:graphicFrameMk id="11" creationId="{884EC9DF-B8A7-4DC9-87D6-AB2F0F5746D1}"/>
          </ac:graphicFrameMkLst>
        </pc:graphicFrameChg>
        <pc:graphicFrameChg chg="del">
          <ac:chgData name="Robert Wilson" userId="e217c404-730e-4cf5-8006-21c70af6184b" providerId="ADAL" clId="{0F9C9EBC-6681-4D21-8E9B-6A893D621468}" dt="2021-07-02T09:52:31.519" v="0" actId="478"/>
          <ac:graphicFrameMkLst>
            <pc:docMk/>
            <pc:sldMk cId="2444401622" sldId="257"/>
            <ac:graphicFrameMk id="13" creationId="{884EC9DF-B8A7-4DC9-87D6-AB2F0F5746D1}"/>
          </ac:graphicFrameMkLst>
        </pc:graphicFrameChg>
        <pc:graphicFrameChg chg="mod modGraphic">
          <ac:chgData name="Robert Wilson" userId="e217c404-730e-4cf5-8006-21c70af6184b" providerId="ADAL" clId="{0F9C9EBC-6681-4D21-8E9B-6A893D621468}" dt="2021-07-02T10:05:11.301" v="131" actId="20577"/>
          <ac:graphicFrameMkLst>
            <pc:docMk/>
            <pc:sldMk cId="2444401622" sldId="257"/>
            <ac:graphicFrameMk id="14" creationId="{C3611F06-914C-4815-8200-DD68B970FB7A}"/>
          </ac:graphicFrameMkLst>
        </pc:graphicFrameChg>
      </pc:sldChg>
      <pc:sldChg chg="addSp delSp modSp mod">
        <pc:chgData name="Robert Wilson" userId="e217c404-730e-4cf5-8006-21c70af6184b" providerId="ADAL" clId="{0F9C9EBC-6681-4D21-8E9B-6A893D621468}" dt="2021-07-02T10:07:12.533" v="137" actId="1076"/>
        <pc:sldMkLst>
          <pc:docMk/>
          <pc:sldMk cId="1175981116" sldId="271"/>
        </pc:sldMkLst>
        <pc:picChg chg="add mod">
          <ac:chgData name="Robert Wilson" userId="e217c404-730e-4cf5-8006-21c70af6184b" providerId="ADAL" clId="{0F9C9EBC-6681-4D21-8E9B-6A893D621468}" dt="2021-07-02T10:07:12.533" v="137" actId="1076"/>
          <ac:picMkLst>
            <pc:docMk/>
            <pc:sldMk cId="1175981116" sldId="271"/>
            <ac:picMk id="3" creationId="{C9641425-1DDE-4859-B37B-F50720EC8357}"/>
          </ac:picMkLst>
        </pc:picChg>
        <pc:picChg chg="del">
          <ac:chgData name="Robert Wilson" userId="e217c404-730e-4cf5-8006-21c70af6184b" providerId="ADAL" clId="{0F9C9EBC-6681-4D21-8E9B-6A893D621468}" dt="2021-07-02T10:07:00.813" v="134" actId="478"/>
          <ac:picMkLst>
            <pc:docMk/>
            <pc:sldMk cId="1175981116" sldId="271"/>
            <ac:picMk id="5" creationId="{181EACDB-747C-4B4E-8AA6-A100EDA8D5C9}"/>
          </ac:picMkLst>
        </pc:picChg>
      </pc:sldChg>
      <pc:sldChg chg="addSp delSp modSp mod">
        <pc:chgData name="Robert Wilson" userId="e217c404-730e-4cf5-8006-21c70af6184b" providerId="ADAL" clId="{0F9C9EBC-6681-4D21-8E9B-6A893D621468}" dt="2021-07-02T10:18:51.889" v="171" actId="20577"/>
        <pc:sldMkLst>
          <pc:docMk/>
          <pc:sldMk cId="4031325520" sldId="294"/>
        </pc:sldMkLst>
        <pc:spChg chg="mod">
          <ac:chgData name="Robert Wilson" userId="e217c404-730e-4cf5-8006-21c70af6184b" providerId="ADAL" clId="{0F9C9EBC-6681-4D21-8E9B-6A893D621468}" dt="2021-07-02T10:18:51.889" v="171" actId="20577"/>
          <ac:spMkLst>
            <pc:docMk/>
            <pc:sldMk cId="4031325520" sldId="294"/>
            <ac:spMk id="3" creationId="{3B309E2E-762B-4631-B307-82EB4F4D68D5}"/>
          </ac:spMkLst>
        </pc:spChg>
        <pc:graphicFrameChg chg="add mod">
          <ac:chgData name="Robert Wilson" userId="e217c404-730e-4cf5-8006-21c70af6184b" providerId="ADAL" clId="{0F9C9EBC-6681-4D21-8E9B-6A893D621468}" dt="2021-07-02T10:18:41.752" v="144" actId="1076"/>
          <ac:graphicFrameMkLst>
            <pc:docMk/>
            <pc:sldMk cId="4031325520" sldId="294"/>
            <ac:graphicFrameMk id="7" creationId="{62F00155-12DD-421B-864E-FD5080EDEC17}"/>
          </ac:graphicFrameMkLst>
        </pc:graphicFrameChg>
        <pc:graphicFrameChg chg="del">
          <ac:chgData name="Robert Wilson" userId="e217c404-730e-4cf5-8006-21c70af6184b" providerId="ADAL" clId="{0F9C9EBC-6681-4D21-8E9B-6A893D621468}" dt="2021-07-02T10:18:21.198" v="138" actId="478"/>
          <ac:graphicFrameMkLst>
            <pc:docMk/>
            <pc:sldMk cId="4031325520" sldId="294"/>
            <ac:graphicFrameMk id="10" creationId="{62F00155-12DD-421B-864E-FD5080EDEC17}"/>
          </ac:graphicFrameMkLst>
        </pc:graphicFrameChg>
      </pc:sldChg>
    </pc:docChg>
  </pc:docChgLst>
  <pc:docChgLst>
    <pc:chgData name="Alanna Wurm" userId="S::awurm@bma.org.uk::71cb75d1-1fb1-482a-99e6-5e5d973f9738" providerId="AD" clId="Web-{23B4CD04-FF7E-25D2-D82A-3D499530D755}"/>
    <pc:docChg chg="modSld">
      <pc:chgData name="Alanna Wurm" userId="S::awurm@bma.org.uk::71cb75d1-1fb1-482a-99e6-5e5d973f9738" providerId="AD" clId="Web-{23B4CD04-FF7E-25D2-D82A-3D499530D755}" dt="2021-06-04T11:52:47.688" v="173"/>
      <pc:docMkLst>
        <pc:docMk/>
      </pc:docMkLst>
      <pc:sldChg chg="modSp">
        <pc:chgData name="Alanna Wurm" userId="S::awurm@bma.org.uk::71cb75d1-1fb1-482a-99e6-5e5d973f9738" providerId="AD" clId="Web-{23B4CD04-FF7E-25D2-D82A-3D499530D755}" dt="2021-06-04T11:52:47.688" v="173"/>
        <pc:sldMkLst>
          <pc:docMk/>
          <pc:sldMk cId="2444401622" sldId="257"/>
        </pc:sldMkLst>
        <pc:spChg chg="mod">
          <ac:chgData name="Alanna Wurm" userId="S::awurm@bma.org.uk::71cb75d1-1fb1-482a-99e6-5e5d973f9738" providerId="AD" clId="Web-{23B4CD04-FF7E-25D2-D82A-3D499530D755}" dt="2021-06-04T11:35:58.276" v="150" actId="20577"/>
          <ac:spMkLst>
            <pc:docMk/>
            <pc:sldMk cId="2444401622" sldId="257"/>
            <ac:spMk id="5" creationId="{4C2343A2-09FA-47F9-96A7-84EF94D12C75}"/>
          </ac:spMkLst>
        </pc:spChg>
        <pc:graphicFrameChg chg="mod modGraphic">
          <ac:chgData name="Alanna Wurm" userId="S::awurm@bma.org.uk::71cb75d1-1fb1-482a-99e6-5e5d973f9738" providerId="AD" clId="Web-{23B4CD04-FF7E-25D2-D82A-3D499530D755}" dt="2021-06-04T11:52:47.688" v="173"/>
          <ac:graphicFrameMkLst>
            <pc:docMk/>
            <pc:sldMk cId="2444401622" sldId="257"/>
            <ac:graphicFrameMk id="14" creationId="{C3611F06-914C-4815-8200-DD68B970FB7A}"/>
          </ac:graphicFrameMkLst>
        </pc:graphicFrameChg>
      </pc:sldChg>
      <pc:sldChg chg="modSp">
        <pc:chgData name="Alanna Wurm" userId="S::awurm@bma.org.uk::71cb75d1-1fb1-482a-99e6-5e5d973f9738" providerId="AD" clId="Web-{23B4CD04-FF7E-25D2-D82A-3D499530D755}" dt="2021-06-04T11:36:21.261" v="159"/>
        <pc:sldMkLst>
          <pc:docMk/>
          <pc:sldMk cId="193163363" sldId="261"/>
        </pc:sldMkLst>
        <pc:graphicFrameChg chg="mod modGraphic">
          <ac:chgData name="Alanna Wurm" userId="S::awurm@bma.org.uk::71cb75d1-1fb1-482a-99e6-5e5d973f9738" providerId="AD" clId="Web-{23B4CD04-FF7E-25D2-D82A-3D499530D755}" dt="2021-06-04T11:36:21.261" v="159"/>
          <ac:graphicFrameMkLst>
            <pc:docMk/>
            <pc:sldMk cId="193163363" sldId="261"/>
            <ac:graphicFrameMk id="9" creationId="{199895AB-78C1-4740-A900-7402A3430F28}"/>
          </ac:graphicFrameMkLst>
        </pc:graphicFrameChg>
      </pc:sldChg>
    </pc:docChg>
  </pc:docChgLst>
  <pc:docChgLst>
    <pc:chgData clId="Web-{9088514E-042B-5A24-D19D-2589356EF63B}"/>
    <pc:docChg chg="modSld">
      <pc:chgData name="" userId="" providerId="" clId="Web-{9088514E-042B-5A24-D19D-2589356EF63B}" dt="2021-03-26T14:55:33.620" v="0" actId="20577"/>
      <pc:docMkLst>
        <pc:docMk/>
      </pc:docMkLst>
      <pc:sldChg chg="modSp">
        <pc:chgData name="" userId="" providerId="" clId="Web-{9088514E-042B-5A24-D19D-2589356EF63B}" dt="2021-03-26T14:55:33.620" v="0" actId="20577"/>
        <pc:sldMkLst>
          <pc:docMk/>
          <pc:sldMk cId="2009444173" sldId="274"/>
        </pc:sldMkLst>
        <pc:spChg chg="mod">
          <ac:chgData name="" userId="" providerId="" clId="Web-{9088514E-042B-5A24-D19D-2589356EF63B}" dt="2021-03-26T14:55:33.620" v="0" actId="20577"/>
          <ac:spMkLst>
            <pc:docMk/>
            <pc:sldMk cId="2009444173" sldId="274"/>
            <ac:spMk id="5" creationId="{A04D9283-CBD9-431C-8E5D-E01D819BA240}"/>
          </ac:spMkLst>
        </pc:spChg>
      </pc:sldChg>
    </pc:docChg>
  </pc:docChgLst>
  <pc:docChgLst>
    <pc:chgData name="Helena Morris" userId="S::hmorris@bma.org.uk::0064647f-9f98-4cb2-8fb8-b610d4a5700d" providerId="AD" clId="Web-{7ACAB0C7-2AEA-9E2A-4E2E-5FD38DEA509A}"/>
    <pc:docChg chg="modSld">
      <pc:chgData name="Helena Morris" userId="S::hmorris@bma.org.uk::0064647f-9f98-4cb2-8fb8-b610d4a5700d" providerId="AD" clId="Web-{7ACAB0C7-2AEA-9E2A-4E2E-5FD38DEA509A}" dt="2021-02-12T12:35:47.718" v="159" actId="14100"/>
      <pc:docMkLst>
        <pc:docMk/>
      </pc:docMkLst>
      <pc:sldChg chg="addSp delSp modSp">
        <pc:chgData name="Helena Morris" userId="S::hmorris@bma.org.uk::0064647f-9f98-4cb2-8fb8-b610d4a5700d" providerId="AD" clId="Web-{7ACAB0C7-2AEA-9E2A-4E2E-5FD38DEA509A}" dt="2021-02-12T11:56:09.376" v="16" actId="14100"/>
        <pc:sldMkLst>
          <pc:docMk/>
          <pc:sldMk cId="3951975164" sldId="263"/>
        </pc:sldMkLst>
        <pc:picChg chg="add del mod">
          <ac:chgData name="Helena Morris" userId="S::hmorris@bma.org.uk::0064647f-9f98-4cb2-8fb8-b610d4a5700d" providerId="AD" clId="Web-{7ACAB0C7-2AEA-9E2A-4E2E-5FD38DEA509A}" dt="2021-02-12T11:48:18.052" v="2"/>
          <ac:picMkLst>
            <pc:docMk/>
            <pc:sldMk cId="3951975164" sldId="263"/>
            <ac:picMk id="3" creationId="{C869979A-0A7D-4399-9E80-26DD4D815E2D}"/>
          </ac:picMkLst>
        </pc:picChg>
        <pc:picChg chg="add del">
          <ac:chgData name="Helena Morris" userId="S::hmorris@bma.org.uk::0064647f-9f98-4cb2-8fb8-b610d4a5700d" providerId="AD" clId="Web-{7ACAB0C7-2AEA-9E2A-4E2E-5FD38DEA509A}" dt="2021-02-12T11:48:26.802" v="4"/>
          <ac:picMkLst>
            <pc:docMk/>
            <pc:sldMk cId="3951975164" sldId="263"/>
            <ac:picMk id="4" creationId="{1BE841B4-1D2A-4088-AB7E-2A6CDA3A9548}"/>
          </ac:picMkLst>
        </pc:picChg>
        <pc:picChg chg="add mod">
          <ac:chgData name="Helena Morris" userId="S::hmorris@bma.org.uk::0064647f-9f98-4cb2-8fb8-b610d4a5700d" providerId="AD" clId="Web-{7ACAB0C7-2AEA-9E2A-4E2E-5FD38DEA509A}" dt="2021-02-12T11:56:09.376" v="16" actId="14100"/>
          <ac:picMkLst>
            <pc:docMk/>
            <pc:sldMk cId="3951975164" sldId="263"/>
            <ac:picMk id="10" creationId="{A78712C2-2888-4BDE-8136-FA84A1347A45}"/>
          </ac:picMkLst>
        </pc:picChg>
        <pc:picChg chg="add del mod">
          <ac:chgData name="Helena Morris" userId="S::hmorris@bma.org.uk::0064647f-9f98-4cb2-8fb8-b610d4a5700d" providerId="AD" clId="Web-{7ACAB0C7-2AEA-9E2A-4E2E-5FD38DEA509A}" dt="2021-02-12T11:50:04.586" v="14"/>
          <ac:picMkLst>
            <pc:docMk/>
            <pc:sldMk cId="3951975164" sldId="263"/>
            <ac:picMk id="11" creationId="{0C0301D9-B042-44D0-988B-FD3C0A1E626A}"/>
          </ac:picMkLst>
        </pc:picChg>
      </pc:sldChg>
      <pc:sldChg chg="addSp delSp modSp">
        <pc:chgData name="Helena Morris" userId="S::hmorris@bma.org.uk::0064647f-9f98-4cb2-8fb8-b610d4a5700d" providerId="AD" clId="Web-{7ACAB0C7-2AEA-9E2A-4E2E-5FD38DEA509A}" dt="2021-02-12T12:17:19.796" v="44" actId="20577"/>
        <pc:sldMkLst>
          <pc:docMk/>
          <pc:sldMk cId="2224957680" sldId="265"/>
        </pc:sldMkLst>
        <pc:spChg chg="mod">
          <ac:chgData name="Helena Morris" userId="S::hmorris@bma.org.uk::0064647f-9f98-4cb2-8fb8-b610d4a5700d" providerId="AD" clId="Web-{7ACAB0C7-2AEA-9E2A-4E2E-5FD38DEA509A}" dt="2021-02-12T12:17:19.796" v="44" actId="20577"/>
          <ac:spMkLst>
            <pc:docMk/>
            <pc:sldMk cId="2224957680" sldId="265"/>
            <ac:spMk id="9" creationId="{EC3C1318-FD87-443C-9921-CBBE2E8F4731}"/>
          </ac:spMkLst>
        </pc:spChg>
        <pc:picChg chg="add del mod modCrop">
          <ac:chgData name="Helena Morris" userId="S::hmorris@bma.org.uk::0064647f-9f98-4cb2-8fb8-b610d4a5700d" providerId="AD" clId="Web-{7ACAB0C7-2AEA-9E2A-4E2E-5FD38DEA509A}" dt="2021-02-12T12:08:49.206" v="27"/>
          <ac:picMkLst>
            <pc:docMk/>
            <pc:sldMk cId="2224957680" sldId="265"/>
            <ac:picMk id="3" creationId="{5C40B080-2CAA-41CA-B2E5-6021249BC210}"/>
          </ac:picMkLst>
        </pc:picChg>
        <pc:picChg chg="add mod modCrop">
          <ac:chgData name="Helena Morris" userId="S::hmorris@bma.org.uk::0064647f-9f98-4cb2-8fb8-b610d4a5700d" providerId="AD" clId="Web-{7ACAB0C7-2AEA-9E2A-4E2E-5FD38DEA509A}" dt="2021-02-12T12:09:44.707" v="35"/>
          <ac:picMkLst>
            <pc:docMk/>
            <pc:sldMk cId="2224957680" sldId="265"/>
            <ac:picMk id="4" creationId="{9FF88DE5-0E9D-4913-89E1-743571B8C757}"/>
          </ac:picMkLst>
        </pc:picChg>
        <pc:picChg chg="del">
          <ac:chgData name="Helena Morris" userId="S::hmorris@bma.org.uk::0064647f-9f98-4cb2-8fb8-b610d4a5700d" providerId="AD" clId="Web-{7ACAB0C7-2AEA-9E2A-4E2E-5FD38DEA509A}" dt="2021-02-12T12:05:14.591" v="17"/>
          <ac:picMkLst>
            <pc:docMk/>
            <pc:sldMk cId="2224957680" sldId="265"/>
            <ac:picMk id="1026" creationId="{42D90BB4-8590-4A19-BB1C-BFFD0BF28360}"/>
          </ac:picMkLst>
        </pc:picChg>
      </pc:sldChg>
      <pc:sldChg chg="addSp delSp modSp">
        <pc:chgData name="Helena Morris" userId="S::hmorris@bma.org.uk::0064647f-9f98-4cb2-8fb8-b610d4a5700d" providerId="AD" clId="Web-{7ACAB0C7-2AEA-9E2A-4E2E-5FD38DEA509A}" dt="2021-02-12T12:23:18.117" v="71" actId="14100"/>
        <pc:sldMkLst>
          <pc:docMk/>
          <pc:sldMk cId="2214951337" sldId="267"/>
        </pc:sldMkLst>
        <pc:picChg chg="add del mod">
          <ac:chgData name="Helena Morris" userId="S::hmorris@bma.org.uk::0064647f-9f98-4cb2-8fb8-b610d4a5700d" providerId="AD" clId="Web-{7ACAB0C7-2AEA-9E2A-4E2E-5FD38DEA509A}" dt="2021-02-12T12:20:28.941" v="54"/>
          <ac:picMkLst>
            <pc:docMk/>
            <pc:sldMk cId="2214951337" sldId="267"/>
            <ac:picMk id="3" creationId="{3199367B-958C-45CD-B633-C067F30A4A89}"/>
          </ac:picMkLst>
        </pc:picChg>
        <pc:picChg chg="add mod">
          <ac:chgData name="Helena Morris" userId="S::hmorris@bma.org.uk::0064647f-9f98-4cb2-8fb8-b610d4a5700d" providerId="AD" clId="Web-{7ACAB0C7-2AEA-9E2A-4E2E-5FD38DEA509A}" dt="2021-02-12T12:22:58.069" v="69" actId="1076"/>
          <ac:picMkLst>
            <pc:docMk/>
            <pc:sldMk cId="2214951337" sldId="267"/>
            <ac:picMk id="4" creationId="{C38BBA01-1E39-4E5E-B598-C4ED7C01B96E}"/>
          </ac:picMkLst>
        </pc:picChg>
        <pc:picChg chg="del">
          <ac:chgData name="Helena Morris" userId="S::hmorris@bma.org.uk::0064647f-9f98-4cb2-8fb8-b610d4a5700d" providerId="AD" clId="Web-{7ACAB0C7-2AEA-9E2A-4E2E-5FD38DEA509A}" dt="2021-02-12T12:22:21.725" v="62"/>
          <ac:picMkLst>
            <pc:docMk/>
            <pc:sldMk cId="2214951337" sldId="267"/>
            <ac:picMk id="5" creationId="{A736E2F3-5E2D-4776-99B6-0273B4A43273}"/>
          </ac:picMkLst>
        </pc:picChg>
        <pc:picChg chg="add mod">
          <ac:chgData name="Helena Morris" userId="S::hmorris@bma.org.uk::0064647f-9f98-4cb2-8fb8-b610d4a5700d" providerId="AD" clId="Web-{7ACAB0C7-2AEA-9E2A-4E2E-5FD38DEA509A}" dt="2021-02-12T12:23:18.117" v="71" actId="14100"/>
          <ac:picMkLst>
            <pc:docMk/>
            <pc:sldMk cId="2214951337" sldId="267"/>
            <ac:picMk id="6" creationId="{5F0FB5A1-8559-4A53-806D-C7C3F8BC93DE}"/>
          </ac:picMkLst>
        </pc:picChg>
        <pc:picChg chg="del">
          <ac:chgData name="Helena Morris" userId="S::hmorris@bma.org.uk::0064647f-9f98-4cb2-8fb8-b610d4a5700d" providerId="AD" clId="Web-{7ACAB0C7-2AEA-9E2A-4E2E-5FD38DEA509A}" dt="2021-02-12T12:19:37.174" v="45"/>
          <ac:picMkLst>
            <pc:docMk/>
            <pc:sldMk cId="2214951337" sldId="267"/>
            <ac:picMk id="7" creationId="{71D0E144-FABC-4D5B-BF67-50E6A49CBC95}"/>
          </ac:picMkLst>
        </pc:picChg>
      </pc:sldChg>
      <pc:sldChg chg="addSp delSp modSp">
        <pc:chgData name="Helena Morris" userId="S::hmorris@bma.org.uk::0064647f-9f98-4cb2-8fb8-b610d4a5700d" providerId="AD" clId="Web-{7ACAB0C7-2AEA-9E2A-4E2E-5FD38DEA509A}" dt="2021-02-12T12:30:32.049" v="125" actId="20577"/>
        <pc:sldMkLst>
          <pc:docMk/>
          <pc:sldMk cId="536602902" sldId="268"/>
        </pc:sldMkLst>
        <pc:spChg chg="mod">
          <ac:chgData name="Helena Morris" userId="S::hmorris@bma.org.uk::0064647f-9f98-4cb2-8fb8-b610d4a5700d" providerId="AD" clId="Web-{7ACAB0C7-2AEA-9E2A-4E2E-5FD38DEA509A}" dt="2021-02-12T12:30:32.049" v="125" actId="20577"/>
          <ac:spMkLst>
            <pc:docMk/>
            <pc:sldMk cId="536602902" sldId="268"/>
            <ac:spMk id="10" creationId="{5D86B5B1-A765-47AF-AA4B-5F813974690E}"/>
          </ac:spMkLst>
        </pc:spChg>
        <pc:picChg chg="add del mod">
          <ac:chgData name="Helena Morris" userId="S::hmorris@bma.org.uk::0064647f-9f98-4cb2-8fb8-b610d4a5700d" providerId="AD" clId="Web-{7ACAB0C7-2AEA-9E2A-4E2E-5FD38DEA509A}" dt="2021-02-12T12:26:34.840" v="78"/>
          <ac:picMkLst>
            <pc:docMk/>
            <pc:sldMk cId="536602902" sldId="268"/>
            <ac:picMk id="3" creationId="{CAA90391-FC9E-461C-9C56-EEA6A2F8FB9F}"/>
          </ac:picMkLst>
        </pc:picChg>
        <pc:picChg chg="add mod">
          <ac:chgData name="Helena Morris" userId="S::hmorris@bma.org.uk::0064647f-9f98-4cb2-8fb8-b610d4a5700d" providerId="AD" clId="Web-{7ACAB0C7-2AEA-9E2A-4E2E-5FD38DEA509A}" dt="2021-02-12T12:27:01.325" v="84" actId="14100"/>
          <ac:picMkLst>
            <pc:docMk/>
            <pc:sldMk cId="536602902" sldId="268"/>
            <ac:picMk id="4" creationId="{7507B954-31ED-418F-8856-059289073FFD}"/>
          </ac:picMkLst>
        </pc:picChg>
        <pc:picChg chg="del">
          <ac:chgData name="Helena Morris" userId="S::hmorris@bma.org.uk::0064647f-9f98-4cb2-8fb8-b610d4a5700d" providerId="AD" clId="Web-{7ACAB0C7-2AEA-9E2A-4E2E-5FD38DEA509A}" dt="2021-02-12T12:25:45.464" v="72"/>
          <ac:picMkLst>
            <pc:docMk/>
            <pc:sldMk cId="536602902" sldId="268"/>
            <ac:picMk id="5" creationId="{6E331408-D8BE-4A57-96CE-60601C8F4E08}"/>
          </ac:picMkLst>
        </pc:picChg>
        <pc:picChg chg="add mod">
          <ac:chgData name="Helena Morris" userId="S::hmorris@bma.org.uk::0064647f-9f98-4cb2-8fb8-b610d4a5700d" providerId="AD" clId="Web-{7ACAB0C7-2AEA-9E2A-4E2E-5FD38DEA509A}" dt="2021-02-12T12:27:53.201" v="91" actId="14100"/>
          <ac:picMkLst>
            <pc:docMk/>
            <pc:sldMk cId="536602902" sldId="268"/>
            <ac:picMk id="6" creationId="{E127548A-F955-44EB-9C9D-636B3C819E8B}"/>
          </ac:picMkLst>
        </pc:picChg>
        <pc:picChg chg="del mod">
          <ac:chgData name="Helena Morris" userId="S::hmorris@bma.org.uk::0064647f-9f98-4cb2-8fb8-b610d4a5700d" providerId="AD" clId="Web-{7ACAB0C7-2AEA-9E2A-4E2E-5FD38DEA509A}" dt="2021-02-12T12:27:30.107" v="86"/>
          <ac:picMkLst>
            <pc:docMk/>
            <pc:sldMk cId="536602902" sldId="268"/>
            <ac:picMk id="7" creationId="{7717D4F1-F1C2-4382-BCC3-03DADD96679B}"/>
          </ac:picMkLst>
        </pc:picChg>
      </pc:sldChg>
      <pc:sldChg chg="addSp delSp modSp">
        <pc:chgData name="Helena Morris" userId="S::hmorris@bma.org.uk::0064647f-9f98-4cb2-8fb8-b610d4a5700d" providerId="AD" clId="Web-{7ACAB0C7-2AEA-9E2A-4E2E-5FD38DEA509A}" dt="2021-02-12T12:35:47.718" v="159" actId="14100"/>
        <pc:sldMkLst>
          <pc:docMk/>
          <pc:sldMk cId="1421653556" sldId="269"/>
        </pc:sldMkLst>
        <pc:picChg chg="add mod">
          <ac:chgData name="Helena Morris" userId="S::hmorris@bma.org.uk::0064647f-9f98-4cb2-8fb8-b610d4a5700d" providerId="AD" clId="Web-{7ACAB0C7-2AEA-9E2A-4E2E-5FD38DEA509A}" dt="2021-02-12T12:35:47.718" v="159" actId="14100"/>
          <ac:picMkLst>
            <pc:docMk/>
            <pc:sldMk cId="1421653556" sldId="269"/>
            <ac:picMk id="3" creationId="{E2BCF733-CCEC-401D-B8D8-960F027E834D}"/>
          </ac:picMkLst>
        </pc:picChg>
        <pc:picChg chg="del">
          <ac:chgData name="Helena Morris" userId="S::hmorris@bma.org.uk::0064647f-9f98-4cb2-8fb8-b610d4a5700d" providerId="AD" clId="Web-{7ACAB0C7-2AEA-9E2A-4E2E-5FD38DEA509A}" dt="2021-02-12T12:35:26.599" v="152"/>
          <ac:picMkLst>
            <pc:docMk/>
            <pc:sldMk cId="1421653556" sldId="269"/>
            <ac:picMk id="5" creationId="{465678BC-0ECE-4CB1-8CDB-BFCE24FCC3E9}"/>
          </ac:picMkLst>
        </pc:picChg>
      </pc:sldChg>
      <pc:sldChg chg="addSp delSp modSp">
        <pc:chgData name="Helena Morris" userId="S::hmorris@bma.org.uk::0064647f-9f98-4cb2-8fb8-b610d4a5700d" providerId="AD" clId="Web-{7ACAB0C7-2AEA-9E2A-4E2E-5FD38DEA509A}" dt="2021-02-12T12:33:57.653" v="151" actId="20577"/>
        <pc:sldMkLst>
          <pc:docMk/>
          <pc:sldMk cId="1294067090" sldId="270"/>
        </pc:sldMkLst>
        <pc:spChg chg="mod">
          <ac:chgData name="Helena Morris" userId="S::hmorris@bma.org.uk::0064647f-9f98-4cb2-8fb8-b610d4a5700d" providerId="AD" clId="Web-{7ACAB0C7-2AEA-9E2A-4E2E-5FD38DEA509A}" dt="2021-02-12T12:33:57.653" v="151" actId="20577"/>
          <ac:spMkLst>
            <pc:docMk/>
            <pc:sldMk cId="1294067090" sldId="270"/>
            <ac:spMk id="5" creationId="{7081F579-6215-4D8E-B615-A3FAA526B52B}"/>
          </ac:spMkLst>
        </pc:spChg>
        <pc:picChg chg="add mod">
          <ac:chgData name="Helena Morris" userId="S::hmorris@bma.org.uk::0064647f-9f98-4cb2-8fb8-b610d4a5700d" providerId="AD" clId="Web-{7ACAB0C7-2AEA-9E2A-4E2E-5FD38DEA509A}" dt="2021-02-12T12:33:00.208" v="134" actId="14100"/>
          <ac:picMkLst>
            <pc:docMk/>
            <pc:sldMk cId="1294067090" sldId="270"/>
            <ac:picMk id="3" creationId="{933994D6-C717-4F35-8E65-A7539CC268E9}"/>
          </ac:picMkLst>
        </pc:picChg>
        <pc:picChg chg="del">
          <ac:chgData name="Helena Morris" userId="S::hmorris@bma.org.uk::0064647f-9f98-4cb2-8fb8-b610d4a5700d" providerId="AD" clId="Web-{7ACAB0C7-2AEA-9E2A-4E2E-5FD38DEA509A}" dt="2021-02-12T12:32:34.489" v="126"/>
          <ac:picMkLst>
            <pc:docMk/>
            <pc:sldMk cId="1294067090" sldId="270"/>
            <ac:picMk id="4" creationId="{EA19722C-4684-417B-954E-28B6BCA5BB35}"/>
          </ac:picMkLst>
        </pc:picChg>
      </pc:sldChg>
    </pc:docChg>
  </pc:docChgLst>
  <pc:docChgLst>
    <pc:chgData name="Alanna Wurm" userId="S::awurm@bma.org.uk::71cb75d1-1fb1-482a-99e6-5e5d973f9738" providerId="AD" clId="Web-{44111A37-FB7B-E706-72B8-A19475E1CFEC}"/>
    <pc:docChg chg="modSld">
      <pc:chgData name="Alanna Wurm" userId="S::awurm@bma.org.uk::71cb75d1-1fb1-482a-99e6-5e5d973f9738" providerId="AD" clId="Web-{44111A37-FB7B-E706-72B8-A19475E1CFEC}" dt="2021-05-28T15:50:43.348" v="0"/>
      <pc:docMkLst>
        <pc:docMk/>
      </pc:docMkLst>
      <pc:sldChg chg="modNotes">
        <pc:chgData name="Alanna Wurm" userId="S::awurm@bma.org.uk::71cb75d1-1fb1-482a-99e6-5e5d973f9738" providerId="AD" clId="Web-{44111A37-FB7B-E706-72B8-A19475E1CFEC}" dt="2021-05-28T15:50:43.348" v="0"/>
        <pc:sldMkLst>
          <pc:docMk/>
          <pc:sldMk cId="1294067090" sldId="270"/>
        </pc:sldMkLst>
      </pc:sldChg>
    </pc:docChg>
  </pc:docChgLst>
  <pc:docChgLst>
    <pc:chgData name="Frances Player" userId="4cf65a3b-3c3d-4692-99b0-7ca08de4257d" providerId="ADAL" clId="{857E3A21-8000-4973-9385-D350A250F4A7}"/>
    <pc:docChg chg="undo redo custSel addSld delSld modSld modSection">
      <pc:chgData name="Frances Player" userId="4cf65a3b-3c3d-4692-99b0-7ca08de4257d" providerId="ADAL" clId="{857E3A21-8000-4973-9385-D350A250F4A7}" dt="2021-04-07T11:15:17.002" v="18049" actId="20577"/>
      <pc:docMkLst>
        <pc:docMk/>
      </pc:docMkLst>
      <pc:sldChg chg="addSp delSp modSp mod modNotesTx">
        <pc:chgData name="Frances Player" userId="4cf65a3b-3c3d-4692-99b0-7ca08de4257d" providerId="ADAL" clId="{857E3A21-8000-4973-9385-D350A250F4A7}" dt="2021-04-06T20:05:05.166" v="14909" actId="20577"/>
        <pc:sldMkLst>
          <pc:docMk/>
          <pc:sldMk cId="2444401622" sldId="257"/>
        </pc:sldMkLst>
        <pc:spChg chg="mod">
          <ac:chgData name="Frances Player" userId="4cf65a3b-3c3d-4692-99b0-7ca08de4257d" providerId="ADAL" clId="{857E3A21-8000-4973-9385-D350A250F4A7}" dt="2021-04-06T13:14:48.673" v="13672" actId="1076"/>
          <ac:spMkLst>
            <pc:docMk/>
            <pc:sldMk cId="2444401622" sldId="257"/>
            <ac:spMk id="2" creationId="{67D83301-831A-4329-8456-37D3A4154436}"/>
          </ac:spMkLst>
        </pc:spChg>
        <pc:spChg chg="mod">
          <ac:chgData name="Frances Player" userId="4cf65a3b-3c3d-4692-99b0-7ca08de4257d" providerId="ADAL" clId="{857E3A21-8000-4973-9385-D350A250F4A7}" dt="2021-04-06T20:05:05.166" v="14909" actId="20577"/>
          <ac:spMkLst>
            <pc:docMk/>
            <pc:sldMk cId="2444401622" sldId="257"/>
            <ac:spMk id="5" creationId="{4C2343A2-09FA-47F9-96A7-84EF94D12C75}"/>
          </ac:spMkLst>
        </pc:spChg>
        <pc:spChg chg="del">
          <ac:chgData name="Frances Player" userId="4cf65a3b-3c3d-4692-99b0-7ca08de4257d" providerId="ADAL" clId="{857E3A21-8000-4973-9385-D350A250F4A7}" dt="2021-04-06T11:30:03.569" v="13148" actId="478"/>
          <ac:spMkLst>
            <pc:docMk/>
            <pc:sldMk cId="2444401622" sldId="257"/>
            <ac:spMk id="13" creationId="{3843DC5C-976C-4A5C-971B-16D7BC09A0F0}"/>
          </ac:spMkLst>
        </pc:spChg>
        <pc:spChg chg="add mod">
          <ac:chgData name="Frances Player" userId="4cf65a3b-3c3d-4692-99b0-7ca08de4257d" providerId="ADAL" clId="{857E3A21-8000-4973-9385-D350A250F4A7}" dt="2021-04-06T13:09:05.723" v="13168" actId="1076"/>
          <ac:spMkLst>
            <pc:docMk/>
            <pc:sldMk cId="2444401622" sldId="257"/>
            <ac:spMk id="17" creationId="{610307B6-4EA3-4779-A961-469329948741}"/>
          </ac:spMkLst>
        </pc:spChg>
        <pc:graphicFrameChg chg="add del mod">
          <ac:chgData name="Frances Player" userId="4cf65a3b-3c3d-4692-99b0-7ca08de4257d" providerId="ADAL" clId="{857E3A21-8000-4973-9385-D350A250F4A7}" dt="2021-03-26T11:45:09.915" v="9554" actId="478"/>
          <ac:graphicFrameMkLst>
            <pc:docMk/>
            <pc:sldMk cId="2444401622" sldId="257"/>
            <ac:graphicFrameMk id="11" creationId="{884EC9DF-B8A7-4DC9-87D6-AB2F0F5746D1}"/>
          </ac:graphicFrameMkLst>
        </pc:graphicFrameChg>
        <pc:graphicFrameChg chg="add del mod">
          <ac:chgData name="Frances Player" userId="4cf65a3b-3c3d-4692-99b0-7ca08de4257d" providerId="ADAL" clId="{857E3A21-8000-4973-9385-D350A250F4A7}" dt="2021-04-06T11:29:48.333" v="13147" actId="478"/>
          <ac:graphicFrameMkLst>
            <pc:docMk/>
            <pc:sldMk cId="2444401622" sldId="257"/>
            <ac:graphicFrameMk id="12" creationId="{884EC9DF-B8A7-4DC9-87D6-AB2F0F5746D1}"/>
          </ac:graphicFrameMkLst>
        </pc:graphicFrameChg>
        <pc:graphicFrameChg chg="modGraphic">
          <ac:chgData name="Frances Player" userId="4cf65a3b-3c3d-4692-99b0-7ca08de4257d" providerId="ADAL" clId="{857E3A21-8000-4973-9385-D350A250F4A7}" dt="2021-04-06T11:04:45.709" v="13145" actId="20577"/>
          <ac:graphicFrameMkLst>
            <pc:docMk/>
            <pc:sldMk cId="2444401622" sldId="257"/>
            <ac:graphicFrameMk id="14" creationId="{C3611F06-914C-4815-8200-DD68B970FB7A}"/>
          </ac:graphicFrameMkLst>
        </pc:graphicFrameChg>
        <pc:graphicFrameChg chg="add del mod">
          <ac:chgData name="Frances Player" userId="4cf65a3b-3c3d-4692-99b0-7ca08de4257d" providerId="ADAL" clId="{857E3A21-8000-4973-9385-D350A250F4A7}" dt="2021-04-06T13:07:43.686" v="13159" actId="478"/>
          <ac:graphicFrameMkLst>
            <pc:docMk/>
            <pc:sldMk cId="2444401622" sldId="257"/>
            <ac:graphicFrameMk id="15" creationId="{884EC9DF-B8A7-4DC9-87D6-AB2F0F5746D1}"/>
          </ac:graphicFrameMkLst>
        </pc:graphicFrameChg>
        <pc:graphicFrameChg chg="add mod">
          <ac:chgData name="Frances Player" userId="4cf65a3b-3c3d-4692-99b0-7ca08de4257d" providerId="ADAL" clId="{857E3A21-8000-4973-9385-D350A250F4A7}" dt="2021-04-06T13:11:35.825" v="13364"/>
          <ac:graphicFrameMkLst>
            <pc:docMk/>
            <pc:sldMk cId="2444401622" sldId="257"/>
            <ac:graphicFrameMk id="16" creationId="{884EC9DF-B8A7-4DC9-87D6-AB2F0F5746D1}"/>
          </ac:graphicFrameMkLst>
        </pc:graphicFrameChg>
      </pc:sldChg>
      <pc:sldChg chg="addSp delSp modSp mod modNotesTx">
        <pc:chgData name="Frances Player" userId="4cf65a3b-3c3d-4692-99b0-7ca08de4257d" providerId="ADAL" clId="{857E3A21-8000-4973-9385-D350A250F4A7}" dt="2021-04-07T10:14:56.579" v="17874" actId="6549"/>
        <pc:sldMkLst>
          <pc:docMk/>
          <pc:sldMk cId="1010998243" sldId="258"/>
        </pc:sldMkLst>
        <pc:spChg chg="mod">
          <ac:chgData name="Frances Player" userId="4cf65a3b-3c3d-4692-99b0-7ca08de4257d" providerId="ADAL" clId="{857E3A21-8000-4973-9385-D350A250F4A7}" dt="2021-04-07T10:14:56.579" v="17874" actId="6549"/>
          <ac:spMkLst>
            <pc:docMk/>
            <pc:sldMk cId="1010998243" sldId="258"/>
            <ac:spMk id="5" creationId="{A3EF7311-4D96-4375-AFA0-122B07FA72A6}"/>
          </ac:spMkLst>
        </pc:spChg>
        <pc:picChg chg="del">
          <ac:chgData name="Frances Player" userId="4cf65a3b-3c3d-4692-99b0-7ca08de4257d" providerId="ADAL" clId="{857E3A21-8000-4973-9385-D350A250F4A7}" dt="2021-04-07T10:12:21.471" v="17733" actId="478"/>
          <ac:picMkLst>
            <pc:docMk/>
            <pc:sldMk cId="1010998243" sldId="258"/>
            <ac:picMk id="4" creationId="{AA4FD039-A024-4033-B625-FE0FD4C4EC4F}"/>
          </ac:picMkLst>
        </pc:picChg>
        <pc:picChg chg="add mod">
          <ac:chgData name="Frances Player" userId="4cf65a3b-3c3d-4692-99b0-7ca08de4257d" providerId="ADAL" clId="{857E3A21-8000-4973-9385-D350A250F4A7}" dt="2021-04-07T10:12:26.393" v="17735" actId="1076"/>
          <ac:picMkLst>
            <pc:docMk/>
            <pc:sldMk cId="1010998243" sldId="258"/>
            <ac:picMk id="7" creationId="{9B3A39E3-17E0-4FEB-8911-9379D6EBD5FC}"/>
          </ac:picMkLst>
        </pc:picChg>
      </pc:sldChg>
      <pc:sldChg chg="modSp mod modNotesTx">
        <pc:chgData name="Frances Player" userId="4cf65a3b-3c3d-4692-99b0-7ca08de4257d" providerId="ADAL" clId="{857E3A21-8000-4973-9385-D350A250F4A7}" dt="2021-04-06T13:59:58.156" v="14268" actId="20577"/>
        <pc:sldMkLst>
          <pc:docMk/>
          <pc:sldMk cId="1503161694" sldId="259"/>
        </pc:sldMkLst>
        <pc:spChg chg="mod">
          <ac:chgData name="Frances Player" userId="4cf65a3b-3c3d-4692-99b0-7ca08de4257d" providerId="ADAL" clId="{857E3A21-8000-4973-9385-D350A250F4A7}" dt="2021-04-06T13:59:58.156" v="14268" actId="20577"/>
          <ac:spMkLst>
            <pc:docMk/>
            <pc:sldMk cId="1503161694" sldId="259"/>
            <ac:spMk id="7" creationId="{D0BB2D5C-C28C-401D-871F-F1DF9336ADC0}"/>
          </ac:spMkLst>
        </pc:spChg>
      </pc:sldChg>
      <pc:sldChg chg="modSp mod modNotesTx">
        <pc:chgData name="Frances Player" userId="4cf65a3b-3c3d-4692-99b0-7ca08de4257d" providerId="ADAL" clId="{857E3A21-8000-4973-9385-D350A250F4A7}" dt="2021-04-06T13:22:26.654" v="14129" actId="20577"/>
        <pc:sldMkLst>
          <pc:docMk/>
          <pc:sldMk cId="2264740456" sldId="260"/>
        </pc:sldMkLst>
        <pc:spChg chg="mod">
          <ac:chgData name="Frances Player" userId="4cf65a3b-3c3d-4692-99b0-7ca08de4257d" providerId="ADAL" clId="{857E3A21-8000-4973-9385-D350A250F4A7}" dt="2021-04-06T13:22:26.654" v="14129" actId="20577"/>
          <ac:spMkLst>
            <pc:docMk/>
            <pc:sldMk cId="2264740456" sldId="260"/>
            <ac:spMk id="7" creationId="{7EF88485-D120-4D12-A146-5AC695C41CF8}"/>
          </ac:spMkLst>
        </pc:spChg>
      </pc:sldChg>
      <pc:sldChg chg="modSp mod modNotesTx">
        <pc:chgData name="Frances Player" userId="4cf65a3b-3c3d-4692-99b0-7ca08de4257d" providerId="ADAL" clId="{857E3A21-8000-4973-9385-D350A250F4A7}" dt="2021-03-05T16:44:11.093" v="2943" actId="20577"/>
        <pc:sldMkLst>
          <pc:docMk/>
          <pc:sldMk cId="193163363" sldId="261"/>
        </pc:sldMkLst>
        <pc:spChg chg="mod">
          <ac:chgData name="Frances Player" userId="4cf65a3b-3c3d-4692-99b0-7ca08de4257d" providerId="ADAL" clId="{857E3A21-8000-4973-9385-D350A250F4A7}" dt="2021-03-05T16:43:58.306" v="2942" actId="20577"/>
          <ac:spMkLst>
            <pc:docMk/>
            <pc:sldMk cId="193163363" sldId="261"/>
            <ac:spMk id="2" creationId="{1B2053C0-D154-4F67-97FA-49ABDE943CDA}"/>
          </ac:spMkLst>
        </pc:spChg>
        <pc:spChg chg="mod">
          <ac:chgData name="Frances Player" userId="4cf65a3b-3c3d-4692-99b0-7ca08de4257d" providerId="ADAL" clId="{857E3A21-8000-4973-9385-D350A250F4A7}" dt="2021-03-05T15:02:18.471" v="1313" actId="20577"/>
          <ac:spMkLst>
            <pc:docMk/>
            <pc:sldMk cId="193163363" sldId="261"/>
            <ac:spMk id="5" creationId="{FCB8D736-5FD1-475C-A1FE-C09E1118E2FB}"/>
          </ac:spMkLst>
        </pc:spChg>
      </pc:sldChg>
      <pc:sldChg chg="modSp mod modNotesTx">
        <pc:chgData name="Frances Player" userId="4cf65a3b-3c3d-4692-99b0-7ca08de4257d" providerId="ADAL" clId="{857E3A21-8000-4973-9385-D350A250F4A7}" dt="2021-04-07T11:15:17.002" v="18049" actId="20577"/>
        <pc:sldMkLst>
          <pc:docMk/>
          <pc:sldMk cId="3951975164" sldId="263"/>
        </pc:sldMkLst>
        <pc:spChg chg="mod">
          <ac:chgData name="Frances Player" userId="4cf65a3b-3c3d-4692-99b0-7ca08de4257d" providerId="ADAL" clId="{857E3A21-8000-4973-9385-D350A250F4A7}" dt="2021-04-07T11:15:17.002" v="18049" actId="20577"/>
          <ac:spMkLst>
            <pc:docMk/>
            <pc:sldMk cId="3951975164" sldId="263"/>
            <ac:spMk id="5" creationId="{8F0432C2-E932-44CB-802B-CDFCA59D2246}"/>
          </ac:spMkLst>
        </pc:spChg>
        <pc:spChg chg="mod">
          <ac:chgData name="Frances Player" userId="4cf65a3b-3c3d-4692-99b0-7ca08de4257d" providerId="ADAL" clId="{857E3A21-8000-4973-9385-D350A250F4A7}" dt="2021-03-05T17:11:18.303" v="3188" actId="20577"/>
          <ac:spMkLst>
            <pc:docMk/>
            <pc:sldMk cId="3951975164" sldId="263"/>
            <ac:spMk id="9" creationId="{D81617B1-986D-4F44-9D54-54D93CA70CD1}"/>
          </ac:spMkLst>
        </pc:spChg>
      </pc:sldChg>
      <pc:sldChg chg="addSp delSp modSp mod modNotesTx">
        <pc:chgData name="Frances Player" userId="4cf65a3b-3c3d-4692-99b0-7ca08de4257d" providerId="ADAL" clId="{857E3A21-8000-4973-9385-D350A250F4A7}" dt="2021-04-06T13:46:45.398" v="14223" actId="20577"/>
        <pc:sldMkLst>
          <pc:docMk/>
          <pc:sldMk cId="1192411441" sldId="264"/>
        </pc:sldMkLst>
        <pc:graphicFrameChg chg="add mod">
          <ac:chgData name="Frances Player" userId="4cf65a3b-3c3d-4692-99b0-7ca08de4257d" providerId="ADAL" clId="{857E3A21-8000-4973-9385-D350A250F4A7}" dt="2021-04-06T13:46:29.407" v="14195" actId="14100"/>
          <ac:graphicFrameMkLst>
            <pc:docMk/>
            <pc:sldMk cId="1192411441" sldId="264"/>
            <ac:graphicFrameMk id="9" creationId="{1DBC914C-89AB-414B-BE6A-CF4469021E28}"/>
          </ac:graphicFrameMkLst>
        </pc:graphicFrameChg>
        <pc:graphicFrameChg chg="del">
          <ac:chgData name="Frances Player" userId="4cf65a3b-3c3d-4692-99b0-7ca08de4257d" providerId="ADAL" clId="{857E3A21-8000-4973-9385-D350A250F4A7}" dt="2021-04-06T13:45:30.717" v="14131" actId="478"/>
          <ac:graphicFrameMkLst>
            <pc:docMk/>
            <pc:sldMk cId="1192411441" sldId="264"/>
            <ac:graphicFrameMk id="12" creationId="{1DBC914C-89AB-414B-BE6A-CF4469021E28}"/>
          </ac:graphicFrameMkLst>
        </pc:graphicFrameChg>
      </pc:sldChg>
      <pc:sldChg chg="modSp mod modNotesTx">
        <pc:chgData name="Frances Player" userId="4cf65a3b-3c3d-4692-99b0-7ca08de4257d" providerId="ADAL" clId="{857E3A21-8000-4973-9385-D350A250F4A7}" dt="2021-04-06T14:10:04.296" v="14461" actId="20577"/>
        <pc:sldMkLst>
          <pc:docMk/>
          <pc:sldMk cId="2224957680" sldId="265"/>
        </pc:sldMkLst>
        <pc:spChg chg="mod">
          <ac:chgData name="Frances Player" userId="4cf65a3b-3c3d-4692-99b0-7ca08de4257d" providerId="ADAL" clId="{857E3A21-8000-4973-9385-D350A250F4A7}" dt="2021-04-06T14:10:04.296" v="14461" actId="20577"/>
          <ac:spMkLst>
            <pc:docMk/>
            <pc:sldMk cId="2224957680" sldId="265"/>
            <ac:spMk id="9" creationId="{EC3C1318-FD87-443C-9921-CBBE2E8F4731}"/>
          </ac:spMkLst>
        </pc:spChg>
      </pc:sldChg>
      <pc:sldChg chg="modSp mod modNotesTx">
        <pc:chgData name="Frances Player" userId="4cf65a3b-3c3d-4692-99b0-7ca08de4257d" providerId="ADAL" clId="{857E3A21-8000-4973-9385-D350A250F4A7}" dt="2021-04-06T14:06:20.504" v="14451" actId="20577"/>
        <pc:sldMkLst>
          <pc:docMk/>
          <pc:sldMk cId="2214951337" sldId="267"/>
        </pc:sldMkLst>
        <pc:spChg chg="mod">
          <ac:chgData name="Frances Player" userId="4cf65a3b-3c3d-4692-99b0-7ca08de4257d" providerId="ADAL" clId="{857E3A21-8000-4973-9385-D350A250F4A7}" dt="2021-04-06T14:06:20.504" v="14451" actId="20577"/>
          <ac:spMkLst>
            <pc:docMk/>
            <pc:sldMk cId="2214951337" sldId="267"/>
            <ac:spMk id="14" creationId="{66FEC526-08FC-4B0B-B911-8AB865774A87}"/>
          </ac:spMkLst>
        </pc:spChg>
      </pc:sldChg>
      <pc:sldChg chg="modSp mod modNotesTx">
        <pc:chgData name="Frances Player" userId="4cf65a3b-3c3d-4692-99b0-7ca08de4257d" providerId="ADAL" clId="{857E3A21-8000-4973-9385-D350A250F4A7}" dt="2021-03-26T15:26:18.481" v="12398" actId="20577"/>
        <pc:sldMkLst>
          <pc:docMk/>
          <pc:sldMk cId="536602902" sldId="268"/>
        </pc:sldMkLst>
        <pc:spChg chg="mod">
          <ac:chgData name="Frances Player" userId="4cf65a3b-3c3d-4692-99b0-7ca08de4257d" providerId="ADAL" clId="{857E3A21-8000-4973-9385-D350A250F4A7}" dt="2021-03-26T15:26:18.481" v="12398" actId="20577"/>
          <ac:spMkLst>
            <pc:docMk/>
            <pc:sldMk cId="536602902" sldId="268"/>
            <ac:spMk id="10" creationId="{5D86B5B1-A765-47AF-AA4B-5F813974690E}"/>
          </ac:spMkLst>
        </pc:spChg>
      </pc:sldChg>
      <pc:sldChg chg="modNotesTx">
        <pc:chgData name="Frances Player" userId="4cf65a3b-3c3d-4692-99b0-7ca08de4257d" providerId="ADAL" clId="{857E3A21-8000-4973-9385-D350A250F4A7}" dt="2021-03-19T10:09:03.686" v="6469" actId="20577"/>
        <pc:sldMkLst>
          <pc:docMk/>
          <pc:sldMk cId="1294067090" sldId="270"/>
        </pc:sldMkLst>
      </pc:sldChg>
      <pc:sldChg chg="addSp delSp modSp add del mod modNotesTx">
        <pc:chgData name="Frances Player" userId="4cf65a3b-3c3d-4692-99b0-7ca08de4257d" providerId="ADAL" clId="{857E3A21-8000-4973-9385-D350A250F4A7}" dt="2021-04-07T09:22:56.027" v="17714" actId="20577"/>
        <pc:sldMkLst>
          <pc:docMk/>
          <pc:sldMk cId="1175981116" sldId="271"/>
        </pc:sldMkLst>
        <pc:spChg chg="del mod">
          <ac:chgData name="Frances Player" userId="4cf65a3b-3c3d-4692-99b0-7ca08de4257d" providerId="ADAL" clId="{857E3A21-8000-4973-9385-D350A250F4A7}" dt="2021-03-05T16:21:45.689" v="2065"/>
          <ac:spMkLst>
            <pc:docMk/>
            <pc:sldMk cId="1175981116" sldId="271"/>
            <ac:spMk id="5" creationId="{951C4994-06A9-4C41-8B38-E4E202316E6E}"/>
          </ac:spMkLst>
        </pc:spChg>
        <pc:spChg chg="mod">
          <ac:chgData name="Frances Player" userId="4cf65a3b-3c3d-4692-99b0-7ca08de4257d" providerId="ADAL" clId="{857E3A21-8000-4973-9385-D350A250F4A7}" dt="2021-04-07T08:45:47.991" v="16790" actId="20577"/>
          <ac:spMkLst>
            <pc:docMk/>
            <pc:sldMk cId="1175981116" sldId="271"/>
            <ac:spMk id="7" creationId="{A889C6EB-12A0-4BC7-B2B0-D9EA85D03457}"/>
          </ac:spMkLst>
        </pc:spChg>
        <pc:spChg chg="add del mod">
          <ac:chgData name="Frances Player" userId="4cf65a3b-3c3d-4692-99b0-7ca08de4257d" providerId="ADAL" clId="{857E3A21-8000-4973-9385-D350A250F4A7}" dt="2021-03-05T16:22:10.797" v="2070" actId="478"/>
          <ac:spMkLst>
            <pc:docMk/>
            <pc:sldMk cId="1175981116" sldId="271"/>
            <ac:spMk id="12" creationId="{525EAB47-7C68-4C92-90BE-935CBB8020C1}"/>
          </ac:spMkLst>
        </pc:spChg>
        <pc:spChg chg="add mod">
          <ac:chgData name="Frances Player" userId="4cf65a3b-3c3d-4692-99b0-7ca08de4257d" providerId="ADAL" clId="{857E3A21-8000-4973-9385-D350A250F4A7}" dt="2021-04-07T08:49:18.583" v="16874" actId="20577"/>
          <ac:spMkLst>
            <pc:docMk/>
            <pc:sldMk cId="1175981116" sldId="271"/>
            <ac:spMk id="12" creationId="{8C016C12-271B-48AA-BBCF-CDCBB8257527}"/>
          </ac:spMkLst>
        </pc:spChg>
        <pc:spChg chg="add mod">
          <ac:chgData name="Frances Player" userId="4cf65a3b-3c3d-4692-99b0-7ca08de4257d" providerId="ADAL" clId="{857E3A21-8000-4973-9385-D350A250F4A7}" dt="2021-03-19T15:51:44.323" v="8512" actId="1076"/>
          <ac:spMkLst>
            <pc:docMk/>
            <pc:sldMk cId="1175981116" sldId="271"/>
            <ac:spMk id="13" creationId="{6EBDB525-AE8E-472F-9D18-A1C899019F01}"/>
          </ac:spMkLst>
        </pc:spChg>
        <pc:graphicFrameChg chg="add del mod">
          <ac:chgData name="Frances Player" userId="4cf65a3b-3c3d-4692-99b0-7ca08de4257d" providerId="ADAL" clId="{857E3A21-8000-4973-9385-D350A250F4A7}" dt="2021-03-26T13:57:43.447" v="10697" actId="478"/>
          <ac:graphicFrameMkLst>
            <pc:docMk/>
            <pc:sldMk cId="1175981116" sldId="271"/>
            <ac:graphicFrameMk id="8" creationId="{47B5DA91-A185-4813-A6DB-908D37779F03}"/>
          </ac:graphicFrameMkLst>
        </pc:graphicFrameChg>
        <pc:graphicFrameChg chg="add del mod">
          <ac:chgData name="Frances Player" userId="4cf65a3b-3c3d-4692-99b0-7ca08de4257d" providerId="ADAL" clId="{857E3A21-8000-4973-9385-D350A250F4A7}" dt="2021-03-26T14:18:56.086" v="10855" actId="478"/>
          <ac:graphicFrameMkLst>
            <pc:docMk/>
            <pc:sldMk cId="1175981116" sldId="271"/>
            <ac:graphicFrameMk id="9" creationId="{A0FA652B-7815-4C87-93F7-5D6238E9430A}"/>
          </ac:graphicFrameMkLst>
        </pc:graphicFrameChg>
        <pc:graphicFrameChg chg="add del mod">
          <ac:chgData name="Frances Player" userId="4cf65a3b-3c3d-4692-99b0-7ca08de4257d" providerId="ADAL" clId="{857E3A21-8000-4973-9385-D350A250F4A7}" dt="2021-03-11T20:12:44.622" v="3759" actId="478"/>
          <ac:graphicFrameMkLst>
            <pc:docMk/>
            <pc:sldMk cId="1175981116" sldId="271"/>
            <ac:graphicFrameMk id="10" creationId="{47B5DA91-A185-4813-A6DB-908D37779F03}"/>
          </ac:graphicFrameMkLst>
        </pc:graphicFrameChg>
        <pc:graphicFrameChg chg="add del mod">
          <ac:chgData name="Frances Player" userId="4cf65a3b-3c3d-4692-99b0-7ca08de4257d" providerId="ADAL" clId="{857E3A21-8000-4973-9385-D350A250F4A7}" dt="2021-04-07T08:19:37.530" v="16034" actId="478"/>
          <ac:graphicFrameMkLst>
            <pc:docMk/>
            <pc:sldMk cId="1175981116" sldId="271"/>
            <ac:graphicFrameMk id="10" creationId="{7B9CE283-7E6A-4C76-B592-06639177E040}"/>
          </ac:graphicFrameMkLst>
        </pc:graphicFrameChg>
        <pc:graphicFrameChg chg="del">
          <ac:chgData name="Frances Player" userId="4cf65a3b-3c3d-4692-99b0-7ca08de4257d" providerId="ADAL" clId="{857E3A21-8000-4973-9385-D350A250F4A7}" dt="2021-03-05T11:57:01.344" v="1" actId="478"/>
          <ac:graphicFrameMkLst>
            <pc:docMk/>
            <pc:sldMk cId="1175981116" sldId="271"/>
            <ac:graphicFrameMk id="10" creationId="{9857FBD5-71B2-4AB5-8E39-E83352EFFBD4}"/>
          </ac:graphicFrameMkLst>
        </pc:graphicFrameChg>
        <pc:graphicFrameChg chg="add del mod">
          <ac:chgData name="Frances Player" userId="4cf65a3b-3c3d-4692-99b0-7ca08de4257d" providerId="ADAL" clId="{857E3A21-8000-4973-9385-D350A250F4A7}" dt="2021-04-07T08:19:42.073" v="16035" actId="478"/>
          <ac:graphicFrameMkLst>
            <pc:docMk/>
            <pc:sldMk cId="1175981116" sldId="271"/>
            <ac:graphicFrameMk id="11" creationId="{0B23570C-E59C-4177-9451-D59258B4ECA6}"/>
          </ac:graphicFrameMkLst>
        </pc:graphicFrameChg>
        <pc:graphicFrameChg chg="add mod">
          <ac:chgData name="Frances Player" userId="4cf65a3b-3c3d-4692-99b0-7ca08de4257d" providerId="ADAL" clId="{857E3A21-8000-4973-9385-D350A250F4A7}" dt="2021-03-11T20:13:16.688" v="3764" actId="1076"/>
          <ac:graphicFrameMkLst>
            <pc:docMk/>
            <pc:sldMk cId="1175981116" sldId="271"/>
            <ac:graphicFrameMk id="11" creationId="{47B5DA91-A185-4813-A6DB-908D37779F03}"/>
          </ac:graphicFrameMkLst>
        </pc:graphicFrameChg>
        <pc:graphicFrameChg chg="del">
          <ac:chgData name="Frances Player" userId="4cf65a3b-3c3d-4692-99b0-7ca08de4257d" providerId="ADAL" clId="{857E3A21-8000-4973-9385-D350A250F4A7}" dt="2021-03-05T11:56:59.551" v="0" actId="478"/>
          <ac:graphicFrameMkLst>
            <pc:docMk/>
            <pc:sldMk cId="1175981116" sldId="271"/>
            <ac:graphicFrameMk id="11" creationId="{94B6890D-573B-48DE-B0A3-EF86B649D38D}"/>
          </ac:graphicFrameMkLst>
        </pc:graphicFrameChg>
        <pc:graphicFrameChg chg="add mod">
          <ac:chgData name="Frances Player" userId="4cf65a3b-3c3d-4692-99b0-7ca08de4257d" providerId="ADAL" clId="{857E3A21-8000-4973-9385-D350A250F4A7}" dt="2021-03-11T20:13:27.693" v="3767" actId="1076"/>
          <ac:graphicFrameMkLst>
            <pc:docMk/>
            <pc:sldMk cId="1175981116" sldId="271"/>
            <ac:graphicFrameMk id="12" creationId="{A0FA652B-7815-4C87-93F7-5D6238E9430A}"/>
          </ac:graphicFrameMkLst>
        </pc:graphicFrameChg>
        <pc:picChg chg="add mod">
          <ac:chgData name="Frances Player" userId="4cf65a3b-3c3d-4692-99b0-7ca08de4257d" providerId="ADAL" clId="{857E3A21-8000-4973-9385-D350A250F4A7}" dt="2021-04-07T08:48:29.921" v="16828" actId="1076"/>
          <ac:picMkLst>
            <pc:docMk/>
            <pc:sldMk cId="1175981116" sldId="271"/>
            <ac:picMk id="3" creationId="{FB839572-1547-4C58-967F-2C89CB136A4B}"/>
          </ac:picMkLst>
        </pc:picChg>
      </pc:sldChg>
      <pc:sldChg chg="addSp delSp modSp del mod modNotesTx">
        <pc:chgData name="Frances Player" userId="4cf65a3b-3c3d-4692-99b0-7ca08de4257d" providerId="ADAL" clId="{857E3A21-8000-4973-9385-D350A250F4A7}" dt="2021-03-19T09:04:04.162" v="6442" actId="2696"/>
        <pc:sldMkLst>
          <pc:docMk/>
          <pc:sldMk cId="1534909215" sldId="272"/>
        </pc:sldMkLst>
        <pc:spChg chg="mod">
          <ac:chgData name="Frances Player" userId="4cf65a3b-3c3d-4692-99b0-7ca08de4257d" providerId="ADAL" clId="{857E3A21-8000-4973-9385-D350A250F4A7}" dt="2021-03-12T14:11:41.419" v="5726" actId="20577"/>
          <ac:spMkLst>
            <pc:docMk/>
            <pc:sldMk cId="1534909215" sldId="272"/>
            <ac:spMk id="14" creationId="{6FC48777-1BE0-48C4-9C86-A3740844A1F4}"/>
          </ac:spMkLst>
        </pc:spChg>
        <pc:graphicFrameChg chg="add del mod">
          <ac:chgData name="Frances Player" userId="4cf65a3b-3c3d-4692-99b0-7ca08de4257d" providerId="ADAL" clId="{857E3A21-8000-4973-9385-D350A250F4A7}" dt="2021-03-05T13:03:14.806" v="727"/>
          <ac:graphicFrameMkLst>
            <pc:docMk/>
            <pc:sldMk cId="1534909215" sldId="272"/>
            <ac:graphicFrameMk id="6" creationId="{BAB08E86-8F9F-4943-9C29-516863134195}"/>
          </ac:graphicFrameMkLst>
        </pc:graphicFrameChg>
        <pc:graphicFrameChg chg="add del mod">
          <ac:chgData name="Frances Player" userId="4cf65a3b-3c3d-4692-99b0-7ca08de4257d" providerId="ADAL" clId="{857E3A21-8000-4973-9385-D350A250F4A7}" dt="2021-03-19T09:03:15.476" v="6436" actId="478"/>
          <ac:graphicFrameMkLst>
            <pc:docMk/>
            <pc:sldMk cId="1534909215" sldId="272"/>
            <ac:graphicFrameMk id="6" creationId="{CF71E93B-4E8A-48FC-8DDB-8F7048B2517D}"/>
          </ac:graphicFrameMkLst>
        </pc:graphicFrameChg>
        <pc:graphicFrameChg chg="add mod">
          <ac:chgData name="Frances Player" userId="4cf65a3b-3c3d-4692-99b0-7ca08de4257d" providerId="ADAL" clId="{857E3A21-8000-4973-9385-D350A250F4A7}" dt="2021-03-19T09:03:30.662" v="6440" actId="1076"/>
          <ac:graphicFrameMkLst>
            <pc:docMk/>
            <pc:sldMk cId="1534909215" sldId="272"/>
            <ac:graphicFrameMk id="7" creationId="{6B7826CF-1401-4095-B128-32425DF28DF8}"/>
          </ac:graphicFrameMkLst>
        </pc:graphicFrameChg>
        <pc:graphicFrameChg chg="add mod">
          <ac:chgData name="Frances Player" userId="4cf65a3b-3c3d-4692-99b0-7ca08de4257d" providerId="ADAL" clId="{857E3A21-8000-4973-9385-D350A250F4A7}" dt="2021-03-05T13:03:08.904" v="722"/>
          <ac:graphicFrameMkLst>
            <pc:docMk/>
            <pc:sldMk cId="1534909215" sldId="272"/>
            <ac:graphicFrameMk id="7" creationId="{BAB08E86-8F9F-4943-9C29-516863134195}"/>
          </ac:graphicFrameMkLst>
        </pc:graphicFrameChg>
        <pc:graphicFrameChg chg="add del mod">
          <ac:chgData name="Frances Player" userId="4cf65a3b-3c3d-4692-99b0-7ca08de4257d" providerId="ADAL" clId="{857E3A21-8000-4973-9385-D350A250F4A7}" dt="2021-03-11T20:39:05.987" v="3854" actId="478"/>
          <ac:graphicFrameMkLst>
            <pc:docMk/>
            <pc:sldMk cId="1534909215" sldId="272"/>
            <ac:graphicFrameMk id="8" creationId="{BAB08E86-8F9F-4943-9C29-516863134195}"/>
          </ac:graphicFrameMkLst>
        </pc:graphicFrameChg>
        <pc:picChg chg="add del">
          <ac:chgData name="Frances Player" userId="4cf65a3b-3c3d-4692-99b0-7ca08de4257d" providerId="ADAL" clId="{857E3A21-8000-4973-9385-D350A250F4A7}" dt="2021-03-05T13:04:40.870" v="744" actId="478"/>
          <ac:picMkLst>
            <pc:docMk/>
            <pc:sldMk cId="1534909215" sldId="272"/>
            <ac:picMk id="5" creationId="{CF1C8E38-D2A8-4081-A6E9-3B2547F045B1}"/>
          </ac:picMkLst>
        </pc:picChg>
      </pc:sldChg>
      <pc:sldChg chg="modSp mod">
        <pc:chgData name="Frances Player" userId="4cf65a3b-3c3d-4692-99b0-7ca08de4257d" providerId="ADAL" clId="{857E3A21-8000-4973-9385-D350A250F4A7}" dt="2021-03-30T14:41:23.663" v="12475" actId="20577"/>
        <pc:sldMkLst>
          <pc:docMk/>
          <pc:sldMk cId="2009444173" sldId="274"/>
        </pc:sldMkLst>
        <pc:spChg chg="mod">
          <ac:chgData name="Frances Player" userId="4cf65a3b-3c3d-4692-99b0-7ca08de4257d" providerId="ADAL" clId="{857E3A21-8000-4973-9385-D350A250F4A7}" dt="2021-03-30T14:41:23.663" v="12475" actId="20577"/>
          <ac:spMkLst>
            <pc:docMk/>
            <pc:sldMk cId="2009444173" sldId="274"/>
            <ac:spMk id="2" creationId="{00000000-0000-0000-0000-000000000000}"/>
          </ac:spMkLst>
        </pc:spChg>
        <pc:spChg chg="mod">
          <ac:chgData name="Frances Player" userId="4cf65a3b-3c3d-4692-99b0-7ca08de4257d" providerId="ADAL" clId="{857E3A21-8000-4973-9385-D350A250F4A7}" dt="2021-03-11T20:00:37.141" v="3733" actId="20577"/>
          <ac:spMkLst>
            <pc:docMk/>
            <pc:sldMk cId="2009444173" sldId="274"/>
            <ac:spMk id="5" creationId="{A04D9283-CBD9-431C-8E5D-E01D819BA240}"/>
          </ac:spMkLst>
        </pc:spChg>
      </pc:sldChg>
      <pc:sldChg chg="modSp mod modNotesTx">
        <pc:chgData name="Frances Player" userId="4cf65a3b-3c3d-4692-99b0-7ca08de4257d" providerId="ADAL" clId="{857E3A21-8000-4973-9385-D350A250F4A7}" dt="2021-03-05T13:20:21.041" v="1095" actId="20577"/>
        <pc:sldMkLst>
          <pc:docMk/>
          <pc:sldMk cId="1355758255" sldId="275"/>
        </pc:sldMkLst>
        <pc:spChg chg="mod">
          <ac:chgData name="Frances Player" userId="4cf65a3b-3c3d-4692-99b0-7ca08de4257d" providerId="ADAL" clId="{857E3A21-8000-4973-9385-D350A250F4A7}" dt="2021-03-05T13:16:10.162" v="1085" actId="20577"/>
          <ac:spMkLst>
            <pc:docMk/>
            <pc:sldMk cId="1355758255" sldId="275"/>
            <ac:spMk id="7" creationId="{58B4B8AD-5E88-4D61-B120-463FE2CEE20A}"/>
          </ac:spMkLst>
        </pc:spChg>
      </pc:sldChg>
      <pc:sldChg chg="modNotesTx">
        <pc:chgData name="Frances Player" userId="4cf65a3b-3c3d-4692-99b0-7ca08de4257d" providerId="ADAL" clId="{857E3A21-8000-4973-9385-D350A250F4A7}" dt="2021-03-19T10:24:41.579" v="6515" actId="20577"/>
        <pc:sldMkLst>
          <pc:docMk/>
          <pc:sldMk cId="2257851560" sldId="276"/>
        </pc:sldMkLst>
      </pc:sldChg>
      <pc:sldChg chg="modNotesTx">
        <pc:chgData name="Frances Player" userId="4cf65a3b-3c3d-4692-99b0-7ca08de4257d" providerId="ADAL" clId="{857E3A21-8000-4973-9385-D350A250F4A7}" dt="2021-03-19T10:24:47.215" v="6535" actId="20577"/>
        <pc:sldMkLst>
          <pc:docMk/>
          <pc:sldMk cId="1341614780" sldId="277"/>
        </pc:sldMkLst>
      </pc:sldChg>
      <pc:sldChg chg="modSp mod modNotesTx">
        <pc:chgData name="Frances Player" userId="4cf65a3b-3c3d-4692-99b0-7ca08de4257d" providerId="ADAL" clId="{857E3A21-8000-4973-9385-D350A250F4A7}" dt="2021-03-26T12:01:34.447" v="10054" actId="20577"/>
        <pc:sldMkLst>
          <pc:docMk/>
          <pc:sldMk cId="1806226682" sldId="279"/>
        </pc:sldMkLst>
        <pc:spChg chg="mod">
          <ac:chgData name="Frances Player" userId="4cf65a3b-3c3d-4692-99b0-7ca08de4257d" providerId="ADAL" clId="{857E3A21-8000-4973-9385-D350A250F4A7}" dt="2021-03-26T12:01:22.014" v="10043" actId="20577"/>
          <ac:spMkLst>
            <pc:docMk/>
            <pc:sldMk cId="1806226682" sldId="279"/>
            <ac:spMk id="12" creationId="{74DFC6C7-9642-4E29-ACE6-B5C0FC7FF3A1}"/>
          </ac:spMkLst>
        </pc:spChg>
      </pc:sldChg>
      <pc:sldChg chg="modSp mod modNotesTx">
        <pc:chgData name="Frances Player" userId="4cf65a3b-3c3d-4692-99b0-7ca08de4257d" providerId="ADAL" clId="{857E3A21-8000-4973-9385-D350A250F4A7}" dt="2021-03-19T17:11:11.095" v="9553" actId="20577"/>
        <pc:sldMkLst>
          <pc:docMk/>
          <pc:sldMk cId="2209885738" sldId="283"/>
        </pc:sldMkLst>
        <pc:spChg chg="mod">
          <ac:chgData name="Frances Player" userId="4cf65a3b-3c3d-4692-99b0-7ca08de4257d" providerId="ADAL" clId="{857E3A21-8000-4973-9385-D350A250F4A7}" dt="2021-03-19T17:11:11.095" v="9553" actId="20577"/>
          <ac:spMkLst>
            <pc:docMk/>
            <pc:sldMk cId="2209885738" sldId="283"/>
            <ac:spMk id="9" creationId="{87E9A82D-1DB6-42CA-90C5-112C7707AE20}"/>
          </ac:spMkLst>
        </pc:spChg>
      </pc:sldChg>
      <pc:sldChg chg="addSp delSp modSp mod modNotesTx">
        <pc:chgData name="Frances Player" userId="4cf65a3b-3c3d-4692-99b0-7ca08de4257d" providerId="ADAL" clId="{857E3A21-8000-4973-9385-D350A250F4A7}" dt="2021-04-06T17:43:31.080" v="14749" actId="20577"/>
        <pc:sldMkLst>
          <pc:docMk/>
          <pc:sldMk cId="3226315003" sldId="284"/>
        </pc:sldMkLst>
        <pc:spChg chg="mod">
          <ac:chgData name="Frances Player" userId="4cf65a3b-3c3d-4692-99b0-7ca08de4257d" providerId="ADAL" clId="{857E3A21-8000-4973-9385-D350A250F4A7}" dt="2021-04-06T17:43:31.080" v="14749" actId="20577"/>
          <ac:spMkLst>
            <pc:docMk/>
            <pc:sldMk cId="3226315003" sldId="284"/>
            <ac:spMk id="11" creationId="{6F8D3548-F5EE-41CF-8269-AA19E2A1D62B}"/>
          </ac:spMkLst>
        </pc:spChg>
        <pc:graphicFrameChg chg="add mod">
          <ac:chgData name="Frances Player" userId="4cf65a3b-3c3d-4692-99b0-7ca08de4257d" providerId="ADAL" clId="{857E3A21-8000-4973-9385-D350A250F4A7}" dt="2021-04-06T16:22:16.586" v="14537" actId="14100"/>
          <ac:graphicFrameMkLst>
            <pc:docMk/>
            <pc:sldMk cId="3226315003" sldId="284"/>
            <ac:graphicFrameMk id="12" creationId="{00000000-0008-0000-0000-000002000000}"/>
          </ac:graphicFrameMkLst>
        </pc:graphicFrameChg>
        <pc:graphicFrameChg chg="del">
          <ac:chgData name="Frances Player" userId="4cf65a3b-3c3d-4692-99b0-7ca08de4257d" providerId="ADAL" clId="{857E3A21-8000-4973-9385-D350A250F4A7}" dt="2021-04-06T16:21:43.455" v="14514" actId="478"/>
          <ac:graphicFrameMkLst>
            <pc:docMk/>
            <pc:sldMk cId="3226315003" sldId="284"/>
            <ac:graphicFrameMk id="13" creationId="{00000000-0008-0000-0000-000002000000}"/>
          </ac:graphicFrameMkLst>
        </pc:graphicFrameChg>
      </pc:sldChg>
      <pc:sldChg chg="modNotesTx">
        <pc:chgData name="Frances Player" userId="4cf65a3b-3c3d-4692-99b0-7ca08de4257d" providerId="ADAL" clId="{857E3A21-8000-4973-9385-D350A250F4A7}" dt="2021-03-19T10:08:48.093" v="6465" actId="20577"/>
        <pc:sldMkLst>
          <pc:docMk/>
          <pc:sldMk cId="3407448380" sldId="285"/>
        </pc:sldMkLst>
      </pc:sldChg>
      <pc:sldChg chg="addSp delSp modSp mod modNotesTx">
        <pc:chgData name="Frances Player" userId="4cf65a3b-3c3d-4692-99b0-7ca08de4257d" providerId="ADAL" clId="{857E3A21-8000-4973-9385-D350A250F4A7}" dt="2021-03-19T15:39:48.597" v="8475" actId="167"/>
        <pc:sldMkLst>
          <pc:docMk/>
          <pc:sldMk cId="3234644742" sldId="287"/>
        </pc:sldMkLst>
        <pc:spChg chg="mod">
          <ac:chgData name="Frances Player" userId="4cf65a3b-3c3d-4692-99b0-7ca08de4257d" providerId="ADAL" clId="{857E3A21-8000-4973-9385-D350A250F4A7}" dt="2021-03-05T15:32:36.027" v="1576" actId="20577"/>
          <ac:spMkLst>
            <pc:docMk/>
            <pc:sldMk cId="3234644742" sldId="287"/>
            <ac:spMk id="7" creationId="{F048DB6A-5F8F-4A78-906B-E21FD58E549E}"/>
          </ac:spMkLst>
        </pc:spChg>
        <pc:picChg chg="del">
          <ac:chgData name="Frances Player" userId="4cf65a3b-3c3d-4692-99b0-7ca08de4257d" providerId="ADAL" clId="{857E3A21-8000-4973-9385-D350A250F4A7}" dt="2021-03-19T10:26:44.558" v="6536" actId="478"/>
          <ac:picMkLst>
            <pc:docMk/>
            <pc:sldMk cId="3234644742" sldId="287"/>
            <ac:picMk id="3" creationId="{3AE8F86C-DB88-4E9E-BABD-D48A8CF2C98A}"/>
          </ac:picMkLst>
        </pc:picChg>
        <pc:picChg chg="add mod ord">
          <ac:chgData name="Frances Player" userId="4cf65a3b-3c3d-4692-99b0-7ca08de4257d" providerId="ADAL" clId="{857E3A21-8000-4973-9385-D350A250F4A7}" dt="2021-03-19T10:27:01.940" v="6542" actId="1076"/>
          <ac:picMkLst>
            <pc:docMk/>
            <pc:sldMk cId="3234644742" sldId="287"/>
            <ac:picMk id="4" creationId="{EE22028C-7EF1-42D1-BBD6-A4F80ACCA411}"/>
          </ac:picMkLst>
        </pc:picChg>
        <pc:picChg chg="ord">
          <ac:chgData name="Frances Player" userId="4cf65a3b-3c3d-4692-99b0-7ca08de4257d" providerId="ADAL" clId="{857E3A21-8000-4973-9385-D350A250F4A7}" dt="2021-03-19T15:39:48.597" v="8475" actId="167"/>
          <ac:picMkLst>
            <pc:docMk/>
            <pc:sldMk cId="3234644742" sldId="287"/>
            <ac:picMk id="5" creationId="{E91148E5-704C-4A86-998B-CA12059B50E8}"/>
          </ac:picMkLst>
        </pc:picChg>
      </pc:sldChg>
      <pc:sldChg chg="addSp delSp modSp new mod modNotesTx">
        <pc:chgData name="Frances Player" userId="4cf65a3b-3c3d-4692-99b0-7ca08de4257d" providerId="ADAL" clId="{857E3A21-8000-4973-9385-D350A250F4A7}" dt="2021-04-07T07:59:56.501" v="15968" actId="1076"/>
        <pc:sldMkLst>
          <pc:docMk/>
          <pc:sldMk cId="414392437" sldId="288"/>
        </pc:sldMkLst>
        <pc:spChg chg="mod">
          <ac:chgData name="Frances Player" userId="4cf65a3b-3c3d-4692-99b0-7ca08de4257d" providerId="ADAL" clId="{857E3A21-8000-4973-9385-D350A250F4A7}" dt="2021-03-05T16:13:02.333" v="1716" actId="20577"/>
          <ac:spMkLst>
            <pc:docMk/>
            <pc:sldMk cId="414392437" sldId="288"/>
            <ac:spMk id="2" creationId="{FDF4DB37-2EC2-4A33-BE0E-9A95F636D088}"/>
          </ac:spMkLst>
        </pc:spChg>
        <pc:spChg chg="add del mod">
          <ac:chgData name="Frances Player" userId="4cf65a3b-3c3d-4692-99b0-7ca08de4257d" providerId="ADAL" clId="{857E3A21-8000-4973-9385-D350A250F4A7}" dt="2021-03-05T16:09:09.749" v="1707"/>
          <ac:spMkLst>
            <pc:docMk/>
            <pc:sldMk cId="414392437" sldId="288"/>
            <ac:spMk id="3" creationId="{5CAE7FC1-42A2-4ED7-8DB7-F1703712EC89}"/>
          </ac:spMkLst>
        </pc:spChg>
        <pc:spChg chg="add mod">
          <ac:chgData name="Frances Player" userId="4cf65a3b-3c3d-4692-99b0-7ca08de4257d" providerId="ADAL" clId="{857E3A21-8000-4973-9385-D350A250F4A7}" dt="2021-03-05T16:19:22.192" v="1988" actId="1076"/>
          <ac:spMkLst>
            <pc:docMk/>
            <pc:sldMk cId="414392437" sldId="288"/>
            <ac:spMk id="4" creationId="{BBD5E882-F9C7-4A42-A2A6-395E2F551B1B}"/>
          </ac:spMkLst>
        </pc:spChg>
        <pc:spChg chg="add mod">
          <ac:chgData name="Frances Player" userId="4cf65a3b-3c3d-4692-99b0-7ca08de4257d" providerId="ADAL" clId="{857E3A21-8000-4973-9385-D350A250F4A7}" dt="2021-04-07T07:59:56.501" v="15968" actId="1076"/>
          <ac:spMkLst>
            <pc:docMk/>
            <pc:sldMk cId="414392437" sldId="288"/>
            <ac:spMk id="5" creationId="{1556D7C0-E693-4137-80B6-8C9FB1E46246}"/>
          </ac:spMkLst>
        </pc:spChg>
        <pc:spChg chg="add mod">
          <ac:chgData name="Frances Player" userId="4cf65a3b-3c3d-4692-99b0-7ca08de4257d" providerId="ADAL" clId="{857E3A21-8000-4973-9385-D350A250F4A7}" dt="2021-03-05T16:22:02.699" v="2067" actId="1076"/>
          <ac:spMkLst>
            <pc:docMk/>
            <pc:sldMk cId="414392437" sldId="288"/>
            <ac:spMk id="6" creationId="{8907013D-24F3-4541-90D8-42CA96C367FA}"/>
          </ac:spMkLst>
        </pc:spChg>
        <pc:spChg chg="add del mod">
          <ac:chgData name="Frances Player" userId="4cf65a3b-3c3d-4692-99b0-7ca08de4257d" providerId="ADAL" clId="{857E3A21-8000-4973-9385-D350A250F4A7}" dt="2021-04-06T20:00:18.862" v="14753" actId="478"/>
          <ac:spMkLst>
            <pc:docMk/>
            <pc:sldMk cId="414392437" sldId="288"/>
            <ac:spMk id="9" creationId="{F77E5C9B-B9AD-48C3-AD15-99C9710D5E06}"/>
          </ac:spMkLst>
        </pc:spChg>
        <pc:spChg chg="add del mod">
          <ac:chgData name="Frances Player" userId="4cf65a3b-3c3d-4692-99b0-7ca08de4257d" providerId="ADAL" clId="{857E3A21-8000-4973-9385-D350A250F4A7}" dt="2021-04-06T20:00:21.136" v="14754" actId="478"/>
          <ac:spMkLst>
            <pc:docMk/>
            <pc:sldMk cId="414392437" sldId="288"/>
            <ac:spMk id="10" creationId="{FE94C139-EFD6-4661-BA29-ACF9413761ED}"/>
          </ac:spMkLst>
        </pc:spChg>
        <pc:spChg chg="add del mod">
          <ac:chgData name="Frances Player" userId="4cf65a3b-3c3d-4692-99b0-7ca08de4257d" providerId="ADAL" clId="{857E3A21-8000-4973-9385-D350A250F4A7}" dt="2021-04-06T20:00:23.290" v="14755" actId="478"/>
          <ac:spMkLst>
            <pc:docMk/>
            <pc:sldMk cId="414392437" sldId="288"/>
            <ac:spMk id="11" creationId="{5D705177-C716-447B-A1BB-94325EAFAEC5}"/>
          </ac:spMkLst>
        </pc:spChg>
        <pc:spChg chg="add del mod">
          <ac:chgData name="Frances Player" userId="4cf65a3b-3c3d-4692-99b0-7ca08de4257d" providerId="ADAL" clId="{857E3A21-8000-4973-9385-D350A250F4A7}" dt="2021-04-06T20:00:16.216" v="14752" actId="478"/>
          <ac:spMkLst>
            <pc:docMk/>
            <pc:sldMk cId="414392437" sldId="288"/>
            <ac:spMk id="12" creationId="{8DA75EBF-053A-42D6-9AB1-B2F92A4E177B}"/>
          </ac:spMkLst>
        </pc:spChg>
        <pc:spChg chg="add mod">
          <ac:chgData name="Frances Player" userId="4cf65a3b-3c3d-4692-99b0-7ca08de4257d" providerId="ADAL" clId="{857E3A21-8000-4973-9385-D350A250F4A7}" dt="2021-04-07T07:57:07.107" v="15866" actId="164"/>
          <ac:spMkLst>
            <pc:docMk/>
            <pc:sldMk cId="414392437" sldId="288"/>
            <ac:spMk id="14" creationId="{DA4FC29A-5226-4EFD-A351-0BCDC52D4028}"/>
          </ac:spMkLst>
        </pc:spChg>
        <pc:spChg chg="add mod">
          <ac:chgData name="Frances Player" userId="4cf65a3b-3c3d-4692-99b0-7ca08de4257d" providerId="ADAL" clId="{857E3A21-8000-4973-9385-D350A250F4A7}" dt="2021-04-07T07:57:07.107" v="15866" actId="164"/>
          <ac:spMkLst>
            <pc:docMk/>
            <pc:sldMk cId="414392437" sldId="288"/>
            <ac:spMk id="15" creationId="{F21A92EC-5E20-49D5-A753-90F70C8B8530}"/>
          </ac:spMkLst>
        </pc:spChg>
        <pc:spChg chg="add mod">
          <ac:chgData name="Frances Player" userId="4cf65a3b-3c3d-4692-99b0-7ca08de4257d" providerId="ADAL" clId="{857E3A21-8000-4973-9385-D350A250F4A7}" dt="2021-04-07T07:57:07.107" v="15866" actId="164"/>
          <ac:spMkLst>
            <pc:docMk/>
            <pc:sldMk cId="414392437" sldId="288"/>
            <ac:spMk id="16" creationId="{AD697054-20BF-4D2C-AAC3-3F2678075F7C}"/>
          </ac:spMkLst>
        </pc:spChg>
        <pc:spChg chg="add mod">
          <ac:chgData name="Frances Player" userId="4cf65a3b-3c3d-4692-99b0-7ca08de4257d" providerId="ADAL" clId="{857E3A21-8000-4973-9385-D350A250F4A7}" dt="2021-04-07T07:57:07.107" v="15866" actId="164"/>
          <ac:spMkLst>
            <pc:docMk/>
            <pc:sldMk cId="414392437" sldId="288"/>
            <ac:spMk id="17" creationId="{D8F81978-6082-429E-84C8-1DE4869B094C}"/>
          </ac:spMkLst>
        </pc:spChg>
        <pc:spChg chg="add mod">
          <ac:chgData name="Frances Player" userId="4cf65a3b-3c3d-4692-99b0-7ca08de4257d" providerId="ADAL" clId="{857E3A21-8000-4973-9385-D350A250F4A7}" dt="2021-04-07T07:59:29.961" v="15966" actId="20577"/>
          <ac:spMkLst>
            <pc:docMk/>
            <pc:sldMk cId="414392437" sldId="288"/>
            <ac:spMk id="19" creationId="{99CD6CD7-9244-43A8-863F-3CE101FEC69A}"/>
          </ac:spMkLst>
        </pc:spChg>
        <pc:grpChg chg="add mod">
          <ac:chgData name="Frances Player" userId="4cf65a3b-3c3d-4692-99b0-7ca08de4257d" providerId="ADAL" clId="{857E3A21-8000-4973-9385-D350A250F4A7}" dt="2021-04-07T07:58:57.131" v="15879" actId="1076"/>
          <ac:grpSpMkLst>
            <pc:docMk/>
            <pc:sldMk cId="414392437" sldId="288"/>
            <ac:grpSpMk id="18" creationId="{FD8A2B7C-4E88-4947-9DDC-F02ABC5C69FC}"/>
          </ac:grpSpMkLst>
        </pc:grpChg>
        <pc:picChg chg="del">
          <ac:chgData name="Frances Player" userId="4cf65a3b-3c3d-4692-99b0-7ca08de4257d" providerId="ADAL" clId="{857E3A21-8000-4973-9385-D350A250F4A7}" dt="2021-03-26T13:52:54.765" v="10583" actId="478"/>
          <ac:picMkLst>
            <pc:docMk/>
            <pc:sldMk cId="414392437" sldId="288"/>
            <ac:picMk id="3" creationId="{065278FE-FBF0-43DE-AF9B-8840D57E1336}"/>
          </ac:picMkLst>
        </pc:picChg>
        <pc:picChg chg="del">
          <ac:chgData name="Frances Player" userId="4cf65a3b-3c3d-4692-99b0-7ca08de4257d" providerId="ADAL" clId="{857E3A21-8000-4973-9385-D350A250F4A7}" dt="2021-03-11T20:06:42.531" v="3734" actId="478"/>
          <ac:picMkLst>
            <pc:docMk/>
            <pc:sldMk cId="414392437" sldId="288"/>
            <ac:picMk id="3" creationId="{4A8AE3C0-D25E-477E-8952-F5FDE4C3E20B}"/>
          </ac:picMkLst>
        </pc:picChg>
        <pc:picChg chg="add mod">
          <ac:chgData name="Frances Player" userId="4cf65a3b-3c3d-4692-99b0-7ca08de4257d" providerId="ADAL" clId="{857E3A21-8000-4973-9385-D350A250F4A7}" dt="2021-03-11T20:06:58.305" v="3738" actId="14100"/>
          <ac:picMkLst>
            <pc:docMk/>
            <pc:sldMk cId="414392437" sldId="288"/>
            <ac:picMk id="7" creationId="{8015CB4E-9C0A-4A4D-876C-46EA5E7161AA}"/>
          </ac:picMkLst>
        </pc:picChg>
        <pc:picChg chg="add del mod">
          <ac:chgData name="Frances Player" userId="4cf65a3b-3c3d-4692-99b0-7ca08de4257d" providerId="ADAL" clId="{857E3A21-8000-4973-9385-D350A250F4A7}" dt="2021-04-06T20:00:08.457" v="14750" actId="478"/>
          <ac:picMkLst>
            <pc:docMk/>
            <pc:sldMk cId="414392437" sldId="288"/>
            <ac:picMk id="8" creationId="{7BB4F467-8DEB-4A6F-8730-F8708A6D3D29}"/>
          </ac:picMkLst>
        </pc:picChg>
        <pc:picChg chg="add mod">
          <ac:chgData name="Frances Player" userId="4cf65a3b-3c3d-4692-99b0-7ca08de4257d" providerId="ADAL" clId="{857E3A21-8000-4973-9385-D350A250F4A7}" dt="2021-04-07T07:57:07.107" v="15866" actId="164"/>
          <ac:picMkLst>
            <pc:docMk/>
            <pc:sldMk cId="414392437" sldId="288"/>
            <ac:picMk id="13" creationId="{6BC0B18D-2ACF-44C1-B9BE-C67C3F157B58}"/>
          </ac:picMkLst>
        </pc:picChg>
      </pc:sldChg>
      <pc:sldChg chg="addSp delSp modSp new del mod modNotesTx">
        <pc:chgData name="Frances Player" userId="4cf65a3b-3c3d-4692-99b0-7ca08de4257d" providerId="ADAL" clId="{857E3A21-8000-4973-9385-D350A250F4A7}" dt="2021-03-12T14:11:23.227" v="5716" actId="2696"/>
        <pc:sldMkLst>
          <pc:docMk/>
          <pc:sldMk cId="1687262441" sldId="289"/>
        </pc:sldMkLst>
        <pc:spChg chg="mod">
          <ac:chgData name="Frances Player" userId="4cf65a3b-3c3d-4692-99b0-7ca08de4257d" providerId="ADAL" clId="{857E3A21-8000-4973-9385-D350A250F4A7}" dt="2021-03-05T16:25:06.357" v="2125" actId="20577"/>
          <ac:spMkLst>
            <pc:docMk/>
            <pc:sldMk cId="1687262441" sldId="289"/>
            <ac:spMk id="2" creationId="{E849DD00-6F40-43F7-A690-1C04A6FDAAE9}"/>
          </ac:spMkLst>
        </pc:spChg>
        <pc:spChg chg="del">
          <ac:chgData name="Frances Player" userId="4cf65a3b-3c3d-4692-99b0-7ca08de4257d" providerId="ADAL" clId="{857E3A21-8000-4973-9385-D350A250F4A7}" dt="2021-03-05T16:24:25.437" v="2078"/>
          <ac:spMkLst>
            <pc:docMk/>
            <pc:sldMk cId="1687262441" sldId="289"/>
            <ac:spMk id="3" creationId="{6766F438-450A-4C06-B584-AB919A41082F}"/>
          </ac:spMkLst>
        </pc:spChg>
        <pc:spChg chg="add mod">
          <ac:chgData name="Frances Player" userId="4cf65a3b-3c3d-4692-99b0-7ca08de4257d" providerId="ADAL" clId="{857E3A21-8000-4973-9385-D350A250F4A7}" dt="2021-03-05T16:38:36.446" v="2746" actId="20577"/>
          <ac:spMkLst>
            <pc:docMk/>
            <pc:sldMk cId="1687262441" sldId="289"/>
            <ac:spMk id="5" creationId="{ECF02A63-70C7-40F2-BDF0-58D7C8D19689}"/>
          </ac:spMkLst>
        </pc:spChg>
        <pc:spChg chg="add mod">
          <ac:chgData name="Frances Player" userId="4cf65a3b-3c3d-4692-99b0-7ca08de4257d" providerId="ADAL" clId="{857E3A21-8000-4973-9385-D350A250F4A7}" dt="2021-03-05T16:52:25.343" v="2949" actId="1076"/>
          <ac:spMkLst>
            <pc:docMk/>
            <pc:sldMk cId="1687262441" sldId="289"/>
            <ac:spMk id="6" creationId="{9A95763D-3F68-42CB-B90E-424FA7FEEC08}"/>
          </ac:spMkLst>
        </pc:spChg>
        <pc:picChg chg="add mod">
          <ac:chgData name="Frances Player" userId="4cf65a3b-3c3d-4692-99b0-7ca08de4257d" providerId="ADAL" clId="{857E3A21-8000-4973-9385-D350A250F4A7}" dt="2021-03-05T16:52:17.632" v="2948" actId="1076"/>
          <ac:picMkLst>
            <pc:docMk/>
            <pc:sldMk cId="1687262441" sldId="289"/>
            <ac:picMk id="1026" creationId="{B8DEEE0C-2E07-4F8A-9D98-ED3C1EE8AA1B}"/>
          </ac:picMkLst>
        </pc:picChg>
      </pc:sldChg>
      <pc:sldChg chg="addSp delSp modSp new del mod modNotesTx">
        <pc:chgData name="Frances Player" userId="4cf65a3b-3c3d-4692-99b0-7ca08de4257d" providerId="ADAL" clId="{857E3A21-8000-4973-9385-D350A250F4A7}" dt="2021-04-07T09:10:19.020" v="17077" actId="20577"/>
        <pc:sldMkLst>
          <pc:docMk/>
          <pc:sldMk cId="114000793" sldId="290"/>
        </pc:sldMkLst>
        <pc:spChg chg="mod">
          <ac:chgData name="Frances Player" userId="4cf65a3b-3c3d-4692-99b0-7ca08de4257d" providerId="ADAL" clId="{857E3A21-8000-4973-9385-D350A250F4A7}" dt="2021-03-11T20:52:11.052" v="3927" actId="255"/>
          <ac:spMkLst>
            <pc:docMk/>
            <pc:sldMk cId="114000793" sldId="290"/>
            <ac:spMk id="2" creationId="{F1DEEA26-3B9A-4517-BA11-2A27583F3D1C}"/>
          </ac:spMkLst>
        </pc:spChg>
        <pc:spChg chg="del">
          <ac:chgData name="Frances Player" userId="4cf65a3b-3c3d-4692-99b0-7ca08de4257d" providerId="ADAL" clId="{857E3A21-8000-4973-9385-D350A250F4A7}" dt="2021-03-11T20:47:56.003" v="3880"/>
          <ac:spMkLst>
            <pc:docMk/>
            <pc:sldMk cId="114000793" sldId="290"/>
            <ac:spMk id="3" creationId="{B65AD45A-F900-4791-84B4-E13FD7FE6A9B}"/>
          </ac:spMkLst>
        </pc:spChg>
        <pc:spChg chg="add del mod">
          <ac:chgData name="Frances Player" userId="4cf65a3b-3c3d-4692-99b0-7ca08de4257d" providerId="ADAL" clId="{857E3A21-8000-4973-9385-D350A250F4A7}" dt="2021-03-26T15:09:31.509" v="12244"/>
          <ac:spMkLst>
            <pc:docMk/>
            <pc:sldMk cId="114000793" sldId="290"/>
            <ac:spMk id="4" creationId="{5CCDFEC1-B5EF-46B3-AD48-32C97B4F58FE}"/>
          </ac:spMkLst>
        </pc:spChg>
        <pc:spChg chg="add mod">
          <ac:chgData name="Frances Player" userId="4cf65a3b-3c3d-4692-99b0-7ca08de4257d" providerId="ADAL" clId="{857E3A21-8000-4973-9385-D350A250F4A7}" dt="2021-03-26T15:11:24.793" v="12319" actId="1076"/>
          <ac:spMkLst>
            <pc:docMk/>
            <pc:sldMk cId="114000793" sldId="290"/>
            <ac:spMk id="5" creationId="{D842B139-8E2F-4AFB-A893-3F5D3DDA6D57}"/>
          </ac:spMkLst>
        </pc:spChg>
        <pc:spChg chg="add mod">
          <ac:chgData name="Frances Player" userId="4cf65a3b-3c3d-4692-99b0-7ca08de4257d" providerId="ADAL" clId="{857E3A21-8000-4973-9385-D350A250F4A7}" dt="2021-03-26T15:13:47.321" v="12389" actId="20577"/>
          <ac:spMkLst>
            <pc:docMk/>
            <pc:sldMk cId="114000793" sldId="290"/>
            <ac:spMk id="8" creationId="{D132AF18-0F38-43B3-9B93-AC0801E6627E}"/>
          </ac:spMkLst>
        </pc:spChg>
        <pc:graphicFrameChg chg="add mod modGraphic">
          <ac:chgData name="Frances Player" userId="4cf65a3b-3c3d-4692-99b0-7ca08de4257d" providerId="ADAL" clId="{857E3A21-8000-4973-9385-D350A250F4A7}" dt="2021-03-11T20:52:15.773" v="3928" actId="14100"/>
          <ac:graphicFrameMkLst>
            <pc:docMk/>
            <pc:sldMk cId="114000793" sldId="290"/>
            <ac:graphicFrameMk id="4" creationId="{52D4ABBD-2B9C-49B7-8097-AA6F71FDF17E}"/>
          </ac:graphicFrameMkLst>
        </pc:graphicFrameChg>
        <pc:graphicFrameChg chg="add mod modGraphic">
          <ac:chgData name="Frances Player" userId="4cf65a3b-3c3d-4692-99b0-7ca08de4257d" providerId="ADAL" clId="{857E3A21-8000-4973-9385-D350A250F4A7}" dt="2021-03-26T15:12:03.833" v="12327" actId="14734"/>
          <ac:graphicFrameMkLst>
            <pc:docMk/>
            <pc:sldMk cId="114000793" sldId="290"/>
            <ac:graphicFrameMk id="6" creationId="{C731E8DD-27C4-45EC-9AAF-1B7DD84CAB42}"/>
          </ac:graphicFrameMkLst>
        </pc:graphicFrameChg>
        <pc:graphicFrameChg chg="del modGraphic">
          <ac:chgData name="Frances Player" userId="4cf65a3b-3c3d-4692-99b0-7ca08de4257d" providerId="ADAL" clId="{857E3A21-8000-4973-9385-D350A250F4A7}" dt="2021-03-26T15:09:29.923" v="12243" actId="478"/>
          <ac:graphicFrameMkLst>
            <pc:docMk/>
            <pc:sldMk cId="114000793" sldId="290"/>
            <ac:graphicFrameMk id="7" creationId="{2643F7F9-F9D0-496B-A0B1-A8DDFDA5A2D0}"/>
          </ac:graphicFrameMkLst>
        </pc:graphicFrameChg>
      </pc:sldChg>
      <pc:sldChg chg="modSp add del mod modNotesTx">
        <pc:chgData name="Frances Player" userId="4cf65a3b-3c3d-4692-99b0-7ca08de4257d" providerId="ADAL" clId="{857E3A21-8000-4973-9385-D350A250F4A7}" dt="2021-03-26T14:54:09.245" v="12230" actId="2696"/>
        <pc:sldMkLst>
          <pc:docMk/>
          <pc:sldMk cId="317489076" sldId="291"/>
        </pc:sldMkLst>
        <pc:spChg chg="mod">
          <ac:chgData name="Frances Player" userId="4cf65a3b-3c3d-4692-99b0-7ca08de4257d" providerId="ADAL" clId="{857E3A21-8000-4973-9385-D350A250F4A7}" dt="2021-03-19T15:22:27.192" v="8389" actId="20577"/>
          <ac:spMkLst>
            <pc:docMk/>
            <pc:sldMk cId="317489076" sldId="291"/>
            <ac:spMk id="5" creationId="{C30D196F-4FF2-4B45-AFEF-AE6B5A602008}"/>
          </ac:spMkLst>
        </pc:spChg>
      </pc:sldChg>
      <pc:sldChg chg="modSp mod">
        <pc:chgData name="Frances Player" userId="4cf65a3b-3c3d-4692-99b0-7ca08de4257d" providerId="ADAL" clId="{857E3A21-8000-4973-9385-D350A250F4A7}" dt="2021-04-06T10:58:03.900" v="13066" actId="20577"/>
        <pc:sldMkLst>
          <pc:docMk/>
          <pc:sldMk cId="3016927468" sldId="292"/>
        </pc:sldMkLst>
        <pc:spChg chg="mod">
          <ac:chgData name="Frances Player" userId="4cf65a3b-3c3d-4692-99b0-7ca08de4257d" providerId="ADAL" clId="{857E3A21-8000-4973-9385-D350A250F4A7}" dt="2021-04-06T10:58:03.900" v="13066" actId="20577"/>
          <ac:spMkLst>
            <pc:docMk/>
            <pc:sldMk cId="3016927468" sldId="292"/>
            <ac:spMk id="6" creationId="{916B3FED-571F-4AE5-B818-8C4047F3207A}"/>
          </ac:spMkLst>
        </pc:spChg>
      </pc:sldChg>
      <pc:sldChg chg="addSp delSp modSp mod modNotesTx">
        <pc:chgData name="Frances Player" userId="4cf65a3b-3c3d-4692-99b0-7ca08de4257d" providerId="ADAL" clId="{857E3A21-8000-4973-9385-D350A250F4A7}" dt="2021-04-07T11:07:09.320" v="17925" actId="20577"/>
        <pc:sldMkLst>
          <pc:docMk/>
          <pc:sldMk cId="500449079" sldId="293"/>
        </pc:sldMkLst>
        <pc:spChg chg="add del">
          <ac:chgData name="Frances Player" userId="4cf65a3b-3c3d-4692-99b0-7ca08de4257d" providerId="ADAL" clId="{857E3A21-8000-4973-9385-D350A250F4A7}" dt="2021-04-07T11:05:25.565" v="17899" actId="11529"/>
          <ac:spMkLst>
            <pc:docMk/>
            <pc:sldMk cId="500449079" sldId="293"/>
            <ac:spMk id="3" creationId="{8EC9D20A-ED68-4293-B635-89AF2A58AB86}"/>
          </ac:spMkLst>
        </pc:spChg>
        <pc:spChg chg="mod">
          <ac:chgData name="Frances Player" userId="4cf65a3b-3c3d-4692-99b0-7ca08de4257d" providerId="ADAL" clId="{857E3A21-8000-4973-9385-D350A250F4A7}" dt="2021-04-07T11:05:14.213" v="17897" actId="1076"/>
          <ac:spMkLst>
            <pc:docMk/>
            <pc:sldMk cId="500449079" sldId="293"/>
            <ac:spMk id="5" creationId="{BCCDCACD-C261-42CD-A3D6-0486E7D7DCF7}"/>
          </ac:spMkLst>
        </pc:spChg>
        <pc:graphicFrameChg chg="add del mod">
          <ac:chgData name="Frances Player" userId="4cf65a3b-3c3d-4692-99b0-7ca08de4257d" providerId="ADAL" clId="{857E3A21-8000-4973-9385-D350A250F4A7}" dt="2021-04-07T11:06:40.170" v="17900" actId="478"/>
          <ac:graphicFrameMkLst>
            <pc:docMk/>
            <pc:sldMk cId="500449079" sldId="293"/>
            <ac:graphicFrameMk id="8" creationId="{93494A5C-992F-45CC-85A0-C5AA15CB6B3D}"/>
          </ac:graphicFrameMkLst>
        </pc:graphicFrameChg>
        <pc:graphicFrameChg chg="add mod">
          <ac:chgData name="Frances Player" userId="4cf65a3b-3c3d-4692-99b0-7ca08de4257d" providerId="ADAL" clId="{857E3A21-8000-4973-9385-D350A250F4A7}" dt="2021-04-07T11:06:49.796" v="17905" actId="1076"/>
          <ac:graphicFrameMkLst>
            <pc:docMk/>
            <pc:sldMk cId="500449079" sldId="293"/>
            <ac:graphicFrameMk id="9" creationId="{93494A5C-992F-45CC-85A0-C5AA15CB6B3D}"/>
          </ac:graphicFrameMkLst>
        </pc:graphicFrameChg>
        <pc:graphicFrameChg chg="add del">
          <ac:chgData name="Frances Player" userId="4cf65a3b-3c3d-4692-99b0-7ca08de4257d" providerId="ADAL" clId="{857E3A21-8000-4973-9385-D350A250F4A7}" dt="2021-04-07T11:04:25.868" v="17891" actId="478"/>
          <ac:graphicFrameMkLst>
            <pc:docMk/>
            <pc:sldMk cId="500449079" sldId="293"/>
            <ac:graphicFrameMk id="11" creationId="{93494A5C-992F-45CC-85A0-C5AA15CB6B3D}"/>
          </ac:graphicFrameMkLst>
        </pc:graphicFrameChg>
      </pc:sldChg>
      <pc:sldChg chg="addSp delSp modSp new mod modNotesTx">
        <pc:chgData name="Frances Player" userId="4cf65a3b-3c3d-4692-99b0-7ca08de4257d" providerId="ADAL" clId="{857E3A21-8000-4973-9385-D350A250F4A7}" dt="2021-04-07T09:23:01.322" v="17731" actId="20577"/>
        <pc:sldMkLst>
          <pc:docMk/>
          <pc:sldMk cId="4031325520" sldId="294"/>
        </pc:sldMkLst>
        <pc:spChg chg="del">
          <ac:chgData name="Frances Player" userId="4cf65a3b-3c3d-4692-99b0-7ca08de4257d" providerId="ADAL" clId="{857E3A21-8000-4973-9385-D350A250F4A7}" dt="2021-03-26T14:51:15.440" v="12166" actId="478"/>
          <ac:spMkLst>
            <pc:docMk/>
            <pc:sldMk cId="4031325520" sldId="294"/>
            <ac:spMk id="2" creationId="{7A4BF131-ABB7-4178-83EF-291EE82D29B4}"/>
          </ac:spMkLst>
        </pc:spChg>
        <pc:spChg chg="del">
          <ac:chgData name="Frances Player" userId="4cf65a3b-3c3d-4692-99b0-7ca08de4257d" providerId="ADAL" clId="{857E3A21-8000-4973-9385-D350A250F4A7}" dt="2021-03-26T14:50:21.350" v="12157"/>
          <ac:spMkLst>
            <pc:docMk/>
            <pc:sldMk cId="4031325520" sldId="294"/>
            <ac:spMk id="3" creationId="{88034F84-3506-496F-B738-563DD7A87D15}"/>
          </ac:spMkLst>
        </pc:spChg>
        <pc:spChg chg="add del mod">
          <ac:chgData name="Frances Player" userId="4cf65a3b-3c3d-4692-99b0-7ca08de4257d" providerId="ADAL" clId="{857E3A21-8000-4973-9385-D350A250F4A7}" dt="2021-04-07T08:58:18.744" v="16877" actId="478"/>
          <ac:spMkLst>
            <pc:docMk/>
            <pc:sldMk cId="4031325520" sldId="294"/>
            <ac:spMk id="7" creationId="{74E4F685-1B0B-42F8-9713-B1796D7B9F5A}"/>
          </ac:spMkLst>
        </pc:spChg>
        <pc:spChg chg="add mod">
          <ac:chgData name="Frances Player" userId="4cf65a3b-3c3d-4692-99b0-7ca08de4257d" providerId="ADAL" clId="{857E3A21-8000-4973-9385-D350A250F4A7}" dt="2021-03-26T14:51:19.652" v="12167" actId="1076"/>
          <ac:spMkLst>
            <pc:docMk/>
            <pc:sldMk cId="4031325520" sldId="294"/>
            <ac:spMk id="8" creationId="{6F7DA063-2AEE-46D4-A28A-81C21A6E1B5F}"/>
          </ac:spMkLst>
        </pc:spChg>
        <pc:spChg chg="add mod">
          <ac:chgData name="Frances Player" userId="4cf65a3b-3c3d-4692-99b0-7ca08de4257d" providerId="ADAL" clId="{857E3A21-8000-4973-9385-D350A250F4A7}" dt="2021-04-07T09:22:09.617" v="17697" actId="6549"/>
          <ac:spMkLst>
            <pc:docMk/>
            <pc:sldMk cId="4031325520" sldId="294"/>
            <ac:spMk id="9" creationId="{2AE41DE3-5796-4B63-A5D8-D47F42151E8A}"/>
          </ac:spMkLst>
        </pc:spChg>
        <pc:spChg chg="add del mod">
          <ac:chgData name="Frances Player" userId="4cf65a3b-3c3d-4692-99b0-7ca08de4257d" providerId="ADAL" clId="{857E3A21-8000-4973-9385-D350A250F4A7}" dt="2021-04-07T08:58:15.730" v="16876" actId="478"/>
          <ac:spMkLst>
            <pc:docMk/>
            <pc:sldMk cId="4031325520" sldId="294"/>
            <ac:spMk id="11" creationId="{6B21FD54-6A0C-433C-9CA3-032F3973ED93}"/>
          </ac:spMkLst>
        </pc:spChg>
        <pc:graphicFrameChg chg="add del mod">
          <ac:chgData name="Frances Player" userId="4cf65a3b-3c3d-4692-99b0-7ca08de4257d" providerId="ADAL" clId="{857E3A21-8000-4973-9385-D350A250F4A7}" dt="2021-03-26T14:50:45.101" v="12160" actId="478"/>
          <ac:graphicFrameMkLst>
            <pc:docMk/>
            <pc:sldMk cId="4031325520" sldId="294"/>
            <ac:graphicFrameMk id="5" creationId="{E6D8FC50-1288-47D9-9F24-1166BA8789BF}"/>
          </ac:graphicFrameMkLst>
        </pc:graphicFrameChg>
        <pc:graphicFrameChg chg="add del mod">
          <ac:chgData name="Frances Player" userId="4cf65a3b-3c3d-4692-99b0-7ca08de4257d" providerId="ADAL" clId="{857E3A21-8000-4973-9385-D350A250F4A7}" dt="2021-03-26T14:50:51.800" v="12162" actId="478"/>
          <ac:graphicFrameMkLst>
            <pc:docMk/>
            <pc:sldMk cId="4031325520" sldId="294"/>
            <ac:graphicFrameMk id="6" creationId="{3A1A9D5B-C7F5-444E-A809-30BD28C8A931}"/>
          </ac:graphicFrameMkLst>
        </pc:graphicFrameChg>
        <pc:graphicFrameChg chg="add mod">
          <ac:chgData name="Frances Player" userId="4cf65a3b-3c3d-4692-99b0-7ca08de4257d" providerId="ADAL" clId="{857E3A21-8000-4973-9385-D350A250F4A7}" dt="2021-04-07T08:58:46.346" v="16890" actId="113"/>
          <ac:graphicFrameMkLst>
            <pc:docMk/>
            <pc:sldMk cId="4031325520" sldId="294"/>
            <ac:graphicFrameMk id="12" creationId="{C01DDFF8-BA5A-46A6-A2A8-9F73484C2806}"/>
          </ac:graphicFrameMkLst>
        </pc:graphicFrameChg>
        <pc:picChg chg="add del mod">
          <ac:chgData name="Frances Player" userId="4cf65a3b-3c3d-4692-99b0-7ca08de4257d" providerId="ADAL" clId="{857E3A21-8000-4973-9385-D350A250F4A7}" dt="2021-04-07T08:58:07.215" v="16875" actId="478"/>
          <ac:picMkLst>
            <pc:docMk/>
            <pc:sldMk cId="4031325520" sldId="294"/>
            <ac:picMk id="4" creationId="{20477F58-C31D-4492-9630-C56A38ABE245}"/>
          </ac:picMkLst>
        </pc:picChg>
      </pc:sldChg>
      <pc:sldChg chg="addSp delSp modSp new del mod">
        <pc:chgData name="Frances Player" userId="4cf65a3b-3c3d-4692-99b0-7ca08de4257d" providerId="ADAL" clId="{857E3A21-8000-4973-9385-D350A250F4A7}" dt="2021-04-07T08:47:56.676" v="16825" actId="2696"/>
        <pc:sldMkLst>
          <pc:docMk/>
          <pc:sldMk cId="274914498" sldId="295"/>
        </pc:sldMkLst>
        <pc:spChg chg="mod">
          <ac:chgData name="Frances Player" userId="4cf65a3b-3c3d-4692-99b0-7ca08de4257d" providerId="ADAL" clId="{857E3A21-8000-4973-9385-D350A250F4A7}" dt="2021-04-07T08:47:26.067" v="16819" actId="20577"/>
          <ac:spMkLst>
            <pc:docMk/>
            <pc:sldMk cId="274914498" sldId="295"/>
            <ac:spMk id="2" creationId="{9D5053E1-FCFA-461D-B4C2-AF5E16663006}"/>
          </ac:spMkLst>
        </pc:spChg>
        <pc:spChg chg="add del mod">
          <ac:chgData name="Frances Player" userId="4cf65a3b-3c3d-4692-99b0-7ca08de4257d" providerId="ADAL" clId="{857E3A21-8000-4973-9385-D350A250F4A7}" dt="2021-04-07T08:47:30.792" v="16821"/>
          <ac:spMkLst>
            <pc:docMk/>
            <pc:sldMk cId="274914498" sldId="295"/>
            <ac:spMk id="3" creationId="{4467960D-1AFE-46F4-8CDD-C8E0742DA0F3}"/>
          </ac:spMkLst>
        </pc:spChg>
        <pc:picChg chg="add mod">
          <ac:chgData name="Frances Player" userId="4cf65a3b-3c3d-4692-99b0-7ca08de4257d" providerId="ADAL" clId="{857E3A21-8000-4973-9385-D350A250F4A7}" dt="2021-04-07T08:47:43.636" v="16824" actId="14100"/>
          <ac:picMkLst>
            <pc:docMk/>
            <pc:sldMk cId="274914498" sldId="295"/>
            <ac:picMk id="4" creationId="{6365A066-23EE-4174-A015-45AD2460DD89}"/>
          </ac:picMkLst>
        </pc:picChg>
      </pc:sldChg>
    </pc:docChg>
  </pc:docChgLst>
  <pc:docChgLst>
    <pc:chgData name="Frances Player" userId="4cf65a3b-3c3d-4692-99b0-7ca08de4257d" providerId="ADAL" clId="{987D93AA-C743-4F18-AD08-A995318F7F69}"/>
    <pc:docChg chg="undo custSel modSld">
      <pc:chgData name="Frances Player" userId="4cf65a3b-3c3d-4692-99b0-7ca08de4257d" providerId="ADAL" clId="{987D93AA-C743-4F18-AD08-A995318F7F69}" dt="2021-05-14T15:30:23.718" v="1394" actId="6549"/>
      <pc:docMkLst>
        <pc:docMk/>
      </pc:docMkLst>
      <pc:sldChg chg="modSp mod modNotesTx">
        <pc:chgData name="Frances Player" userId="4cf65a3b-3c3d-4692-99b0-7ca08de4257d" providerId="ADAL" clId="{987D93AA-C743-4F18-AD08-A995318F7F69}" dt="2021-05-14T14:26:44.970" v="460" actId="20577"/>
        <pc:sldMkLst>
          <pc:docMk/>
          <pc:sldMk cId="2444401622" sldId="257"/>
        </pc:sldMkLst>
        <pc:spChg chg="mod">
          <ac:chgData name="Frances Player" userId="4cf65a3b-3c3d-4692-99b0-7ca08de4257d" providerId="ADAL" clId="{987D93AA-C743-4F18-AD08-A995318F7F69}" dt="2021-05-14T14:26:28.722" v="451" actId="1076"/>
          <ac:spMkLst>
            <pc:docMk/>
            <pc:sldMk cId="2444401622" sldId="257"/>
            <ac:spMk id="5" creationId="{4C2343A2-09FA-47F9-96A7-84EF94D12C75}"/>
          </ac:spMkLst>
        </pc:spChg>
        <pc:spChg chg="mod">
          <ac:chgData name="Frances Player" userId="4cf65a3b-3c3d-4692-99b0-7ca08de4257d" providerId="ADAL" clId="{987D93AA-C743-4F18-AD08-A995318F7F69}" dt="2021-05-14T14:26:41.438" v="456" actId="1036"/>
          <ac:spMkLst>
            <pc:docMk/>
            <pc:sldMk cId="2444401622" sldId="257"/>
            <ac:spMk id="9" creationId="{709E36E8-4F3C-4B6A-8155-7EDDD50BE450}"/>
          </ac:spMkLst>
        </pc:spChg>
        <pc:graphicFrameChg chg="mod">
          <ac:chgData name="Frances Player" userId="4cf65a3b-3c3d-4692-99b0-7ca08de4257d" providerId="ADAL" clId="{987D93AA-C743-4F18-AD08-A995318F7F69}" dt="2021-05-14T11:51:36.247" v="3" actId="14100"/>
          <ac:graphicFrameMkLst>
            <pc:docMk/>
            <pc:sldMk cId="2444401622" sldId="257"/>
            <ac:graphicFrameMk id="3" creationId="{93EBCF82-6240-4E29-A2A0-E8B4B74B66F7}"/>
          </ac:graphicFrameMkLst>
        </pc:graphicFrameChg>
        <pc:graphicFrameChg chg="modGraphic">
          <ac:chgData name="Frances Player" userId="4cf65a3b-3c3d-4692-99b0-7ca08de4257d" providerId="ADAL" clId="{987D93AA-C743-4F18-AD08-A995318F7F69}" dt="2021-05-14T14:25:46.054" v="423" actId="20577"/>
          <ac:graphicFrameMkLst>
            <pc:docMk/>
            <pc:sldMk cId="2444401622" sldId="257"/>
            <ac:graphicFrameMk id="14" creationId="{C3611F06-914C-4815-8200-DD68B970FB7A}"/>
          </ac:graphicFrameMkLst>
        </pc:graphicFrameChg>
      </pc:sldChg>
      <pc:sldChg chg="modNotesTx">
        <pc:chgData name="Frances Player" userId="4cf65a3b-3c3d-4692-99b0-7ca08de4257d" providerId="ADAL" clId="{987D93AA-C743-4F18-AD08-A995318F7F69}" dt="2021-05-14T12:00:16.346" v="18" actId="20577"/>
        <pc:sldMkLst>
          <pc:docMk/>
          <pc:sldMk cId="1010998243" sldId="258"/>
        </pc:sldMkLst>
      </pc:sldChg>
      <pc:sldChg chg="modSp mod modNotesTx">
        <pc:chgData name="Frances Player" userId="4cf65a3b-3c3d-4692-99b0-7ca08de4257d" providerId="ADAL" clId="{987D93AA-C743-4F18-AD08-A995318F7F69}" dt="2021-05-14T14:31:52.171" v="543" actId="20577"/>
        <pc:sldMkLst>
          <pc:docMk/>
          <pc:sldMk cId="1503161694" sldId="259"/>
        </pc:sldMkLst>
        <pc:spChg chg="mod">
          <ac:chgData name="Frances Player" userId="4cf65a3b-3c3d-4692-99b0-7ca08de4257d" providerId="ADAL" clId="{987D93AA-C743-4F18-AD08-A995318F7F69}" dt="2021-05-14T14:31:52.171" v="543" actId="20577"/>
          <ac:spMkLst>
            <pc:docMk/>
            <pc:sldMk cId="1503161694" sldId="259"/>
            <ac:spMk id="7" creationId="{D0BB2D5C-C28C-401D-871F-F1DF9336ADC0}"/>
          </ac:spMkLst>
        </pc:spChg>
      </pc:sldChg>
      <pc:sldChg chg="modSp mod modNotesTx">
        <pc:chgData name="Frances Player" userId="4cf65a3b-3c3d-4692-99b0-7ca08de4257d" providerId="ADAL" clId="{987D93AA-C743-4F18-AD08-A995318F7F69}" dt="2021-05-14T13:20:05.005" v="84" actId="20577"/>
        <pc:sldMkLst>
          <pc:docMk/>
          <pc:sldMk cId="2264740456" sldId="260"/>
        </pc:sldMkLst>
        <pc:spChg chg="mod">
          <ac:chgData name="Frances Player" userId="4cf65a3b-3c3d-4692-99b0-7ca08de4257d" providerId="ADAL" clId="{987D93AA-C743-4F18-AD08-A995318F7F69}" dt="2021-05-14T13:19:21.430" v="79" actId="20577"/>
          <ac:spMkLst>
            <pc:docMk/>
            <pc:sldMk cId="2264740456" sldId="260"/>
            <ac:spMk id="7" creationId="{7EF88485-D120-4D12-A146-5AC695C41CF8}"/>
          </ac:spMkLst>
        </pc:spChg>
      </pc:sldChg>
      <pc:sldChg chg="modNotesTx">
        <pc:chgData name="Frances Player" userId="4cf65a3b-3c3d-4692-99b0-7ca08de4257d" providerId="ADAL" clId="{987D93AA-C743-4F18-AD08-A995318F7F69}" dt="2021-05-14T12:00:30.983" v="23" actId="20577"/>
        <pc:sldMkLst>
          <pc:docMk/>
          <pc:sldMk cId="193163363" sldId="261"/>
        </pc:sldMkLst>
      </pc:sldChg>
      <pc:sldChg chg="addSp delSp modSp mod modNotesTx">
        <pc:chgData name="Frances Player" userId="4cf65a3b-3c3d-4692-99b0-7ca08de4257d" providerId="ADAL" clId="{987D93AA-C743-4F18-AD08-A995318F7F69}" dt="2021-05-14T13:35:30.950" v="135" actId="20577"/>
        <pc:sldMkLst>
          <pc:docMk/>
          <pc:sldMk cId="1192411441" sldId="264"/>
        </pc:sldMkLst>
        <pc:spChg chg="mod">
          <ac:chgData name="Frances Player" userId="4cf65a3b-3c3d-4692-99b0-7ca08de4257d" providerId="ADAL" clId="{987D93AA-C743-4F18-AD08-A995318F7F69}" dt="2021-05-14T13:35:27.106" v="131" actId="20577"/>
          <ac:spMkLst>
            <pc:docMk/>
            <pc:sldMk cId="1192411441" sldId="264"/>
            <ac:spMk id="7" creationId="{F048DB6A-5F8F-4A78-906B-E21FD58E549E}"/>
          </ac:spMkLst>
        </pc:spChg>
        <pc:graphicFrameChg chg="del">
          <ac:chgData name="Frances Player" userId="4cf65a3b-3c3d-4692-99b0-7ca08de4257d" providerId="ADAL" clId="{987D93AA-C743-4F18-AD08-A995318F7F69}" dt="2021-05-14T13:33:31.407" v="89" actId="478"/>
          <ac:graphicFrameMkLst>
            <pc:docMk/>
            <pc:sldMk cId="1192411441" sldId="264"/>
            <ac:graphicFrameMk id="6" creationId="{1DBC914C-89AB-414B-BE6A-CF4469021E28}"/>
          </ac:graphicFrameMkLst>
        </pc:graphicFrameChg>
        <pc:graphicFrameChg chg="add mod">
          <ac:chgData name="Frances Player" userId="4cf65a3b-3c3d-4692-99b0-7ca08de4257d" providerId="ADAL" clId="{987D93AA-C743-4F18-AD08-A995318F7F69}" dt="2021-05-14T13:33:42.177" v="93" actId="14100"/>
          <ac:graphicFrameMkLst>
            <pc:docMk/>
            <pc:sldMk cId="1192411441" sldId="264"/>
            <ac:graphicFrameMk id="9" creationId="{1DBC914C-89AB-414B-BE6A-CF4469021E28}"/>
          </ac:graphicFrameMkLst>
        </pc:graphicFrameChg>
      </pc:sldChg>
      <pc:sldChg chg="modSp mod modNotesTx">
        <pc:chgData name="Frances Player" userId="4cf65a3b-3c3d-4692-99b0-7ca08de4257d" providerId="ADAL" clId="{987D93AA-C743-4F18-AD08-A995318F7F69}" dt="2021-05-14T14:35:01.624" v="741" actId="20577"/>
        <pc:sldMkLst>
          <pc:docMk/>
          <pc:sldMk cId="536602902" sldId="268"/>
        </pc:sldMkLst>
        <pc:spChg chg="mod">
          <ac:chgData name="Frances Player" userId="4cf65a3b-3c3d-4692-99b0-7ca08de4257d" providerId="ADAL" clId="{987D93AA-C743-4F18-AD08-A995318F7F69}" dt="2021-05-14T14:34:46.528" v="737" actId="20577"/>
          <ac:spMkLst>
            <pc:docMk/>
            <pc:sldMk cId="536602902" sldId="268"/>
            <ac:spMk id="10" creationId="{5D86B5B1-A765-47AF-AA4B-5F813974690E}"/>
          </ac:spMkLst>
        </pc:spChg>
      </pc:sldChg>
      <pc:sldChg chg="addSp delSp modSp mod modNotesTx">
        <pc:chgData name="Frances Player" userId="4cf65a3b-3c3d-4692-99b0-7ca08de4257d" providerId="ADAL" clId="{987D93AA-C743-4F18-AD08-A995318F7F69}" dt="2021-05-14T15:13:32.618" v="853" actId="20577"/>
        <pc:sldMkLst>
          <pc:docMk/>
          <pc:sldMk cId="1175981116" sldId="271"/>
        </pc:sldMkLst>
        <pc:spChg chg="mod">
          <ac:chgData name="Frances Player" userId="4cf65a3b-3c3d-4692-99b0-7ca08de4257d" providerId="ADAL" clId="{987D93AA-C743-4F18-AD08-A995318F7F69}" dt="2021-05-14T15:13:29.089" v="849" actId="6549"/>
          <ac:spMkLst>
            <pc:docMk/>
            <pc:sldMk cId="1175981116" sldId="271"/>
            <ac:spMk id="7" creationId="{A889C6EB-12A0-4BC7-B2B0-D9EA85D03457}"/>
          </ac:spMkLst>
        </pc:spChg>
        <pc:spChg chg="mod">
          <ac:chgData name="Frances Player" userId="4cf65a3b-3c3d-4692-99b0-7ca08de4257d" providerId="ADAL" clId="{987D93AA-C743-4F18-AD08-A995318F7F69}" dt="2021-05-14T15:12:41.268" v="795" actId="20577"/>
          <ac:spMkLst>
            <pc:docMk/>
            <pc:sldMk cId="1175981116" sldId="271"/>
            <ac:spMk id="12" creationId="{8C016C12-271B-48AA-BBCF-CDCBB8257527}"/>
          </ac:spMkLst>
        </pc:spChg>
        <pc:picChg chg="del">
          <ac:chgData name="Frances Player" userId="4cf65a3b-3c3d-4692-99b0-7ca08de4257d" providerId="ADAL" clId="{987D93AA-C743-4F18-AD08-A995318F7F69}" dt="2021-05-14T15:12:27.365" v="788" actId="478"/>
          <ac:picMkLst>
            <pc:docMk/>
            <pc:sldMk cId="1175981116" sldId="271"/>
            <ac:picMk id="3" creationId="{30611137-E2A5-43F3-A31B-28E9088005A1}"/>
          </ac:picMkLst>
        </pc:picChg>
        <pc:picChg chg="add mod">
          <ac:chgData name="Frances Player" userId="4cf65a3b-3c3d-4692-99b0-7ca08de4257d" providerId="ADAL" clId="{987D93AA-C743-4F18-AD08-A995318F7F69}" dt="2021-05-14T15:12:39.346" v="792" actId="1076"/>
          <ac:picMkLst>
            <pc:docMk/>
            <pc:sldMk cId="1175981116" sldId="271"/>
            <ac:picMk id="4" creationId="{02E7A4BA-0C73-49B0-B175-4BF790818924}"/>
          </ac:picMkLst>
        </pc:picChg>
      </pc:sldChg>
      <pc:sldChg chg="modNotesTx">
        <pc:chgData name="Frances Player" userId="4cf65a3b-3c3d-4692-99b0-7ca08de4257d" providerId="ADAL" clId="{987D93AA-C743-4F18-AD08-A995318F7F69}" dt="2021-05-14T13:22:47.983" v="88" actId="20577"/>
        <pc:sldMkLst>
          <pc:docMk/>
          <pc:sldMk cId="1355758255" sldId="275"/>
        </pc:sldMkLst>
      </pc:sldChg>
      <pc:sldChg chg="modNotesTx">
        <pc:chgData name="Frances Player" userId="4cf65a3b-3c3d-4692-99b0-7ca08de4257d" providerId="ADAL" clId="{987D93AA-C743-4F18-AD08-A995318F7F69}" dt="2021-05-14T14:26:54.283" v="464" actId="20577"/>
        <pc:sldMkLst>
          <pc:docMk/>
          <pc:sldMk cId="1806226682" sldId="279"/>
        </pc:sldMkLst>
      </pc:sldChg>
      <pc:sldChg chg="mod modNotesTx">
        <pc:chgData name="Frances Player" userId="4cf65a3b-3c3d-4692-99b0-7ca08de4257d" providerId="ADAL" clId="{987D93AA-C743-4F18-AD08-A995318F7F69}" dt="2021-05-14T14:36:39.881" v="749" actId="20577"/>
        <pc:sldMkLst>
          <pc:docMk/>
          <pc:sldMk cId="3226315003" sldId="284"/>
        </pc:sldMkLst>
      </pc:sldChg>
      <pc:sldChg chg="modSp mod modNotesTx">
        <pc:chgData name="Frances Player" userId="4cf65a3b-3c3d-4692-99b0-7ca08de4257d" providerId="ADAL" clId="{987D93AA-C743-4F18-AD08-A995318F7F69}" dt="2021-05-14T15:11:05.157" v="787" actId="20577"/>
        <pc:sldMkLst>
          <pc:docMk/>
          <pc:sldMk cId="414392437" sldId="288"/>
        </pc:sldMkLst>
        <pc:spChg chg="mod">
          <ac:chgData name="Frances Player" userId="4cf65a3b-3c3d-4692-99b0-7ca08de4257d" providerId="ADAL" clId="{987D93AA-C743-4F18-AD08-A995318F7F69}" dt="2021-05-14T14:19:53.688" v="332" actId="6549"/>
          <ac:spMkLst>
            <pc:docMk/>
            <pc:sldMk cId="414392437" sldId="288"/>
            <ac:spMk id="5" creationId="{1556D7C0-E693-4137-80B6-8C9FB1E46246}"/>
          </ac:spMkLst>
        </pc:spChg>
        <pc:spChg chg="mod">
          <ac:chgData name="Frances Player" userId="4cf65a3b-3c3d-4692-99b0-7ca08de4257d" providerId="ADAL" clId="{987D93AA-C743-4F18-AD08-A995318F7F69}" dt="2021-05-14T14:36:59.841" v="758" actId="1036"/>
          <ac:spMkLst>
            <pc:docMk/>
            <pc:sldMk cId="414392437" sldId="288"/>
            <ac:spMk id="13" creationId="{7B062D1D-7027-4065-92CF-EC358E54773E}"/>
          </ac:spMkLst>
        </pc:spChg>
        <pc:spChg chg="mod">
          <ac:chgData name="Frances Player" userId="4cf65a3b-3c3d-4692-99b0-7ca08de4257d" providerId="ADAL" clId="{987D93AA-C743-4F18-AD08-A995318F7F69}" dt="2021-05-14T14:37:04.691" v="762" actId="1038"/>
          <ac:spMkLst>
            <pc:docMk/>
            <pc:sldMk cId="414392437" sldId="288"/>
            <ac:spMk id="14" creationId="{98D45F50-751D-42BC-9352-809CF7453F47}"/>
          </ac:spMkLst>
        </pc:spChg>
        <pc:spChg chg="mod">
          <ac:chgData name="Frances Player" userId="4cf65a3b-3c3d-4692-99b0-7ca08de4257d" providerId="ADAL" clId="{987D93AA-C743-4F18-AD08-A995318F7F69}" dt="2021-05-14T14:37:11.892" v="773" actId="1037"/>
          <ac:spMkLst>
            <pc:docMk/>
            <pc:sldMk cId="414392437" sldId="288"/>
            <ac:spMk id="18" creationId="{CF055105-48A8-4BAE-8AE1-5FC163ADE519}"/>
          </ac:spMkLst>
        </pc:spChg>
        <pc:spChg chg="mod">
          <ac:chgData name="Frances Player" userId="4cf65a3b-3c3d-4692-99b0-7ca08de4257d" providerId="ADAL" clId="{987D93AA-C743-4F18-AD08-A995318F7F69}" dt="2021-05-14T14:37:17.787" v="783" actId="1037"/>
          <ac:spMkLst>
            <pc:docMk/>
            <pc:sldMk cId="414392437" sldId="288"/>
            <ac:spMk id="21" creationId="{919F3038-E8E0-4A90-8062-82D41033E8C9}"/>
          </ac:spMkLst>
        </pc:spChg>
      </pc:sldChg>
      <pc:sldChg chg="modSp mod">
        <pc:chgData name="Frances Player" userId="4cf65a3b-3c3d-4692-99b0-7ca08de4257d" providerId="ADAL" clId="{987D93AA-C743-4F18-AD08-A995318F7F69}" dt="2021-05-14T11:54:54.081" v="13" actId="6549"/>
        <pc:sldMkLst>
          <pc:docMk/>
          <pc:sldMk cId="3016927468" sldId="292"/>
        </pc:sldMkLst>
        <pc:spChg chg="mod">
          <ac:chgData name="Frances Player" userId="4cf65a3b-3c3d-4692-99b0-7ca08de4257d" providerId="ADAL" clId="{987D93AA-C743-4F18-AD08-A995318F7F69}" dt="2021-05-14T11:54:54.081" v="13" actId="6549"/>
          <ac:spMkLst>
            <pc:docMk/>
            <pc:sldMk cId="3016927468" sldId="292"/>
            <ac:spMk id="6" creationId="{916B3FED-571F-4AE5-B818-8C4047F3207A}"/>
          </ac:spMkLst>
        </pc:spChg>
      </pc:sldChg>
      <pc:sldChg chg="addSp delSp modSp mod">
        <pc:chgData name="Frances Player" userId="4cf65a3b-3c3d-4692-99b0-7ca08de4257d" providerId="ADAL" clId="{987D93AA-C743-4F18-AD08-A995318F7F69}" dt="2021-05-14T15:30:23.718" v="1394" actId="6549"/>
        <pc:sldMkLst>
          <pc:docMk/>
          <pc:sldMk cId="4031325520" sldId="294"/>
        </pc:sldMkLst>
        <pc:spChg chg="del mod">
          <ac:chgData name="Frances Player" userId="4cf65a3b-3c3d-4692-99b0-7ca08de4257d" providerId="ADAL" clId="{987D93AA-C743-4F18-AD08-A995318F7F69}" dt="2021-05-14T15:24:25.185" v="873"/>
          <ac:spMkLst>
            <pc:docMk/>
            <pc:sldMk cId="4031325520" sldId="294"/>
            <ac:spMk id="6" creationId="{550F2116-EE23-413A-845C-7B95A896DC33}"/>
          </ac:spMkLst>
        </pc:spChg>
        <pc:spChg chg="mod">
          <ac:chgData name="Frances Player" userId="4cf65a3b-3c3d-4692-99b0-7ca08de4257d" providerId="ADAL" clId="{987D93AA-C743-4F18-AD08-A995318F7F69}" dt="2021-05-14T15:30:23.718" v="1394" actId="6549"/>
          <ac:spMkLst>
            <pc:docMk/>
            <pc:sldMk cId="4031325520" sldId="294"/>
            <ac:spMk id="9" creationId="{2AE41DE3-5796-4B63-A5D8-D47F42151E8A}"/>
          </ac:spMkLst>
        </pc:spChg>
        <pc:graphicFrameChg chg="add del mod">
          <ac:chgData name="Frances Player" userId="4cf65a3b-3c3d-4692-99b0-7ca08de4257d" providerId="ADAL" clId="{987D93AA-C743-4F18-AD08-A995318F7F69}" dt="2021-05-14T15:24:54.906" v="877" actId="478"/>
          <ac:graphicFrameMkLst>
            <pc:docMk/>
            <pc:sldMk cId="4031325520" sldId="294"/>
            <ac:graphicFrameMk id="7" creationId="{F9DF025D-7388-4E83-84DB-3088FB49EF14}"/>
          </ac:graphicFrameMkLst>
        </pc:graphicFrameChg>
        <pc:graphicFrameChg chg="add mod">
          <ac:chgData name="Frances Player" userId="4cf65a3b-3c3d-4692-99b0-7ca08de4257d" providerId="ADAL" clId="{987D93AA-C743-4F18-AD08-A995318F7F69}" dt="2021-05-14T15:27:22.900" v="1040" actId="14100"/>
          <ac:graphicFrameMkLst>
            <pc:docMk/>
            <pc:sldMk cId="4031325520" sldId="294"/>
            <ac:graphicFrameMk id="10" creationId="{F9DF025D-7388-4E83-84DB-3088FB49EF14}"/>
          </ac:graphicFrameMkLst>
        </pc:graphicFrameChg>
        <pc:picChg chg="del">
          <ac:chgData name="Frances Player" userId="4cf65a3b-3c3d-4692-99b0-7ca08de4257d" providerId="ADAL" clId="{987D93AA-C743-4F18-AD08-A995318F7F69}" dt="2021-05-14T15:24:10.519" v="865" actId="478"/>
          <ac:picMkLst>
            <pc:docMk/>
            <pc:sldMk cId="4031325520" sldId="294"/>
            <ac:picMk id="3" creationId="{324825DE-72F5-4459-9FF7-381E8568575D}"/>
          </ac:picMkLst>
        </pc:picChg>
      </pc:sldChg>
      <pc:sldChg chg="addSp delSp modSp mod">
        <pc:chgData name="Frances Player" userId="4cf65a3b-3c3d-4692-99b0-7ca08de4257d" providerId="ADAL" clId="{987D93AA-C743-4F18-AD08-A995318F7F69}" dt="2021-05-14T15:15:07.091" v="864" actId="1076"/>
        <pc:sldMkLst>
          <pc:docMk/>
          <pc:sldMk cId="2423567048" sldId="295"/>
        </pc:sldMkLst>
        <pc:spChg chg="mod">
          <ac:chgData name="Frances Player" userId="4cf65a3b-3c3d-4692-99b0-7ca08de4257d" providerId="ADAL" clId="{987D93AA-C743-4F18-AD08-A995318F7F69}" dt="2021-05-14T15:14:48.334" v="855" actId="20577"/>
          <ac:spMkLst>
            <pc:docMk/>
            <pc:sldMk cId="2423567048" sldId="295"/>
            <ac:spMk id="5" creationId="{CC2D6B8C-B094-4A86-B8A4-833CA1539B49}"/>
          </ac:spMkLst>
        </pc:spChg>
        <pc:picChg chg="add del">
          <ac:chgData name="Frances Player" userId="4cf65a3b-3c3d-4692-99b0-7ca08de4257d" providerId="ADAL" clId="{987D93AA-C743-4F18-AD08-A995318F7F69}" dt="2021-05-14T15:14:53.482" v="858"/>
          <ac:picMkLst>
            <pc:docMk/>
            <pc:sldMk cId="2423567048" sldId="295"/>
            <ac:picMk id="3" creationId="{2AD37FAF-D8E4-4F64-BE18-A4280CE047D3}"/>
          </ac:picMkLst>
        </pc:picChg>
        <pc:picChg chg="add mod">
          <ac:chgData name="Frances Player" userId="4cf65a3b-3c3d-4692-99b0-7ca08de4257d" providerId="ADAL" clId="{987D93AA-C743-4F18-AD08-A995318F7F69}" dt="2021-05-14T15:15:07.091" v="864" actId="1076"/>
          <ac:picMkLst>
            <pc:docMk/>
            <pc:sldMk cId="2423567048" sldId="295"/>
            <ac:picMk id="4" creationId="{DC3E6402-61B2-4E01-A7F8-6FA88ABFDFEB}"/>
          </ac:picMkLst>
        </pc:picChg>
        <pc:picChg chg="add del">
          <ac:chgData name="Frances Player" userId="4cf65a3b-3c3d-4692-99b0-7ca08de4257d" providerId="ADAL" clId="{987D93AA-C743-4F18-AD08-A995318F7F69}" dt="2021-05-14T15:14:58.824" v="860" actId="478"/>
          <ac:picMkLst>
            <pc:docMk/>
            <pc:sldMk cId="2423567048" sldId="295"/>
            <ac:picMk id="8" creationId="{B95B25F3-1785-4DBD-ADDA-E0F0032AA2D2}"/>
          </ac:picMkLst>
        </pc:picChg>
      </pc:sldChg>
    </pc:docChg>
  </pc:docChgLst>
  <pc:docChgLst>
    <pc:chgData name="Alanna Wurm" userId="S::awurm@bma.org.uk::71cb75d1-1fb1-482a-99e6-5e5d973f9738" providerId="AD" clId="Web-{19328CEC-380E-B2B4-D62A-9792CFF45219}"/>
    <pc:docChg chg="modSld">
      <pc:chgData name="Alanna Wurm" userId="S::awurm@bma.org.uk::71cb75d1-1fb1-482a-99e6-5e5d973f9738" providerId="AD" clId="Web-{19328CEC-380E-B2B4-D62A-9792CFF45219}" dt="2021-05-21T15:37:35.105" v="38"/>
      <pc:docMkLst>
        <pc:docMk/>
      </pc:docMkLst>
      <pc:sldChg chg="modNotes">
        <pc:chgData name="Alanna Wurm" userId="S::awurm@bma.org.uk::71cb75d1-1fb1-482a-99e6-5e5d973f9738" providerId="AD" clId="Web-{19328CEC-380E-B2B4-D62A-9792CFF45219}" dt="2021-05-21T15:37:20.464" v="36"/>
        <pc:sldMkLst>
          <pc:docMk/>
          <pc:sldMk cId="2224957680" sldId="265"/>
        </pc:sldMkLst>
      </pc:sldChg>
      <pc:sldChg chg="modNotes">
        <pc:chgData name="Alanna Wurm" userId="S::awurm@bma.org.uk::71cb75d1-1fb1-482a-99e6-5e5d973f9738" providerId="AD" clId="Web-{19328CEC-380E-B2B4-D62A-9792CFF45219}" dt="2021-05-21T15:37:35.105" v="38"/>
        <pc:sldMkLst>
          <pc:docMk/>
          <pc:sldMk cId="1175981116" sldId="271"/>
        </pc:sldMkLst>
      </pc:sldChg>
      <pc:sldChg chg="modNotes">
        <pc:chgData name="Alanna Wurm" userId="S::awurm@bma.org.uk::71cb75d1-1fb1-482a-99e6-5e5d973f9738" providerId="AD" clId="Web-{19328CEC-380E-B2B4-D62A-9792CFF45219}" dt="2021-05-21T15:37:27.745" v="37"/>
        <pc:sldMkLst>
          <pc:docMk/>
          <pc:sldMk cId="2257851560" sldId="276"/>
        </pc:sldMkLst>
      </pc:sldChg>
      <pc:sldChg chg="modNotes">
        <pc:chgData name="Alanna Wurm" userId="S::awurm@bma.org.uk::71cb75d1-1fb1-482a-99e6-5e5d973f9738" providerId="AD" clId="Web-{19328CEC-380E-B2B4-D62A-9792CFF45219}" dt="2021-05-21T15:33:28.099" v="14"/>
        <pc:sldMkLst>
          <pc:docMk/>
          <pc:sldMk cId="4031325520" sldId="294"/>
        </pc:sldMkLst>
      </pc:sldChg>
    </pc:docChg>
  </pc:docChgLst>
  <pc:docChgLst>
    <pc:chgData name="Alanna Wurm" userId="S::awurm@bma.org.uk::71cb75d1-1fb1-482a-99e6-5e5d973f9738" providerId="AD" clId="Web-{CCBB2324-E7EA-9DC4-EF33-D5D106AA6AFD}"/>
    <pc:docChg chg="modSld">
      <pc:chgData name="Alanna Wurm" userId="S::awurm@bma.org.uk::71cb75d1-1fb1-482a-99e6-5e5d973f9738" providerId="AD" clId="Web-{CCBB2324-E7EA-9DC4-EF33-D5D106AA6AFD}" dt="2021-06-18T12:47:12.684" v="3" actId="20577"/>
      <pc:docMkLst>
        <pc:docMk/>
      </pc:docMkLst>
      <pc:sldChg chg="modSp">
        <pc:chgData name="Alanna Wurm" userId="S::awurm@bma.org.uk::71cb75d1-1fb1-482a-99e6-5e5d973f9738" providerId="AD" clId="Web-{CCBB2324-E7EA-9DC4-EF33-D5D106AA6AFD}" dt="2021-06-18T12:47:12.684" v="3" actId="20577"/>
        <pc:sldMkLst>
          <pc:docMk/>
          <pc:sldMk cId="1010998243" sldId="258"/>
        </pc:sldMkLst>
        <pc:spChg chg="mod">
          <ac:chgData name="Alanna Wurm" userId="S::awurm@bma.org.uk::71cb75d1-1fb1-482a-99e6-5e5d973f9738" providerId="AD" clId="Web-{CCBB2324-E7EA-9DC4-EF33-D5D106AA6AFD}" dt="2021-06-18T12:47:12.684" v="3" actId="20577"/>
          <ac:spMkLst>
            <pc:docMk/>
            <pc:sldMk cId="1010998243" sldId="258"/>
            <ac:spMk id="5" creationId="{A3EF7311-4D96-4375-AFA0-122B07FA72A6}"/>
          </ac:spMkLst>
        </pc:spChg>
      </pc:sldChg>
    </pc:docChg>
  </pc:docChgLst>
  <pc:docChgLst>
    <pc:chgData name="Alanna Wurm" userId="S::awurm@bma.org.uk::71cb75d1-1fb1-482a-99e6-5e5d973f9738" providerId="AD" clId="Web-{1CD30D03-84BB-87FC-2EE3-F98B5FB59322}"/>
    <pc:docChg chg="modSld">
      <pc:chgData name="Alanna Wurm" userId="S::awurm@bma.org.uk::71cb75d1-1fb1-482a-99e6-5e5d973f9738" providerId="AD" clId="Web-{1CD30D03-84BB-87FC-2EE3-F98B5FB59322}" dt="2021-05-14T13:13:14.385" v="0" actId="1076"/>
      <pc:docMkLst>
        <pc:docMk/>
      </pc:docMkLst>
      <pc:sldChg chg="modSp">
        <pc:chgData name="Alanna Wurm" userId="S::awurm@bma.org.uk::71cb75d1-1fb1-482a-99e6-5e5d973f9738" providerId="AD" clId="Web-{1CD30D03-84BB-87FC-2EE3-F98B5FB59322}" dt="2021-05-14T13:13:14.385" v="0" actId="1076"/>
        <pc:sldMkLst>
          <pc:docMk/>
          <pc:sldMk cId="1806226682" sldId="279"/>
        </pc:sldMkLst>
        <pc:picChg chg="mod">
          <ac:chgData name="Alanna Wurm" userId="S::awurm@bma.org.uk::71cb75d1-1fb1-482a-99e6-5e5d973f9738" providerId="AD" clId="Web-{1CD30D03-84BB-87FC-2EE3-F98B5FB59322}" dt="2021-05-14T13:13:14.385" v="0" actId="1076"/>
          <ac:picMkLst>
            <pc:docMk/>
            <pc:sldMk cId="1806226682" sldId="279"/>
            <ac:picMk id="3" creationId="{137C3A57-27D1-499C-9189-C1295A5420D5}"/>
          </ac:picMkLst>
        </pc:picChg>
      </pc:sldChg>
    </pc:docChg>
  </pc:docChgLst>
  <pc:docChgLst>
    <pc:chgData name="Frances Player" userId="4cf65a3b-3c3d-4692-99b0-7ca08de4257d" providerId="ADAL" clId="{450E0782-1D00-42AC-98F7-62A2034105B4}"/>
    <pc:docChg chg="undo redo custSel addSld modSld modSection">
      <pc:chgData name="Frances Player" userId="4cf65a3b-3c3d-4692-99b0-7ca08de4257d" providerId="ADAL" clId="{450E0782-1D00-42AC-98F7-62A2034105B4}" dt="2021-05-07T13:49:56.182" v="10422" actId="20577"/>
      <pc:docMkLst>
        <pc:docMk/>
      </pc:docMkLst>
      <pc:sldChg chg="addSp delSp modSp mod modNotesTx">
        <pc:chgData name="Frances Player" userId="4cf65a3b-3c3d-4692-99b0-7ca08de4257d" providerId="ADAL" clId="{450E0782-1D00-42AC-98F7-62A2034105B4}" dt="2021-05-07T12:59:51.532" v="8852" actId="20577"/>
        <pc:sldMkLst>
          <pc:docMk/>
          <pc:sldMk cId="2444401622" sldId="257"/>
        </pc:sldMkLst>
        <pc:spChg chg="mod">
          <ac:chgData name="Frances Player" userId="4cf65a3b-3c3d-4692-99b0-7ca08de4257d" providerId="ADAL" clId="{450E0782-1D00-42AC-98F7-62A2034105B4}" dt="2021-05-07T12:59:51.532" v="8852" actId="20577"/>
          <ac:spMkLst>
            <pc:docMk/>
            <pc:sldMk cId="2444401622" sldId="257"/>
            <ac:spMk id="5" creationId="{4C2343A2-09FA-47F9-96A7-84EF94D12C75}"/>
          </ac:spMkLst>
        </pc:spChg>
        <pc:spChg chg="mod">
          <ac:chgData name="Frances Player" userId="4cf65a3b-3c3d-4692-99b0-7ca08de4257d" providerId="ADAL" clId="{450E0782-1D00-42AC-98F7-62A2034105B4}" dt="2021-05-07T10:07:25.778" v="7759" actId="1076"/>
          <ac:spMkLst>
            <pc:docMk/>
            <pc:sldMk cId="2444401622" sldId="257"/>
            <ac:spMk id="17" creationId="{610307B6-4EA3-4779-A961-469329948741}"/>
          </ac:spMkLst>
        </pc:spChg>
        <pc:graphicFrameChg chg="add mod">
          <ac:chgData name="Frances Player" userId="4cf65a3b-3c3d-4692-99b0-7ca08de4257d" providerId="ADAL" clId="{450E0782-1D00-42AC-98F7-62A2034105B4}" dt="2021-05-07T10:07:29.808" v="7760" actId="1076"/>
          <ac:graphicFrameMkLst>
            <pc:docMk/>
            <pc:sldMk cId="2444401622" sldId="257"/>
            <ac:graphicFrameMk id="11" creationId="{884EC9DF-B8A7-4DC9-87D6-AB2F0F5746D1}"/>
          </ac:graphicFrameMkLst>
        </pc:graphicFrameChg>
        <pc:graphicFrameChg chg="del">
          <ac:chgData name="Frances Player" userId="4cf65a3b-3c3d-4692-99b0-7ca08de4257d" providerId="ADAL" clId="{450E0782-1D00-42AC-98F7-62A2034105B4}" dt="2021-04-30T09:55:40.515" v="6535" actId="478"/>
          <ac:graphicFrameMkLst>
            <pc:docMk/>
            <pc:sldMk cId="2444401622" sldId="257"/>
            <ac:graphicFrameMk id="12" creationId="{884EC9DF-B8A7-4DC9-87D6-AB2F0F5746D1}"/>
          </ac:graphicFrameMkLst>
        </pc:graphicFrameChg>
        <pc:graphicFrameChg chg="add del mod">
          <ac:chgData name="Frances Player" userId="4cf65a3b-3c3d-4692-99b0-7ca08de4257d" providerId="ADAL" clId="{450E0782-1D00-42AC-98F7-62A2034105B4}" dt="2021-05-07T10:07:08.912" v="7750" actId="478"/>
          <ac:graphicFrameMkLst>
            <pc:docMk/>
            <pc:sldMk cId="2444401622" sldId="257"/>
            <ac:graphicFrameMk id="13" creationId="{884EC9DF-B8A7-4DC9-87D6-AB2F0F5746D1}"/>
          </ac:graphicFrameMkLst>
        </pc:graphicFrameChg>
        <pc:graphicFrameChg chg="mod modGraphic">
          <ac:chgData name="Frances Player" userId="4cf65a3b-3c3d-4692-99b0-7ca08de4257d" providerId="ADAL" clId="{450E0782-1D00-42AC-98F7-62A2034105B4}" dt="2021-05-07T09:59:26.611" v="7749" actId="20577"/>
          <ac:graphicFrameMkLst>
            <pc:docMk/>
            <pc:sldMk cId="2444401622" sldId="257"/>
            <ac:graphicFrameMk id="14" creationId="{C3611F06-914C-4815-8200-DD68B970FB7A}"/>
          </ac:graphicFrameMkLst>
        </pc:graphicFrameChg>
        <pc:graphicFrameChg chg="del mod">
          <ac:chgData name="Frances Player" userId="4cf65a3b-3c3d-4692-99b0-7ca08de4257d" providerId="ADAL" clId="{450E0782-1D00-42AC-98F7-62A2034105B4}" dt="2021-04-16T11:41:13.763" v="5488" actId="478"/>
          <ac:graphicFrameMkLst>
            <pc:docMk/>
            <pc:sldMk cId="2444401622" sldId="257"/>
            <ac:graphicFrameMk id="16" creationId="{884EC9DF-B8A7-4DC9-87D6-AB2F0F5746D1}"/>
          </ac:graphicFrameMkLst>
        </pc:graphicFrameChg>
      </pc:sldChg>
      <pc:sldChg chg="addSp delSp modSp mod modNotesTx">
        <pc:chgData name="Frances Player" userId="4cf65a3b-3c3d-4692-99b0-7ca08de4257d" providerId="ADAL" clId="{450E0782-1D00-42AC-98F7-62A2034105B4}" dt="2021-04-30T09:56:34.818" v="6555" actId="20577"/>
        <pc:sldMkLst>
          <pc:docMk/>
          <pc:sldMk cId="1010998243" sldId="258"/>
        </pc:sldMkLst>
        <pc:spChg chg="mod">
          <ac:chgData name="Frances Player" userId="4cf65a3b-3c3d-4692-99b0-7ca08de4257d" providerId="ADAL" clId="{450E0782-1D00-42AC-98F7-62A2034105B4}" dt="2021-04-16T07:26:25.910" v="104" actId="20577"/>
          <ac:spMkLst>
            <pc:docMk/>
            <pc:sldMk cId="1010998243" sldId="258"/>
            <ac:spMk id="5" creationId="{A3EF7311-4D96-4375-AFA0-122B07FA72A6}"/>
          </ac:spMkLst>
        </pc:spChg>
        <pc:picChg chg="add del mod">
          <ac:chgData name="Frances Player" userId="4cf65a3b-3c3d-4692-99b0-7ca08de4257d" providerId="ADAL" clId="{450E0782-1D00-42AC-98F7-62A2034105B4}" dt="2021-04-16T07:23:07.887" v="13" actId="478"/>
          <ac:picMkLst>
            <pc:docMk/>
            <pc:sldMk cId="1010998243" sldId="258"/>
            <ac:picMk id="3" creationId="{1A89B390-2D76-490D-B5AC-4E2C7AB34483}"/>
          </ac:picMkLst>
        </pc:picChg>
        <pc:picChg chg="add mod">
          <ac:chgData name="Frances Player" userId="4cf65a3b-3c3d-4692-99b0-7ca08de4257d" providerId="ADAL" clId="{450E0782-1D00-42AC-98F7-62A2034105B4}" dt="2021-04-16T07:23:10.933" v="15" actId="1076"/>
          <ac:picMkLst>
            <pc:docMk/>
            <pc:sldMk cId="1010998243" sldId="258"/>
            <ac:picMk id="4" creationId="{AF4E9AB4-6885-49D9-8A1F-F51A1E394526}"/>
          </ac:picMkLst>
        </pc:picChg>
        <pc:picChg chg="del">
          <ac:chgData name="Frances Player" userId="4cf65a3b-3c3d-4692-99b0-7ca08de4257d" providerId="ADAL" clId="{450E0782-1D00-42AC-98F7-62A2034105B4}" dt="2021-04-16T07:22:25.831" v="10" actId="478"/>
          <ac:picMkLst>
            <pc:docMk/>
            <pc:sldMk cId="1010998243" sldId="258"/>
            <ac:picMk id="7" creationId="{9B3A39E3-17E0-4FEB-8911-9379D6EBD5FC}"/>
          </ac:picMkLst>
        </pc:picChg>
      </pc:sldChg>
      <pc:sldChg chg="addSp delSp modSp mod modNotesTx">
        <pc:chgData name="Frances Player" userId="4cf65a3b-3c3d-4692-99b0-7ca08de4257d" providerId="ADAL" clId="{450E0782-1D00-42AC-98F7-62A2034105B4}" dt="2021-05-07T10:09:52.324" v="7979" actId="20577"/>
        <pc:sldMkLst>
          <pc:docMk/>
          <pc:sldMk cId="1503161694" sldId="259"/>
        </pc:sldMkLst>
        <pc:spChg chg="mod">
          <ac:chgData name="Frances Player" userId="4cf65a3b-3c3d-4692-99b0-7ca08de4257d" providerId="ADAL" clId="{450E0782-1D00-42AC-98F7-62A2034105B4}" dt="2021-05-07T10:09:48.947" v="7975" actId="20577"/>
          <ac:spMkLst>
            <pc:docMk/>
            <pc:sldMk cId="1503161694" sldId="259"/>
            <ac:spMk id="7" creationId="{D0BB2D5C-C28C-401D-871F-F1DF9336ADC0}"/>
          </ac:spMkLst>
        </pc:spChg>
        <pc:picChg chg="del">
          <ac:chgData name="Frances Player" userId="4cf65a3b-3c3d-4692-99b0-7ca08de4257d" providerId="ADAL" clId="{450E0782-1D00-42AC-98F7-62A2034105B4}" dt="2021-04-16T08:08:15.747" v="1486" actId="478"/>
          <ac:picMkLst>
            <pc:docMk/>
            <pc:sldMk cId="1503161694" sldId="259"/>
            <ac:picMk id="3" creationId="{46F17826-3E11-473E-92A8-3CD430462ACE}"/>
          </ac:picMkLst>
        </pc:picChg>
        <pc:picChg chg="add mod ord">
          <ac:chgData name="Frances Player" userId="4cf65a3b-3c3d-4692-99b0-7ca08de4257d" providerId="ADAL" clId="{450E0782-1D00-42AC-98F7-62A2034105B4}" dt="2021-04-16T08:08:34.216" v="1491" actId="1076"/>
          <ac:picMkLst>
            <pc:docMk/>
            <pc:sldMk cId="1503161694" sldId="259"/>
            <ac:picMk id="4" creationId="{929B9AA5-6837-4B8F-A574-3323CCFDCCB9}"/>
          </ac:picMkLst>
        </pc:picChg>
      </pc:sldChg>
      <pc:sldChg chg="addSp delSp modSp mod modNotesTx">
        <pc:chgData name="Frances Player" userId="4cf65a3b-3c3d-4692-99b0-7ca08de4257d" providerId="ADAL" clId="{450E0782-1D00-42AC-98F7-62A2034105B4}" dt="2021-04-30T11:03:34.369" v="7026" actId="20577"/>
        <pc:sldMkLst>
          <pc:docMk/>
          <pc:sldMk cId="2264740456" sldId="260"/>
        </pc:sldMkLst>
        <pc:spChg chg="mod">
          <ac:chgData name="Frances Player" userId="4cf65a3b-3c3d-4692-99b0-7ca08de4257d" providerId="ADAL" clId="{450E0782-1D00-42AC-98F7-62A2034105B4}" dt="2021-04-30T10:06:19.099" v="6842" actId="20577"/>
          <ac:spMkLst>
            <pc:docMk/>
            <pc:sldMk cId="2264740456" sldId="260"/>
            <ac:spMk id="7" creationId="{7EF88485-D120-4D12-A146-5AC695C41CF8}"/>
          </ac:spMkLst>
        </pc:spChg>
        <pc:picChg chg="add del">
          <ac:chgData name="Frances Player" userId="4cf65a3b-3c3d-4692-99b0-7ca08de4257d" providerId="ADAL" clId="{450E0782-1D00-42AC-98F7-62A2034105B4}" dt="2021-04-16T08:22:30.821" v="2398" actId="478"/>
          <ac:picMkLst>
            <pc:docMk/>
            <pc:sldMk cId="2264740456" sldId="260"/>
            <ac:picMk id="3" creationId="{3177AAFD-C903-4CBD-ACA5-06A6F6A4384E}"/>
          </ac:picMkLst>
        </pc:picChg>
        <pc:picChg chg="add del mod">
          <ac:chgData name="Frances Player" userId="4cf65a3b-3c3d-4692-99b0-7ca08de4257d" providerId="ADAL" clId="{450E0782-1D00-42AC-98F7-62A2034105B4}" dt="2021-04-16T08:23:06.564" v="2402" actId="478"/>
          <ac:picMkLst>
            <pc:docMk/>
            <pc:sldMk cId="2264740456" sldId="260"/>
            <ac:picMk id="4" creationId="{83544875-EEB6-4A20-83EB-09E38930CA21}"/>
          </ac:picMkLst>
        </pc:picChg>
        <pc:picChg chg="add del">
          <ac:chgData name="Frances Player" userId="4cf65a3b-3c3d-4692-99b0-7ca08de4257d" providerId="ADAL" clId="{450E0782-1D00-42AC-98F7-62A2034105B4}" dt="2021-04-16T08:23:09.473" v="2404" actId="478"/>
          <ac:picMkLst>
            <pc:docMk/>
            <pc:sldMk cId="2264740456" sldId="260"/>
            <ac:picMk id="5" creationId="{4F594678-D382-4012-B539-DDD1B3991A0D}"/>
          </ac:picMkLst>
        </pc:picChg>
        <pc:picChg chg="add del mod ord">
          <ac:chgData name="Frances Player" userId="4cf65a3b-3c3d-4692-99b0-7ca08de4257d" providerId="ADAL" clId="{450E0782-1D00-42AC-98F7-62A2034105B4}" dt="2021-04-16T08:23:43.595" v="2412" actId="478"/>
          <ac:picMkLst>
            <pc:docMk/>
            <pc:sldMk cId="2264740456" sldId="260"/>
            <ac:picMk id="8" creationId="{9556212A-E40F-4AEB-A90F-D182C4CA9456}"/>
          </ac:picMkLst>
        </pc:picChg>
        <pc:picChg chg="add mod ord">
          <ac:chgData name="Frances Player" userId="4cf65a3b-3c3d-4692-99b0-7ca08de4257d" providerId="ADAL" clId="{450E0782-1D00-42AC-98F7-62A2034105B4}" dt="2021-04-16T08:24:07.246" v="2418" actId="1076"/>
          <ac:picMkLst>
            <pc:docMk/>
            <pc:sldMk cId="2264740456" sldId="260"/>
            <ac:picMk id="9" creationId="{5FAE0BE5-3D98-4550-B9C0-C6DBF0D0648C}"/>
          </ac:picMkLst>
        </pc:picChg>
      </pc:sldChg>
      <pc:sldChg chg="addSp delSp modSp mod modNotesTx">
        <pc:chgData name="Frances Player" userId="4cf65a3b-3c3d-4692-99b0-7ca08de4257d" providerId="ADAL" clId="{450E0782-1D00-42AC-98F7-62A2034105B4}" dt="2021-04-30T13:05:21.289" v="7645" actId="20577"/>
        <pc:sldMkLst>
          <pc:docMk/>
          <pc:sldMk cId="193163363" sldId="261"/>
        </pc:sldMkLst>
        <pc:spChg chg="mod">
          <ac:chgData name="Frances Player" userId="4cf65a3b-3c3d-4692-99b0-7ca08de4257d" providerId="ADAL" clId="{450E0782-1D00-42AC-98F7-62A2034105B4}" dt="2021-04-16T14:59:16.765" v="6280" actId="20577"/>
          <ac:spMkLst>
            <pc:docMk/>
            <pc:sldMk cId="193163363" sldId="261"/>
            <ac:spMk id="2" creationId="{1B2053C0-D154-4F67-97FA-49ABDE943CDA}"/>
          </ac:spMkLst>
        </pc:spChg>
        <pc:spChg chg="mod">
          <ac:chgData name="Frances Player" userId="4cf65a3b-3c3d-4692-99b0-7ca08de4257d" providerId="ADAL" clId="{450E0782-1D00-42AC-98F7-62A2034105B4}" dt="2021-04-16T11:49:48.511" v="5698" actId="20577"/>
          <ac:spMkLst>
            <pc:docMk/>
            <pc:sldMk cId="193163363" sldId="261"/>
            <ac:spMk id="5" creationId="{FCB8D736-5FD1-475C-A1FE-C09E1118E2FB}"/>
          </ac:spMkLst>
        </pc:spChg>
        <pc:graphicFrameChg chg="mod modGraphic">
          <ac:chgData name="Frances Player" userId="4cf65a3b-3c3d-4692-99b0-7ca08de4257d" providerId="ADAL" clId="{450E0782-1D00-42AC-98F7-62A2034105B4}" dt="2021-04-16T11:49:32.198" v="5650" actId="20577"/>
          <ac:graphicFrameMkLst>
            <pc:docMk/>
            <pc:sldMk cId="193163363" sldId="261"/>
            <ac:graphicFrameMk id="9" creationId="{199895AB-78C1-4740-A900-7402A3430F28}"/>
          </ac:graphicFrameMkLst>
        </pc:graphicFrameChg>
        <pc:picChg chg="add del mod">
          <ac:chgData name="Frances Player" userId="4cf65a3b-3c3d-4692-99b0-7ca08de4257d" providerId="ADAL" clId="{450E0782-1D00-42AC-98F7-62A2034105B4}" dt="2021-04-16T11:45:30.523" v="5528" actId="478"/>
          <ac:picMkLst>
            <pc:docMk/>
            <pc:sldMk cId="193163363" sldId="261"/>
            <ac:picMk id="3" creationId="{734E9431-1903-4A68-A0AA-A4C5C934C73D}"/>
          </ac:picMkLst>
        </pc:picChg>
        <pc:picChg chg="add del mod">
          <ac:chgData name="Frances Player" userId="4cf65a3b-3c3d-4692-99b0-7ca08de4257d" providerId="ADAL" clId="{450E0782-1D00-42AC-98F7-62A2034105B4}" dt="2021-04-16T11:45:41.689" v="5533" actId="478"/>
          <ac:picMkLst>
            <pc:docMk/>
            <pc:sldMk cId="193163363" sldId="261"/>
            <ac:picMk id="4" creationId="{8B68BFE9-B72F-4FAE-93EB-1F58D1986EE2}"/>
          </ac:picMkLst>
        </pc:picChg>
        <pc:picChg chg="del">
          <ac:chgData name="Frances Player" userId="4cf65a3b-3c3d-4692-99b0-7ca08de4257d" providerId="ADAL" clId="{450E0782-1D00-42AC-98F7-62A2034105B4}" dt="2021-04-16T07:29:18.788" v="109" actId="478"/>
          <ac:picMkLst>
            <pc:docMk/>
            <pc:sldMk cId="193163363" sldId="261"/>
            <ac:picMk id="7" creationId="{FEEC465F-CDB4-459C-888E-C423A09AE882}"/>
          </ac:picMkLst>
        </pc:picChg>
        <pc:picChg chg="del">
          <ac:chgData name="Frances Player" userId="4cf65a3b-3c3d-4692-99b0-7ca08de4257d" providerId="ADAL" clId="{450E0782-1D00-42AC-98F7-62A2034105B4}" dt="2021-04-16T07:29:32.091" v="113" actId="478"/>
          <ac:picMkLst>
            <pc:docMk/>
            <pc:sldMk cId="193163363" sldId="261"/>
            <ac:picMk id="8" creationId="{EB3E4F70-C6CC-4535-A2C0-238AD16C586E}"/>
          </ac:picMkLst>
        </pc:picChg>
        <pc:picChg chg="add mod">
          <ac:chgData name="Frances Player" userId="4cf65a3b-3c3d-4692-99b0-7ca08de4257d" providerId="ADAL" clId="{450E0782-1D00-42AC-98F7-62A2034105B4}" dt="2021-04-16T11:46:16.423" v="5540" actId="1076"/>
          <ac:picMkLst>
            <pc:docMk/>
            <pc:sldMk cId="193163363" sldId="261"/>
            <ac:picMk id="10" creationId="{46717790-52AF-49DA-9037-896F0281B56B}"/>
          </ac:picMkLst>
        </pc:picChg>
        <pc:picChg chg="add mod">
          <ac:chgData name="Frances Player" userId="4cf65a3b-3c3d-4692-99b0-7ca08de4257d" providerId="ADAL" clId="{450E0782-1D00-42AC-98F7-62A2034105B4}" dt="2021-04-16T11:47:05.799" v="5559" actId="1036"/>
          <ac:picMkLst>
            <pc:docMk/>
            <pc:sldMk cId="193163363" sldId="261"/>
            <ac:picMk id="11" creationId="{E9BB11E6-F529-4259-9186-980FC8B0809C}"/>
          </ac:picMkLst>
        </pc:picChg>
      </pc:sldChg>
      <pc:sldChg chg="addSp delSp modSp mod modNotesTx">
        <pc:chgData name="Frances Player" userId="4cf65a3b-3c3d-4692-99b0-7ca08de4257d" providerId="ADAL" clId="{450E0782-1D00-42AC-98F7-62A2034105B4}" dt="2021-04-30T11:03:51.231" v="7034" actId="20577"/>
        <pc:sldMkLst>
          <pc:docMk/>
          <pc:sldMk cId="3951975164" sldId="263"/>
        </pc:sldMkLst>
        <pc:spChg chg="mod">
          <ac:chgData name="Frances Player" userId="4cf65a3b-3c3d-4692-99b0-7ca08de4257d" providerId="ADAL" clId="{450E0782-1D00-42AC-98F7-62A2034105B4}" dt="2021-04-16T08:50:26.265" v="3534" actId="20577"/>
          <ac:spMkLst>
            <pc:docMk/>
            <pc:sldMk cId="3951975164" sldId="263"/>
            <ac:spMk id="5" creationId="{8F0432C2-E932-44CB-802B-CDFCA59D2246}"/>
          </ac:spMkLst>
        </pc:spChg>
        <pc:picChg chg="add del mod">
          <ac:chgData name="Frances Player" userId="4cf65a3b-3c3d-4692-99b0-7ca08de4257d" providerId="ADAL" clId="{450E0782-1D00-42AC-98F7-62A2034105B4}" dt="2021-04-16T08:45:14.836" v="3490" actId="478"/>
          <ac:picMkLst>
            <pc:docMk/>
            <pc:sldMk cId="3951975164" sldId="263"/>
            <ac:picMk id="3" creationId="{0C1791E7-55B5-4639-BB42-6FD194102A42}"/>
          </ac:picMkLst>
        </pc:picChg>
        <pc:picChg chg="del">
          <ac:chgData name="Frances Player" userId="4cf65a3b-3c3d-4692-99b0-7ca08de4257d" providerId="ADAL" clId="{450E0782-1D00-42AC-98F7-62A2034105B4}" dt="2021-04-16T08:44:41.360" v="3483" actId="478"/>
          <ac:picMkLst>
            <pc:docMk/>
            <pc:sldMk cId="3951975164" sldId="263"/>
            <ac:picMk id="4" creationId="{47DFF6A5-80EF-4E6A-9F9A-5C3C70BC3CF6}"/>
          </ac:picMkLst>
        </pc:picChg>
        <pc:picChg chg="add mod ord">
          <ac:chgData name="Frances Player" userId="4cf65a3b-3c3d-4692-99b0-7ca08de4257d" providerId="ADAL" clId="{450E0782-1D00-42AC-98F7-62A2034105B4}" dt="2021-04-16T08:48:54.811" v="3520" actId="14100"/>
          <ac:picMkLst>
            <pc:docMk/>
            <pc:sldMk cId="3951975164" sldId="263"/>
            <ac:picMk id="7" creationId="{9DED9909-5665-45F7-93F7-1A8D3C949D05}"/>
          </ac:picMkLst>
        </pc:picChg>
        <pc:picChg chg="del">
          <ac:chgData name="Frances Player" userId="4cf65a3b-3c3d-4692-99b0-7ca08de4257d" providerId="ADAL" clId="{450E0782-1D00-42AC-98F7-62A2034105B4}" dt="2021-04-16T08:48:19.924" v="3510" actId="478"/>
          <ac:picMkLst>
            <pc:docMk/>
            <pc:sldMk cId="3951975164" sldId="263"/>
            <ac:picMk id="8" creationId="{328EE070-E600-4B6B-B676-A6A70A58C8B8}"/>
          </ac:picMkLst>
        </pc:picChg>
        <pc:picChg chg="del">
          <ac:chgData name="Frances Player" userId="4cf65a3b-3c3d-4692-99b0-7ca08de4257d" providerId="ADAL" clId="{450E0782-1D00-42AC-98F7-62A2034105B4}" dt="2021-04-16T08:47:05.688" v="3498" actId="478"/>
          <ac:picMkLst>
            <pc:docMk/>
            <pc:sldMk cId="3951975164" sldId="263"/>
            <ac:picMk id="10" creationId="{6EE5C335-9296-47DA-8FD1-667F532F563A}"/>
          </ac:picMkLst>
        </pc:picChg>
        <pc:picChg chg="del">
          <ac:chgData name="Frances Player" userId="4cf65a3b-3c3d-4692-99b0-7ca08de4257d" providerId="ADAL" clId="{450E0782-1D00-42AC-98F7-62A2034105B4}" dt="2021-04-16T08:49:41.875" v="3522" actId="478"/>
          <ac:picMkLst>
            <pc:docMk/>
            <pc:sldMk cId="3951975164" sldId="263"/>
            <ac:picMk id="11" creationId="{0C7B71EC-2080-44C6-AFD4-6E5B77C4F081}"/>
          </ac:picMkLst>
        </pc:picChg>
        <pc:picChg chg="add mod ord">
          <ac:chgData name="Frances Player" userId="4cf65a3b-3c3d-4692-99b0-7ca08de4257d" providerId="ADAL" clId="{450E0782-1D00-42AC-98F7-62A2034105B4}" dt="2021-04-16T08:48:57.978" v="3521" actId="14100"/>
          <ac:picMkLst>
            <pc:docMk/>
            <pc:sldMk cId="3951975164" sldId="263"/>
            <ac:picMk id="12" creationId="{31BF1356-0C5B-40EA-95F0-9689A70545D8}"/>
          </ac:picMkLst>
        </pc:picChg>
        <pc:picChg chg="add mod ord">
          <ac:chgData name="Frances Player" userId="4cf65a3b-3c3d-4692-99b0-7ca08de4257d" providerId="ADAL" clId="{450E0782-1D00-42AC-98F7-62A2034105B4}" dt="2021-04-16T08:50:11.638" v="3531" actId="1076"/>
          <ac:picMkLst>
            <pc:docMk/>
            <pc:sldMk cId="3951975164" sldId="263"/>
            <ac:picMk id="13" creationId="{E1F4F3AC-9466-4E7F-BF0A-58A73C5E005C}"/>
          </ac:picMkLst>
        </pc:picChg>
        <pc:picChg chg="add mod ord">
          <ac:chgData name="Frances Player" userId="4cf65a3b-3c3d-4692-99b0-7ca08de4257d" providerId="ADAL" clId="{450E0782-1D00-42AC-98F7-62A2034105B4}" dt="2021-04-16T08:50:19.835" v="3533" actId="14100"/>
          <ac:picMkLst>
            <pc:docMk/>
            <pc:sldMk cId="3951975164" sldId="263"/>
            <ac:picMk id="14" creationId="{2FDC1C34-D53B-4CCB-9A30-4266BA166B5D}"/>
          </ac:picMkLst>
        </pc:picChg>
      </pc:sldChg>
      <pc:sldChg chg="addSp delSp modSp mod modNotesTx">
        <pc:chgData name="Frances Player" userId="4cf65a3b-3c3d-4692-99b0-7ca08de4257d" providerId="ADAL" clId="{450E0782-1D00-42AC-98F7-62A2034105B4}" dt="2021-05-07T10:17:53.260" v="8010" actId="20577"/>
        <pc:sldMkLst>
          <pc:docMk/>
          <pc:sldMk cId="1192411441" sldId="264"/>
        </pc:sldMkLst>
        <pc:spChg chg="mod">
          <ac:chgData name="Frances Player" userId="4cf65a3b-3c3d-4692-99b0-7ca08de4257d" providerId="ADAL" clId="{450E0782-1D00-42AC-98F7-62A2034105B4}" dt="2021-05-07T10:17:34.625" v="8006" actId="20577"/>
          <ac:spMkLst>
            <pc:docMk/>
            <pc:sldMk cId="1192411441" sldId="264"/>
            <ac:spMk id="7" creationId="{F048DB6A-5F8F-4A78-906B-E21FD58E549E}"/>
          </ac:spMkLst>
        </pc:spChg>
        <pc:graphicFrameChg chg="add mod">
          <ac:chgData name="Frances Player" userId="4cf65a3b-3c3d-4692-99b0-7ca08de4257d" providerId="ADAL" clId="{450E0782-1D00-42AC-98F7-62A2034105B4}" dt="2021-05-07T10:16:55.401" v="7990" actId="14100"/>
          <ac:graphicFrameMkLst>
            <pc:docMk/>
            <pc:sldMk cId="1192411441" sldId="264"/>
            <ac:graphicFrameMk id="6" creationId="{1DBC914C-89AB-414B-BE6A-CF4469021E28}"/>
          </ac:graphicFrameMkLst>
        </pc:graphicFrameChg>
        <pc:graphicFrameChg chg="add del mod">
          <ac:chgData name="Frances Player" userId="4cf65a3b-3c3d-4692-99b0-7ca08de4257d" providerId="ADAL" clId="{450E0782-1D00-42AC-98F7-62A2034105B4}" dt="2021-05-07T10:16:43.855" v="7984" actId="478"/>
          <ac:graphicFrameMkLst>
            <pc:docMk/>
            <pc:sldMk cId="1192411441" sldId="264"/>
            <ac:graphicFrameMk id="9" creationId="{1DBC914C-89AB-414B-BE6A-CF4469021E28}"/>
          </ac:graphicFrameMkLst>
        </pc:graphicFrameChg>
        <pc:picChg chg="del">
          <ac:chgData name="Frances Player" userId="4cf65a3b-3c3d-4692-99b0-7ca08de4257d" providerId="ADAL" clId="{450E0782-1D00-42AC-98F7-62A2034105B4}" dt="2021-04-30T10:16:08.350" v="6843" actId="478"/>
          <ac:picMkLst>
            <pc:docMk/>
            <pc:sldMk cId="1192411441" sldId="264"/>
            <ac:picMk id="3" creationId="{91CB99DA-5EDE-4CC3-87AE-13EF5687A9EF}"/>
          </ac:picMkLst>
        </pc:picChg>
      </pc:sldChg>
      <pc:sldChg chg="addSp delSp modSp mod modNotesTx">
        <pc:chgData name="Frances Player" userId="4cf65a3b-3c3d-4692-99b0-7ca08de4257d" providerId="ADAL" clId="{450E0782-1D00-42AC-98F7-62A2034105B4}" dt="2021-04-16T09:39:41.600" v="3810" actId="20577"/>
        <pc:sldMkLst>
          <pc:docMk/>
          <pc:sldMk cId="2224957680" sldId="265"/>
        </pc:sldMkLst>
        <pc:spChg chg="mod">
          <ac:chgData name="Frances Player" userId="4cf65a3b-3c3d-4692-99b0-7ca08de4257d" providerId="ADAL" clId="{450E0782-1D00-42AC-98F7-62A2034105B4}" dt="2021-04-16T09:39:36.203" v="3806" actId="6549"/>
          <ac:spMkLst>
            <pc:docMk/>
            <pc:sldMk cId="2224957680" sldId="265"/>
            <ac:spMk id="9" creationId="{EC3C1318-FD87-443C-9921-CBBE2E8F4731}"/>
          </ac:spMkLst>
        </pc:spChg>
        <pc:picChg chg="add del">
          <ac:chgData name="Frances Player" userId="4cf65a3b-3c3d-4692-99b0-7ca08de4257d" providerId="ADAL" clId="{450E0782-1D00-42AC-98F7-62A2034105B4}" dt="2021-04-16T09:30:57.923" v="3564"/>
          <ac:picMkLst>
            <pc:docMk/>
            <pc:sldMk cId="2224957680" sldId="265"/>
            <ac:picMk id="3" creationId="{041CE857-AE18-40A0-9831-B29C51F928A9}"/>
          </ac:picMkLst>
        </pc:picChg>
        <pc:picChg chg="add del">
          <ac:chgData name="Frances Player" userId="4cf65a3b-3c3d-4692-99b0-7ca08de4257d" providerId="ADAL" clId="{450E0782-1D00-42AC-98F7-62A2034105B4}" dt="2021-04-16T09:30:59.952" v="3566" actId="478"/>
          <ac:picMkLst>
            <pc:docMk/>
            <pc:sldMk cId="2224957680" sldId="265"/>
            <ac:picMk id="4" creationId="{B0E1E9A1-E041-4440-8760-B14D91D5D767}"/>
          </ac:picMkLst>
        </pc:picChg>
        <pc:picChg chg="add mod">
          <ac:chgData name="Frances Player" userId="4cf65a3b-3c3d-4692-99b0-7ca08de4257d" providerId="ADAL" clId="{450E0782-1D00-42AC-98F7-62A2034105B4}" dt="2021-04-16T09:31:34.326" v="3572" actId="1076"/>
          <ac:picMkLst>
            <pc:docMk/>
            <pc:sldMk cId="2224957680" sldId="265"/>
            <ac:picMk id="5" creationId="{6771D5AD-D44F-4816-8508-CE7C88A1EC4B}"/>
          </ac:picMkLst>
        </pc:picChg>
      </pc:sldChg>
      <pc:sldChg chg="addSp delSp modSp mod modNotesTx">
        <pc:chgData name="Frances Player" userId="4cf65a3b-3c3d-4692-99b0-7ca08de4257d" providerId="ADAL" clId="{450E0782-1D00-42AC-98F7-62A2034105B4}" dt="2021-04-16T09:44:24.649" v="3843" actId="20577"/>
        <pc:sldMkLst>
          <pc:docMk/>
          <pc:sldMk cId="2214951337" sldId="267"/>
        </pc:sldMkLst>
        <pc:spChg chg="mod">
          <ac:chgData name="Frances Player" userId="4cf65a3b-3c3d-4692-99b0-7ca08de4257d" providerId="ADAL" clId="{450E0782-1D00-42AC-98F7-62A2034105B4}" dt="2021-04-16T09:42:44.846" v="3823" actId="20577"/>
          <ac:spMkLst>
            <pc:docMk/>
            <pc:sldMk cId="2214951337" sldId="267"/>
            <ac:spMk id="9" creationId="{2033BD2E-50CD-40AC-9A5C-A3C05041795E}"/>
          </ac:spMkLst>
        </pc:spChg>
        <pc:spChg chg="mod">
          <ac:chgData name="Frances Player" userId="4cf65a3b-3c3d-4692-99b0-7ca08de4257d" providerId="ADAL" clId="{450E0782-1D00-42AC-98F7-62A2034105B4}" dt="2021-04-16T09:43:40.335" v="3833" actId="1076"/>
          <ac:spMkLst>
            <pc:docMk/>
            <pc:sldMk cId="2214951337" sldId="267"/>
            <ac:spMk id="11" creationId="{890D0C67-B185-4630-92A4-674516D9546F}"/>
          </ac:spMkLst>
        </pc:spChg>
        <pc:picChg chg="add del mod">
          <ac:chgData name="Frances Player" userId="4cf65a3b-3c3d-4692-99b0-7ca08de4257d" providerId="ADAL" clId="{450E0782-1D00-42AC-98F7-62A2034105B4}" dt="2021-04-16T09:42:55.209" v="3827" actId="478"/>
          <ac:picMkLst>
            <pc:docMk/>
            <pc:sldMk cId="2214951337" sldId="267"/>
            <ac:picMk id="3" creationId="{2ED1551C-E929-4066-BEE2-D808AA208F0D}"/>
          </ac:picMkLst>
        </pc:picChg>
        <pc:picChg chg="add mod">
          <ac:chgData name="Frances Player" userId="4cf65a3b-3c3d-4692-99b0-7ca08de4257d" providerId="ADAL" clId="{450E0782-1D00-42AC-98F7-62A2034105B4}" dt="2021-04-16T09:43:36.383" v="3832" actId="1076"/>
          <ac:picMkLst>
            <pc:docMk/>
            <pc:sldMk cId="2214951337" sldId="267"/>
            <ac:picMk id="4" creationId="{D61753F7-EEB1-4B46-8278-AEBE437797BC}"/>
          </ac:picMkLst>
        </pc:picChg>
        <pc:picChg chg="del">
          <ac:chgData name="Frances Player" userId="4cf65a3b-3c3d-4692-99b0-7ca08de4257d" providerId="ADAL" clId="{450E0782-1D00-42AC-98F7-62A2034105B4}" dt="2021-04-16T09:44:01.585" v="3834" actId="478"/>
          <ac:picMkLst>
            <pc:docMk/>
            <pc:sldMk cId="2214951337" sldId="267"/>
            <ac:picMk id="5" creationId="{ABFF07E6-34CF-40E1-90E0-90D82D130099}"/>
          </ac:picMkLst>
        </pc:picChg>
        <pc:picChg chg="del">
          <ac:chgData name="Frances Player" userId="4cf65a3b-3c3d-4692-99b0-7ca08de4257d" providerId="ADAL" clId="{450E0782-1D00-42AC-98F7-62A2034105B4}" dt="2021-04-16T09:42:48.009" v="3824" actId="478"/>
          <ac:picMkLst>
            <pc:docMk/>
            <pc:sldMk cId="2214951337" sldId="267"/>
            <ac:picMk id="6" creationId="{6499FB73-6B69-4E1E-88F4-AE19B4BBB44B}"/>
          </ac:picMkLst>
        </pc:picChg>
        <pc:picChg chg="add mod">
          <ac:chgData name="Frances Player" userId="4cf65a3b-3c3d-4692-99b0-7ca08de4257d" providerId="ADAL" clId="{450E0782-1D00-42AC-98F7-62A2034105B4}" dt="2021-04-16T09:44:18.611" v="3839" actId="14100"/>
          <ac:picMkLst>
            <pc:docMk/>
            <pc:sldMk cId="2214951337" sldId="267"/>
            <ac:picMk id="7" creationId="{E19F55F1-070A-403F-ACF7-7C50F7307BAF}"/>
          </ac:picMkLst>
        </pc:picChg>
      </pc:sldChg>
      <pc:sldChg chg="addSp delSp modSp mod modNotesTx">
        <pc:chgData name="Frances Player" userId="4cf65a3b-3c3d-4692-99b0-7ca08de4257d" providerId="ADAL" clId="{450E0782-1D00-42AC-98F7-62A2034105B4}" dt="2021-04-16T09:53:46.059" v="4005" actId="20577"/>
        <pc:sldMkLst>
          <pc:docMk/>
          <pc:sldMk cId="536602902" sldId="268"/>
        </pc:sldMkLst>
        <pc:spChg chg="mod">
          <ac:chgData name="Frances Player" userId="4cf65a3b-3c3d-4692-99b0-7ca08de4257d" providerId="ADAL" clId="{450E0782-1D00-42AC-98F7-62A2034105B4}" dt="2021-04-16T09:52:43.453" v="3919" actId="1076"/>
          <ac:spMkLst>
            <pc:docMk/>
            <pc:sldMk cId="536602902" sldId="268"/>
            <ac:spMk id="8" creationId="{D9BE3CEA-DC96-45B7-A9C6-9A526D1E9385}"/>
          </ac:spMkLst>
        </pc:spChg>
        <pc:spChg chg="mod">
          <ac:chgData name="Frances Player" userId="4cf65a3b-3c3d-4692-99b0-7ca08de4257d" providerId="ADAL" clId="{450E0782-1D00-42AC-98F7-62A2034105B4}" dt="2021-04-16T09:50:51.754" v="3890" actId="1076"/>
          <ac:spMkLst>
            <pc:docMk/>
            <pc:sldMk cId="536602902" sldId="268"/>
            <ac:spMk id="9" creationId="{41213A0E-8A69-498C-A600-B4A0A87237CE}"/>
          </ac:spMkLst>
        </pc:spChg>
        <pc:spChg chg="mod">
          <ac:chgData name="Frances Player" userId="4cf65a3b-3c3d-4692-99b0-7ca08de4257d" providerId="ADAL" clId="{450E0782-1D00-42AC-98F7-62A2034105B4}" dt="2021-04-16T09:53:43.681" v="4001" actId="1076"/>
          <ac:spMkLst>
            <pc:docMk/>
            <pc:sldMk cId="536602902" sldId="268"/>
            <ac:spMk id="10" creationId="{5D86B5B1-A765-47AF-AA4B-5F813974690E}"/>
          </ac:spMkLst>
        </pc:spChg>
        <pc:picChg chg="del">
          <ac:chgData name="Frances Player" userId="4cf65a3b-3c3d-4692-99b0-7ca08de4257d" providerId="ADAL" clId="{450E0782-1D00-42AC-98F7-62A2034105B4}" dt="2021-04-16T09:50:05.805" v="3886" actId="478"/>
          <ac:picMkLst>
            <pc:docMk/>
            <pc:sldMk cId="536602902" sldId="268"/>
            <ac:picMk id="3" creationId="{C633A6AB-DE26-4B90-81EE-88FBE7A0A7A7}"/>
          </ac:picMkLst>
        </pc:picChg>
        <pc:picChg chg="del">
          <ac:chgData name="Frances Player" userId="4cf65a3b-3c3d-4692-99b0-7ca08de4257d" providerId="ADAL" clId="{450E0782-1D00-42AC-98F7-62A2034105B4}" dt="2021-04-16T09:52:08.606" v="3911" actId="478"/>
          <ac:picMkLst>
            <pc:docMk/>
            <pc:sldMk cId="536602902" sldId="268"/>
            <ac:picMk id="4" creationId="{F015AAED-54BD-4A9A-945E-0DFC2041B5EC}"/>
          </ac:picMkLst>
        </pc:picChg>
        <pc:picChg chg="add del">
          <ac:chgData name="Frances Player" userId="4cf65a3b-3c3d-4692-99b0-7ca08de4257d" providerId="ADAL" clId="{450E0782-1D00-42AC-98F7-62A2034105B4}" dt="2021-04-16T09:49:30.715" v="3885" actId="478"/>
          <ac:picMkLst>
            <pc:docMk/>
            <pc:sldMk cId="536602902" sldId="268"/>
            <ac:picMk id="5" creationId="{9379B7F9-12C0-4AF7-A723-4936A3722A31}"/>
          </ac:picMkLst>
        </pc:picChg>
        <pc:picChg chg="add mod">
          <ac:chgData name="Frances Player" userId="4cf65a3b-3c3d-4692-99b0-7ca08de4257d" providerId="ADAL" clId="{450E0782-1D00-42AC-98F7-62A2034105B4}" dt="2021-04-16T09:50:48.248" v="3889" actId="1076"/>
          <ac:picMkLst>
            <pc:docMk/>
            <pc:sldMk cId="536602902" sldId="268"/>
            <ac:picMk id="6" creationId="{998BC7F4-49D8-43AF-B9C5-624544D5A001}"/>
          </ac:picMkLst>
        </pc:picChg>
        <pc:picChg chg="add mod">
          <ac:chgData name="Frances Player" userId="4cf65a3b-3c3d-4692-99b0-7ca08de4257d" providerId="ADAL" clId="{450E0782-1D00-42AC-98F7-62A2034105B4}" dt="2021-04-16T09:52:37.059" v="3918" actId="14100"/>
          <ac:picMkLst>
            <pc:docMk/>
            <pc:sldMk cId="536602902" sldId="268"/>
            <ac:picMk id="7" creationId="{49B45D4A-1138-4C45-BC2F-90FCFD08CFE9}"/>
          </ac:picMkLst>
        </pc:picChg>
      </pc:sldChg>
      <pc:sldChg chg="addSp delSp modSp mod modNotesTx">
        <pc:chgData name="Frances Player" userId="4cf65a3b-3c3d-4692-99b0-7ca08de4257d" providerId="ADAL" clId="{450E0782-1D00-42AC-98F7-62A2034105B4}" dt="2021-05-07T10:18:23.434" v="8035" actId="20577"/>
        <pc:sldMkLst>
          <pc:docMk/>
          <pc:sldMk cId="1294067090" sldId="270"/>
        </pc:sldMkLst>
        <pc:spChg chg="mod">
          <ac:chgData name="Frances Player" userId="4cf65a3b-3c3d-4692-99b0-7ca08de4257d" providerId="ADAL" clId="{450E0782-1D00-42AC-98F7-62A2034105B4}" dt="2021-04-16T10:10:09.110" v="4620" actId="20577"/>
          <ac:spMkLst>
            <pc:docMk/>
            <pc:sldMk cId="1294067090" sldId="270"/>
            <ac:spMk id="5" creationId="{7081F579-6215-4D8E-B615-A3FAA526B52B}"/>
          </ac:spMkLst>
        </pc:spChg>
        <pc:picChg chg="del">
          <ac:chgData name="Frances Player" userId="4cf65a3b-3c3d-4692-99b0-7ca08de4257d" providerId="ADAL" clId="{450E0782-1D00-42AC-98F7-62A2034105B4}" dt="2021-04-16T10:05:50.615" v="4241" actId="478"/>
          <ac:picMkLst>
            <pc:docMk/>
            <pc:sldMk cId="1294067090" sldId="270"/>
            <ac:picMk id="3" creationId="{60B10790-94D9-40D2-9781-414A8D2A362C}"/>
          </ac:picMkLst>
        </pc:picChg>
        <pc:picChg chg="add mod">
          <ac:chgData name="Frances Player" userId="4cf65a3b-3c3d-4692-99b0-7ca08de4257d" providerId="ADAL" clId="{450E0782-1D00-42AC-98F7-62A2034105B4}" dt="2021-04-16T10:06:33.785" v="4246" actId="1076"/>
          <ac:picMkLst>
            <pc:docMk/>
            <pc:sldMk cId="1294067090" sldId="270"/>
            <ac:picMk id="4" creationId="{422A0BFA-DB3A-4745-9FD0-338C2CDC081C}"/>
          </ac:picMkLst>
        </pc:picChg>
      </pc:sldChg>
      <pc:sldChg chg="addSp delSp modSp mod modNotesTx">
        <pc:chgData name="Frances Player" userId="4cf65a3b-3c3d-4692-99b0-7ca08de4257d" providerId="ADAL" clId="{450E0782-1D00-42AC-98F7-62A2034105B4}" dt="2021-05-07T12:06:10.560" v="8619" actId="20577"/>
        <pc:sldMkLst>
          <pc:docMk/>
          <pc:sldMk cId="1175981116" sldId="271"/>
        </pc:sldMkLst>
        <pc:spChg chg="mod">
          <ac:chgData name="Frances Player" userId="4cf65a3b-3c3d-4692-99b0-7ca08de4257d" providerId="ADAL" clId="{450E0782-1D00-42AC-98F7-62A2034105B4}" dt="2021-05-07T10:24:55.814" v="8281" actId="20577"/>
          <ac:spMkLst>
            <pc:docMk/>
            <pc:sldMk cId="1175981116" sldId="271"/>
            <ac:spMk id="7" creationId="{A889C6EB-12A0-4BC7-B2B0-D9EA85D03457}"/>
          </ac:spMkLst>
        </pc:spChg>
        <pc:spChg chg="mod">
          <ac:chgData name="Frances Player" userId="4cf65a3b-3c3d-4692-99b0-7ca08de4257d" providerId="ADAL" clId="{450E0782-1D00-42AC-98F7-62A2034105B4}" dt="2021-05-07T10:24:00.230" v="8162" actId="20577"/>
          <ac:spMkLst>
            <pc:docMk/>
            <pc:sldMk cId="1175981116" sldId="271"/>
            <ac:spMk id="12" creationId="{8C016C12-271B-48AA-BBCF-CDCBB8257527}"/>
          </ac:spMkLst>
        </pc:spChg>
        <pc:picChg chg="add mod">
          <ac:chgData name="Frances Player" userId="4cf65a3b-3c3d-4692-99b0-7ca08de4257d" providerId="ADAL" clId="{450E0782-1D00-42AC-98F7-62A2034105B4}" dt="2021-05-07T10:23:54.396" v="8149" actId="1038"/>
          <ac:picMkLst>
            <pc:docMk/>
            <pc:sldMk cId="1175981116" sldId="271"/>
            <ac:picMk id="3" creationId="{30611137-E2A5-43F3-A31B-28E9088005A1}"/>
          </ac:picMkLst>
        </pc:picChg>
        <pc:picChg chg="del">
          <ac:chgData name="Frances Player" userId="4cf65a3b-3c3d-4692-99b0-7ca08de4257d" providerId="ADAL" clId="{450E0782-1D00-42AC-98F7-62A2034105B4}" dt="2021-04-30T10:27:50.200" v="6998" actId="478"/>
          <ac:picMkLst>
            <pc:docMk/>
            <pc:sldMk cId="1175981116" sldId="271"/>
            <ac:picMk id="3" creationId="{F8F61138-B450-40EA-ADE2-E4598B1BED0C}"/>
          </ac:picMkLst>
        </pc:picChg>
        <pc:picChg chg="del">
          <ac:chgData name="Frances Player" userId="4cf65a3b-3c3d-4692-99b0-7ca08de4257d" providerId="ADAL" clId="{450E0782-1D00-42AC-98F7-62A2034105B4}" dt="2021-04-16T10:50:25.401" v="4945" actId="478"/>
          <ac:picMkLst>
            <pc:docMk/>
            <pc:sldMk cId="1175981116" sldId="271"/>
            <ac:picMk id="3" creationId="{FB839572-1547-4C58-967F-2C89CB136A4B}"/>
          </ac:picMkLst>
        </pc:picChg>
        <pc:picChg chg="add mod">
          <ac:chgData name="Frances Player" userId="4cf65a3b-3c3d-4692-99b0-7ca08de4257d" providerId="ADAL" clId="{450E0782-1D00-42AC-98F7-62A2034105B4}" dt="2021-04-16T10:50:40.859" v="4951" actId="1076"/>
          <ac:picMkLst>
            <pc:docMk/>
            <pc:sldMk cId="1175981116" sldId="271"/>
            <ac:picMk id="4" creationId="{50844364-15F1-42CB-9D48-D65D842294AD}"/>
          </ac:picMkLst>
        </pc:picChg>
        <pc:picChg chg="add del mod">
          <ac:chgData name="Frances Player" userId="4cf65a3b-3c3d-4692-99b0-7ca08de4257d" providerId="ADAL" clId="{450E0782-1D00-42AC-98F7-62A2034105B4}" dt="2021-05-07T10:23:33.125" v="8140" actId="478"/>
          <ac:picMkLst>
            <pc:docMk/>
            <pc:sldMk cId="1175981116" sldId="271"/>
            <ac:picMk id="5" creationId="{8352F2D2-2F00-4807-9F6E-993B1CEE525D}"/>
          </ac:picMkLst>
        </pc:picChg>
      </pc:sldChg>
      <pc:sldChg chg="modSp mod">
        <pc:chgData name="Frances Player" userId="4cf65a3b-3c3d-4692-99b0-7ca08de4257d" providerId="ADAL" clId="{450E0782-1D00-42AC-98F7-62A2034105B4}" dt="2021-04-16T15:03:46.609" v="6281" actId="20577"/>
        <pc:sldMkLst>
          <pc:docMk/>
          <pc:sldMk cId="2009444173" sldId="274"/>
        </pc:sldMkLst>
        <pc:spChg chg="mod">
          <ac:chgData name="Frances Player" userId="4cf65a3b-3c3d-4692-99b0-7ca08de4257d" providerId="ADAL" clId="{450E0782-1D00-42AC-98F7-62A2034105B4}" dt="2021-04-16T15:03:46.609" v="6281" actId="20577"/>
          <ac:spMkLst>
            <pc:docMk/>
            <pc:sldMk cId="2009444173" sldId="274"/>
            <ac:spMk id="5" creationId="{A04D9283-CBD9-431C-8E5D-E01D819BA240}"/>
          </ac:spMkLst>
        </pc:spChg>
      </pc:sldChg>
      <pc:sldChg chg="addSp delSp modSp mod modNotesTx">
        <pc:chgData name="Frances Player" userId="4cf65a3b-3c3d-4692-99b0-7ca08de4257d" providerId="ADAL" clId="{450E0782-1D00-42AC-98F7-62A2034105B4}" dt="2021-04-30T13:05:28.154" v="7646" actId="20577"/>
        <pc:sldMkLst>
          <pc:docMk/>
          <pc:sldMk cId="1355758255" sldId="275"/>
        </pc:sldMkLst>
        <pc:spChg chg="mod">
          <ac:chgData name="Frances Player" userId="4cf65a3b-3c3d-4692-99b0-7ca08de4257d" providerId="ADAL" clId="{450E0782-1D00-42AC-98F7-62A2034105B4}" dt="2021-04-16T08:40:40.212" v="3452" actId="20577"/>
          <ac:spMkLst>
            <pc:docMk/>
            <pc:sldMk cId="1355758255" sldId="275"/>
            <ac:spMk id="7" creationId="{58B4B8AD-5E88-4D61-B120-463FE2CEE20A}"/>
          </ac:spMkLst>
        </pc:spChg>
        <pc:picChg chg="add mod">
          <ac:chgData name="Frances Player" userId="4cf65a3b-3c3d-4692-99b0-7ca08de4257d" providerId="ADAL" clId="{450E0782-1D00-42AC-98F7-62A2034105B4}" dt="2021-04-16T08:38:22.930" v="3260" actId="1076"/>
          <ac:picMkLst>
            <pc:docMk/>
            <pc:sldMk cId="1355758255" sldId="275"/>
            <ac:picMk id="3" creationId="{3F02561C-722C-4070-882B-AF39B9B80ACE}"/>
          </ac:picMkLst>
        </pc:picChg>
        <pc:picChg chg="del">
          <ac:chgData name="Frances Player" userId="4cf65a3b-3c3d-4692-99b0-7ca08de4257d" providerId="ADAL" clId="{450E0782-1D00-42AC-98F7-62A2034105B4}" dt="2021-04-16T08:38:19.578" v="3258" actId="478"/>
          <ac:picMkLst>
            <pc:docMk/>
            <pc:sldMk cId="1355758255" sldId="275"/>
            <ac:picMk id="4" creationId="{BF6A5441-D4A2-4D64-A88A-7551F0B3545C}"/>
          </ac:picMkLst>
        </pc:picChg>
      </pc:sldChg>
      <pc:sldChg chg="modNotesTx">
        <pc:chgData name="Frances Player" userId="4cf65a3b-3c3d-4692-99b0-7ca08de4257d" providerId="ADAL" clId="{450E0782-1D00-42AC-98F7-62A2034105B4}" dt="2021-04-16T14:14:24.759" v="6234" actId="20577"/>
        <pc:sldMkLst>
          <pc:docMk/>
          <pc:sldMk cId="2257851560" sldId="276"/>
        </pc:sldMkLst>
      </pc:sldChg>
      <pc:sldChg chg="modNotesTx">
        <pc:chgData name="Frances Player" userId="4cf65a3b-3c3d-4692-99b0-7ca08de4257d" providerId="ADAL" clId="{450E0782-1D00-42AC-98F7-62A2034105B4}" dt="2021-04-16T14:14:30.973" v="6258" actId="20577"/>
        <pc:sldMkLst>
          <pc:docMk/>
          <pc:sldMk cId="1341614780" sldId="277"/>
        </pc:sldMkLst>
      </pc:sldChg>
      <pc:sldChg chg="addSp delSp modSp mod modNotesTx">
        <pc:chgData name="Frances Player" userId="4cf65a3b-3c3d-4692-99b0-7ca08de4257d" providerId="ADAL" clId="{450E0782-1D00-42AC-98F7-62A2034105B4}" dt="2021-05-07T10:09:55.571" v="7983" actId="20577"/>
        <pc:sldMkLst>
          <pc:docMk/>
          <pc:sldMk cId="1806226682" sldId="279"/>
        </pc:sldMkLst>
        <pc:spChg chg="mod">
          <ac:chgData name="Frances Player" userId="4cf65a3b-3c3d-4692-99b0-7ca08de4257d" providerId="ADAL" clId="{450E0782-1D00-42AC-98F7-62A2034105B4}" dt="2021-04-16T07:39:09.767" v="460" actId="20577"/>
          <ac:spMkLst>
            <pc:docMk/>
            <pc:sldMk cId="1806226682" sldId="279"/>
            <ac:spMk id="6" creationId="{BC9B24E3-B992-4A88-BFEB-311A17AC93AA}"/>
          </ac:spMkLst>
        </pc:spChg>
        <pc:spChg chg="mod">
          <ac:chgData name="Frances Player" userId="4cf65a3b-3c3d-4692-99b0-7ca08de4257d" providerId="ADAL" clId="{450E0782-1D00-42AC-98F7-62A2034105B4}" dt="2021-05-07T10:08:56.846" v="7875" actId="20577"/>
          <ac:spMkLst>
            <pc:docMk/>
            <pc:sldMk cId="1806226682" sldId="279"/>
            <ac:spMk id="12" creationId="{74DFC6C7-9642-4E29-ACE6-B5C0FC7FF3A1}"/>
          </ac:spMkLst>
        </pc:spChg>
        <pc:picChg chg="del">
          <ac:chgData name="Frances Player" userId="4cf65a3b-3c3d-4692-99b0-7ca08de4257d" providerId="ADAL" clId="{450E0782-1D00-42AC-98F7-62A2034105B4}" dt="2021-04-16T07:38:26.304" v="454" actId="478"/>
          <ac:picMkLst>
            <pc:docMk/>
            <pc:sldMk cId="1806226682" sldId="279"/>
            <ac:picMk id="2" creationId="{CF605719-2A77-4EB5-89ED-CE74C07930D9}"/>
          </ac:picMkLst>
        </pc:picChg>
        <pc:picChg chg="add mod">
          <ac:chgData name="Frances Player" userId="4cf65a3b-3c3d-4692-99b0-7ca08de4257d" providerId="ADAL" clId="{450E0782-1D00-42AC-98F7-62A2034105B4}" dt="2021-04-16T07:38:34.711" v="457" actId="14100"/>
          <ac:picMkLst>
            <pc:docMk/>
            <pc:sldMk cId="1806226682" sldId="279"/>
            <ac:picMk id="3" creationId="{9F4D8EFE-A6D8-4FC9-A4D0-3C530DD09A21}"/>
          </ac:picMkLst>
        </pc:picChg>
      </pc:sldChg>
      <pc:sldChg chg="modNotesTx">
        <pc:chgData name="Frances Player" userId="4cf65a3b-3c3d-4692-99b0-7ca08de4257d" providerId="ADAL" clId="{450E0782-1D00-42AC-98F7-62A2034105B4}" dt="2021-04-16T08:52:21.500" v="3559" actId="20577"/>
        <pc:sldMkLst>
          <pc:docMk/>
          <pc:sldMk cId="377154953" sldId="282"/>
        </pc:sldMkLst>
      </pc:sldChg>
      <pc:sldChg chg="modNotesTx">
        <pc:chgData name="Frances Player" userId="4cf65a3b-3c3d-4692-99b0-7ca08de4257d" providerId="ADAL" clId="{450E0782-1D00-42AC-98F7-62A2034105B4}" dt="2021-05-07T10:18:19.702" v="8026" actId="20577"/>
        <pc:sldMkLst>
          <pc:docMk/>
          <pc:sldMk cId="2209885738" sldId="283"/>
        </pc:sldMkLst>
      </pc:sldChg>
      <pc:sldChg chg="modNotesTx">
        <pc:chgData name="Frances Player" userId="4cf65a3b-3c3d-4692-99b0-7ca08de4257d" providerId="ADAL" clId="{450E0782-1D00-42AC-98F7-62A2034105B4}" dt="2021-05-07T10:18:41.234" v="8046" actId="20577"/>
        <pc:sldMkLst>
          <pc:docMk/>
          <pc:sldMk cId="3226315003" sldId="284"/>
        </pc:sldMkLst>
      </pc:sldChg>
      <pc:sldChg chg="modNotesTx">
        <pc:chgData name="Frances Player" userId="4cf65a3b-3c3d-4692-99b0-7ca08de4257d" providerId="ADAL" clId="{450E0782-1D00-42AC-98F7-62A2034105B4}" dt="2021-04-16T10:28:48.653" v="4687" actId="20577"/>
        <pc:sldMkLst>
          <pc:docMk/>
          <pc:sldMk cId="3407448380" sldId="285"/>
        </pc:sldMkLst>
      </pc:sldChg>
      <pc:sldChg chg="addSp delSp modSp mod modNotesTx">
        <pc:chgData name="Frances Player" userId="4cf65a3b-3c3d-4692-99b0-7ca08de4257d" providerId="ADAL" clId="{450E0782-1D00-42AC-98F7-62A2034105B4}" dt="2021-04-16T09:59:42.231" v="4129" actId="20577"/>
        <pc:sldMkLst>
          <pc:docMk/>
          <pc:sldMk cId="3948069332" sldId="286"/>
        </pc:sldMkLst>
        <pc:spChg chg="mod">
          <ac:chgData name="Frances Player" userId="4cf65a3b-3c3d-4692-99b0-7ca08de4257d" providerId="ADAL" clId="{450E0782-1D00-42AC-98F7-62A2034105B4}" dt="2021-04-16T09:59:42.231" v="4129" actId="20577"/>
          <ac:spMkLst>
            <pc:docMk/>
            <pc:sldMk cId="3948069332" sldId="286"/>
            <ac:spMk id="10" creationId="{5D86B5B1-A765-47AF-AA4B-5F813974690E}"/>
          </ac:spMkLst>
        </pc:spChg>
        <pc:picChg chg="add del">
          <ac:chgData name="Frances Player" userId="4cf65a3b-3c3d-4692-99b0-7ca08de4257d" providerId="ADAL" clId="{450E0782-1D00-42AC-98F7-62A2034105B4}" dt="2021-04-16T09:54:45.948" v="4008"/>
          <ac:picMkLst>
            <pc:docMk/>
            <pc:sldMk cId="3948069332" sldId="286"/>
            <ac:picMk id="3" creationId="{C65FC2F2-BE7C-40B2-8C25-5DFFB475A2A0}"/>
          </ac:picMkLst>
        </pc:picChg>
        <pc:picChg chg="add mod ord">
          <ac:chgData name="Frances Player" userId="4cf65a3b-3c3d-4692-99b0-7ca08de4257d" providerId="ADAL" clId="{450E0782-1D00-42AC-98F7-62A2034105B4}" dt="2021-04-16T09:59:04.667" v="4049" actId="1076"/>
          <ac:picMkLst>
            <pc:docMk/>
            <pc:sldMk cId="3948069332" sldId="286"/>
            <ac:picMk id="4" creationId="{6F2384B4-3F26-4E3A-8E23-86B1585E6424}"/>
          </ac:picMkLst>
        </pc:picChg>
        <pc:picChg chg="add mod ord">
          <ac:chgData name="Frances Player" userId="4cf65a3b-3c3d-4692-99b0-7ca08de4257d" providerId="ADAL" clId="{450E0782-1D00-42AC-98F7-62A2034105B4}" dt="2021-04-16T09:57:21.396" v="4036" actId="1076"/>
          <ac:picMkLst>
            <pc:docMk/>
            <pc:sldMk cId="3948069332" sldId="286"/>
            <ac:picMk id="5" creationId="{EA35E5B8-937F-440C-84FE-45D51CB61EA4}"/>
          </ac:picMkLst>
        </pc:picChg>
        <pc:picChg chg="add mod ord">
          <ac:chgData name="Frances Player" userId="4cf65a3b-3c3d-4692-99b0-7ca08de4257d" providerId="ADAL" clId="{450E0782-1D00-42AC-98F7-62A2034105B4}" dt="2021-04-16T09:57:19.267" v="4035" actId="1076"/>
          <ac:picMkLst>
            <pc:docMk/>
            <pc:sldMk cId="3948069332" sldId="286"/>
            <ac:picMk id="6" creationId="{A5FFF02C-5444-4877-B653-F572516BC196}"/>
          </ac:picMkLst>
        </pc:picChg>
        <pc:picChg chg="del">
          <ac:chgData name="Frances Player" userId="4cf65a3b-3c3d-4692-99b0-7ca08de4257d" providerId="ADAL" clId="{450E0782-1D00-42AC-98F7-62A2034105B4}" dt="2021-04-16T09:57:15.121" v="4034" actId="478"/>
          <ac:picMkLst>
            <pc:docMk/>
            <pc:sldMk cId="3948069332" sldId="286"/>
            <ac:picMk id="7" creationId="{44B5218A-AFB0-4ECD-95A7-EAF4A1BE5C55}"/>
          </ac:picMkLst>
        </pc:picChg>
        <pc:picChg chg="del mod">
          <ac:chgData name="Frances Player" userId="4cf65a3b-3c3d-4692-99b0-7ca08de4257d" providerId="ADAL" clId="{450E0782-1D00-42AC-98F7-62A2034105B4}" dt="2021-04-16T09:57:26.455" v="4038" actId="478"/>
          <ac:picMkLst>
            <pc:docMk/>
            <pc:sldMk cId="3948069332" sldId="286"/>
            <ac:picMk id="8" creationId="{B73F1B06-7046-4B6E-823B-D9D42CE13987}"/>
          </ac:picMkLst>
        </pc:picChg>
        <pc:picChg chg="del">
          <ac:chgData name="Frances Player" userId="4cf65a3b-3c3d-4692-99b0-7ca08de4257d" providerId="ADAL" clId="{450E0782-1D00-42AC-98F7-62A2034105B4}" dt="2021-04-16T09:54:43.334" v="4006" actId="478"/>
          <ac:picMkLst>
            <pc:docMk/>
            <pc:sldMk cId="3948069332" sldId="286"/>
            <ac:picMk id="9" creationId="{C72616CE-EB62-43D9-B5FC-85617E6356C9}"/>
          </ac:picMkLst>
        </pc:picChg>
        <pc:picChg chg="del mod">
          <ac:chgData name="Frances Player" userId="4cf65a3b-3c3d-4692-99b0-7ca08de4257d" providerId="ADAL" clId="{450E0782-1D00-42AC-98F7-62A2034105B4}" dt="2021-04-16T09:56:24.853" v="4024" actId="478"/>
          <ac:picMkLst>
            <pc:docMk/>
            <pc:sldMk cId="3948069332" sldId="286"/>
            <ac:picMk id="12" creationId="{573DF5CF-825D-44C5-8D4C-2BD640AD1B41}"/>
          </ac:picMkLst>
        </pc:picChg>
        <pc:picChg chg="add mod ord">
          <ac:chgData name="Frances Player" userId="4cf65a3b-3c3d-4692-99b0-7ca08de4257d" providerId="ADAL" clId="{450E0782-1D00-42AC-98F7-62A2034105B4}" dt="2021-04-16T09:58:59.504" v="4047" actId="14100"/>
          <ac:picMkLst>
            <pc:docMk/>
            <pc:sldMk cId="3948069332" sldId="286"/>
            <ac:picMk id="13" creationId="{D25178A6-29FB-47E0-80A5-E7D65A7EBA71}"/>
          </ac:picMkLst>
        </pc:picChg>
      </pc:sldChg>
      <pc:sldChg chg="addSp delSp modSp mod modNotesTx">
        <pc:chgData name="Frances Player" userId="4cf65a3b-3c3d-4692-99b0-7ca08de4257d" providerId="ADAL" clId="{450E0782-1D00-42AC-98F7-62A2034105B4}" dt="2021-04-16T10:02:18.185" v="4149" actId="20577"/>
        <pc:sldMkLst>
          <pc:docMk/>
          <pc:sldMk cId="3234644742" sldId="287"/>
        </pc:sldMkLst>
        <pc:spChg chg="mod">
          <ac:chgData name="Frances Player" userId="4cf65a3b-3c3d-4692-99b0-7ca08de4257d" providerId="ADAL" clId="{450E0782-1D00-42AC-98F7-62A2034105B4}" dt="2021-04-16T10:02:14.731" v="4145" actId="20577"/>
          <ac:spMkLst>
            <pc:docMk/>
            <pc:sldMk cId="3234644742" sldId="287"/>
            <ac:spMk id="7" creationId="{F048DB6A-5F8F-4A78-906B-E21FD58E549E}"/>
          </ac:spMkLst>
        </pc:spChg>
        <pc:picChg chg="add mod">
          <ac:chgData name="Frances Player" userId="4cf65a3b-3c3d-4692-99b0-7ca08de4257d" providerId="ADAL" clId="{450E0782-1D00-42AC-98F7-62A2034105B4}" dt="2021-04-16T10:01:57.654" v="4135" actId="14100"/>
          <ac:picMkLst>
            <pc:docMk/>
            <pc:sldMk cId="3234644742" sldId="287"/>
            <ac:picMk id="3" creationId="{3818F0CA-909F-4C29-BBBD-7D12A7228E52}"/>
          </ac:picMkLst>
        </pc:picChg>
        <pc:picChg chg="del">
          <ac:chgData name="Frances Player" userId="4cf65a3b-3c3d-4692-99b0-7ca08de4257d" providerId="ADAL" clId="{450E0782-1D00-42AC-98F7-62A2034105B4}" dt="2021-04-16T10:01:42.607" v="4130" actId="478"/>
          <ac:picMkLst>
            <pc:docMk/>
            <pc:sldMk cId="3234644742" sldId="287"/>
            <ac:picMk id="4" creationId="{6E8644C6-52BC-4CE3-96D3-C2F2A18C7694}"/>
          </ac:picMkLst>
        </pc:picChg>
      </pc:sldChg>
      <pc:sldChg chg="addSp delSp modSp mod modNotesTx">
        <pc:chgData name="Frances Player" userId="4cf65a3b-3c3d-4692-99b0-7ca08de4257d" providerId="ADAL" clId="{450E0782-1D00-42AC-98F7-62A2034105B4}" dt="2021-05-07T13:32:13.753" v="10342" actId="20577"/>
        <pc:sldMkLst>
          <pc:docMk/>
          <pc:sldMk cId="414392437" sldId="288"/>
        </pc:sldMkLst>
        <pc:spChg chg="mod">
          <ac:chgData name="Frances Player" userId="4cf65a3b-3c3d-4692-99b0-7ca08de4257d" providerId="ADAL" clId="{450E0782-1D00-42AC-98F7-62A2034105B4}" dt="2021-05-07T13:32:13.753" v="10342" actId="20577"/>
          <ac:spMkLst>
            <pc:docMk/>
            <pc:sldMk cId="414392437" sldId="288"/>
            <ac:spMk id="5" creationId="{1556D7C0-E693-4137-80B6-8C9FB1E46246}"/>
          </ac:spMkLst>
        </pc:spChg>
        <pc:spChg chg="add mod">
          <ac:chgData name="Frances Player" userId="4cf65a3b-3c3d-4692-99b0-7ca08de4257d" providerId="ADAL" clId="{450E0782-1D00-42AC-98F7-62A2034105B4}" dt="2021-05-07T10:22:33.574" v="8135" actId="20577"/>
          <ac:spMkLst>
            <pc:docMk/>
            <pc:sldMk cId="414392437" sldId="288"/>
            <ac:spMk id="7" creationId="{676EBE14-57C3-4CA6-9A80-C3D38A512ECA}"/>
          </ac:spMkLst>
        </pc:spChg>
        <pc:spChg chg="add mod">
          <ac:chgData name="Frances Player" userId="4cf65a3b-3c3d-4692-99b0-7ca08de4257d" providerId="ADAL" clId="{450E0782-1D00-42AC-98F7-62A2034105B4}" dt="2021-05-07T10:22:37.348" v="8139" actId="20577"/>
          <ac:spMkLst>
            <pc:docMk/>
            <pc:sldMk cId="414392437" sldId="288"/>
            <ac:spMk id="15" creationId="{0536314D-63CA-4FE8-BEF5-81AC85492BA6}"/>
          </ac:spMkLst>
        </pc:spChg>
        <pc:spChg chg="add mod">
          <ac:chgData name="Frances Player" userId="4cf65a3b-3c3d-4692-99b0-7ca08de4257d" providerId="ADAL" clId="{450E0782-1D00-42AC-98F7-62A2034105B4}" dt="2021-05-07T10:22:10.016" v="8123" actId="20577"/>
          <ac:spMkLst>
            <pc:docMk/>
            <pc:sldMk cId="414392437" sldId="288"/>
            <ac:spMk id="16" creationId="{006CE932-849E-4962-AB1C-2FBD1A5B5272}"/>
          </ac:spMkLst>
        </pc:spChg>
        <pc:spChg chg="add mod">
          <ac:chgData name="Frances Player" userId="4cf65a3b-3c3d-4692-99b0-7ca08de4257d" providerId="ADAL" clId="{450E0782-1D00-42AC-98F7-62A2034105B4}" dt="2021-05-07T10:22:21.145" v="8129" actId="20577"/>
          <ac:spMkLst>
            <pc:docMk/>
            <pc:sldMk cId="414392437" sldId="288"/>
            <ac:spMk id="17" creationId="{14A6092A-3707-4D09-8B70-2DA5595BC4B8}"/>
          </ac:spMkLst>
        </pc:spChg>
        <pc:spChg chg="mod">
          <ac:chgData name="Frances Player" userId="4cf65a3b-3c3d-4692-99b0-7ca08de4257d" providerId="ADAL" clId="{450E0782-1D00-42AC-98F7-62A2034105B4}" dt="2021-05-07T10:21:15.619" v="8082" actId="20577"/>
          <ac:spMkLst>
            <pc:docMk/>
            <pc:sldMk cId="414392437" sldId="288"/>
            <ac:spMk id="19" creationId="{99CD6CD7-9244-43A8-863F-3CE101FEC69A}"/>
          </ac:spMkLst>
        </pc:spChg>
        <pc:spChg chg="add del mod">
          <ac:chgData name="Frances Player" userId="4cf65a3b-3c3d-4692-99b0-7ca08de4257d" providerId="ADAL" clId="{450E0782-1D00-42AC-98F7-62A2034105B4}" dt="2021-04-30T10:24:12.857" v="6903" actId="478"/>
          <ac:spMkLst>
            <pc:docMk/>
            <pc:sldMk cId="414392437" sldId="288"/>
            <ac:spMk id="20" creationId="{42142B54-8A2B-41B6-B26E-EDDBD0F8D29C}"/>
          </ac:spMkLst>
        </pc:spChg>
        <pc:spChg chg="add del mod">
          <ac:chgData name="Frances Player" userId="4cf65a3b-3c3d-4692-99b0-7ca08de4257d" providerId="ADAL" clId="{450E0782-1D00-42AC-98F7-62A2034105B4}" dt="2021-04-30T10:24:15.410" v="6904" actId="478"/>
          <ac:spMkLst>
            <pc:docMk/>
            <pc:sldMk cId="414392437" sldId="288"/>
            <ac:spMk id="21" creationId="{5D794CDB-EA32-489F-94FD-939EF8406D4D}"/>
          </ac:spMkLst>
        </pc:spChg>
        <pc:spChg chg="add del mod">
          <ac:chgData name="Frances Player" userId="4cf65a3b-3c3d-4692-99b0-7ca08de4257d" providerId="ADAL" clId="{450E0782-1D00-42AC-98F7-62A2034105B4}" dt="2021-04-30T10:24:08.351" v="6901" actId="478"/>
          <ac:spMkLst>
            <pc:docMk/>
            <pc:sldMk cId="414392437" sldId="288"/>
            <ac:spMk id="22" creationId="{27ECD931-1E9A-42EF-96AC-5EF6EE7EB244}"/>
          </ac:spMkLst>
        </pc:spChg>
        <pc:grpChg chg="del">
          <ac:chgData name="Frances Player" userId="4cf65a3b-3c3d-4692-99b0-7ca08de4257d" providerId="ADAL" clId="{450E0782-1D00-42AC-98F7-62A2034105B4}" dt="2021-04-16T10:30:46.414" v="4704" actId="478"/>
          <ac:grpSpMkLst>
            <pc:docMk/>
            <pc:sldMk cId="414392437" sldId="288"/>
            <ac:grpSpMk id="18" creationId="{FD8A2B7C-4E88-4947-9DDC-F02ABC5C69FC}"/>
          </ac:grpSpMkLst>
        </pc:grpChg>
        <pc:picChg chg="add del mod ord">
          <ac:chgData name="Frances Player" userId="4cf65a3b-3c3d-4692-99b0-7ca08de4257d" providerId="ADAL" clId="{450E0782-1D00-42AC-98F7-62A2034105B4}" dt="2021-04-30T10:23:58.178" v="6897" actId="478"/>
          <ac:picMkLst>
            <pc:docMk/>
            <pc:sldMk cId="414392437" sldId="288"/>
            <ac:picMk id="3" creationId="{6F072E3D-384A-4729-B3A1-DF7E0E201057}"/>
          </ac:picMkLst>
        </pc:picChg>
        <pc:picChg chg="add mod ord">
          <ac:chgData name="Frances Player" userId="4cf65a3b-3c3d-4692-99b0-7ca08de4257d" providerId="ADAL" clId="{450E0782-1D00-42AC-98F7-62A2034105B4}" dt="2021-05-07T10:20:42.010" v="8066" actId="1076"/>
          <ac:picMkLst>
            <pc:docMk/>
            <pc:sldMk cId="414392437" sldId="288"/>
            <ac:picMk id="3" creationId="{842B33CA-F399-436C-9586-FDB9544CED9C}"/>
          </ac:picMkLst>
        </pc:picChg>
        <pc:picChg chg="add del mod ord">
          <ac:chgData name="Frances Player" userId="4cf65a3b-3c3d-4692-99b0-7ca08de4257d" providerId="ADAL" clId="{450E0782-1D00-42AC-98F7-62A2034105B4}" dt="2021-05-07T10:20:15.289" v="8059" actId="478"/>
          <ac:picMkLst>
            <pc:docMk/>
            <pc:sldMk cId="414392437" sldId="288"/>
            <ac:picMk id="8" creationId="{48C1727B-15C3-471C-A8B2-D6E9CCE9DD8E}"/>
          </ac:picMkLst>
        </pc:picChg>
        <pc:picChg chg="del">
          <ac:chgData name="Frances Player" userId="4cf65a3b-3c3d-4692-99b0-7ca08de4257d" providerId="ADAL" clId="{450E0782-1D00-42AC-98F7-62A2034105B4}" dt="2021-04-30T10:23:56.216" v="6896" actId="478"/>
          <ac:picMkLst>
            <pc:docMk/>
            <pc:sldMk cId="414392437" sldId="288"/>
            <ac:picMk id="9" creationId="{62E056E5-6296-4DBA-81F7-42B05EA64490}"/>
          </ac:picMkLst>
        </pc:picChg>
        <pc:picChg chg="add del">
          <ac:chgData name="Frances Player" userId="4cf65a3b-3c3d-4692-99b0-7ca08de4257d" providerId="ADAL" clId="{450E0782-1D00-42AC-98F7-62A2034105B4}" dt="2021-04-30T10:25:06.082" v="6925"/>
          <ac:picMkLst>
            <pc:docMk/>
            <pc:sldMk cId="414392437" sldId="288"/>
            <ac:picMk id="10" creationId="{2163740E-06DD-47D7-AFAC-4CEEC4070C89}"/>
          </ac:picMkLst>
        </pc:picChg>
      </pc:sldChg>
      <pc:sldChg chg="addSp delSp modSp mod modNotesTx">
        <pc:chgData name="Frances Player" userId="4cf65a3b-3c3d-4692-99b0-7ca08de4257d" providerId="ADAL" clId="{450E0782-1D00-42AC-98F7-62A2034105B4}" dt="2021-04-16T11:53:24.560" v="5822" actId="20577"/>
        <pc:sldMkLst>
          <pc:docMk/>
          <pc:sldMk cId="3016927468" sldId="292"/>
        </pc:sldMkLst>
        <pc:spChg chg="mod">
          <ac:chgData name="Frances Player" userId="4cf65a3b-3c3d-4692-99b0-7ca08de4257d" providerId="ADAL" clId="{450E0782-1D00-42AC-98F7-62A2034105B4}" dt="2021-04-16T11:53:11.158" v="5818" actId="20577"/>
          <ac:spMkLst>
            <pc:docMk/>
            <pc:sldMk cId="3016927468" sldId="292"/>
            <ac:spMk id="6" creationId="{916B3FED-571F-4AE5-B818-8C4047F3207A}"/>
          </ac:spMkLst>
        </pc:spChg>
        <pc:picChg chg="add mod">
          <ac:chgData name="Frances Player" userId="4cf65a3b-3c3d-4692-99b0-7ca08de4257d" providerId="ADAL" clId="{450E0782-1D00-42AC-98F7-62A2034105B4}" dt="2021-04-16T11:51:12.144" v="5705" actId="1076"/>
          <ac:picMkLst>
            <pc:docMk/>
            <pc:sldMk cId="3016927468" sldId="292"/>
            <ac:picMk id="3" creationId="{46311D14-9FD6-4A17-9910-6C0D2198C363}"/>
          </ac:picMkLst>
        </pc:picChg>
        <pc:picChg chg="del">
          <ac:chgData name="Frances Player" userId="4cf65a3b-3c3d-4692-99b0-7ca08de4257d" providerId="ADAL" clId="{450E0782-1D00-42AC-98F7-62A2034105B4}" dt="2021-04-16T11:51:06.903" v="5703" actId="478"/>
          <ac:picMkLst>
            <pc:docMk/>
            <pc:sldMk cId="3016927468" sldId="292"/>
            <ac:picMk id="4" creationId="{92DA70B8-361C-4444-AF99-B2A81C49BDD8}"/>
          </ac:picMkLst>
        </pc:picChg>
        <pc:picChg chg="del">
          <ac:chgData name="Frances Player" userId="4cf65a3b-3c3d-4692-99b0-7ca08de4257d" providerId="ADAL" clId="{450E0782-1D00-42AC-98F7-62A2034105B4}" dt="2021-04-16T11:51:14.561" v="5706" actId="478"/>
          <ac:picMkLst>
            <pc:docMk/>
            <pc:sldMk cId="3016927468" sldId="292"/>
            <ac:picMk id="5" creationId="{9EFFE7B5-4DB4-48ED-819E-0E7010D02DC1}"/>
          </ac:picMkLst>
        </pc:picChg>
        <pc:picChg chg="add mod">
          <ac:chgData name="Frances Player" userId="4cf65a3b-3c3d-4692-99b0-7ca08de4257d" providerId="ADAL" clId="{450E0782-1D00-42AC-98F7-62A2034105B4}" dt="2021-04-16T11:51:34.839" v="5708" actId="1076"/>
          <ac:picMkLst>
            <pc:docMk/>
            <pc:sldMk cId="3016927468" sldId="292"/>
            <ac:picMk id="9" creationId="{25949C8D-20B5-44E0-BA18-EC2C9E88BF53}"/>
          </ac:picMkLst>
        </pc:picChg>
      </pc:sldChg>
      <pc:sldChg chg="modNotesTx">
        <pc:chgData name="Frances Player" userId="4cf65a3b-3c3d-4692-99b0-7ca08de4257d" providerId="ADAL" clId="{450E0782-1D00-42AC-98F7-62A2034105B4}" dt="2021-05-07T10:18:03.477" v="8017" actId="20577"/>
        <pc:sldMkLst>
          <pc:docMk/>
          <pc:sldMk cId="500449079" sldId="293"/>
        </pc:sldMkLst>
      </pc:sldChg>
      <pc:sldChg chg="addSp delSp modSp mod modNotesTx">
        <pc:chgData name="Frances Player" userId="4cf65a3b-3c3d-4692-99b0-7ca08de4257d" providerId="ADAL" clId="{450E0782-1D00-42AC-98F7-62A2034105B4}" dt="2021-05-07T13:49:56.182" v="10422" actId="20577"/>
        <pc:sldMkLst>
          <pc:docMk/>
          <pc:sldMk cId="4031325520" sldId="294"/>
        </pc:sldMkLst>
        <pc:spChg chg="add mod">
          <ac:chgData name="Frances Player" userId="4cf65a3b-3c3d-4692-99b0-7ca08de4257d" providerId="ADAL" clId="{450E0782-1D00-42AC-98F7-62A2034105B4}" dt="2021-04-16T13:44:15.319" v="6159" actId="1076"/>
          <ac:spMkLst>
            <pc:docMk/>
            <pc:sldMk cId="4031325520" sldId="294"/>
            <ac:spMk id="2" creationId="{7344C3B4-4423-4B16-AF7E-C4E3FCF9E19E}"/>
          </ac:spMkLst>
        </pc:spChg>
        <pc:spChg chg="add mod">
          <ac:chgData name="Frances Player" userId="4cf65a3b-3c3d-4692-99b0-7ca08de4257d" providerId="ADAL" clId="{450E0782-1D00-42AC-98F7-62A2034105B4}" dt="2021-04-30T12:37:46.229" v="7644" actId="20577"/>
          <ac:spMkLst>
            <pc:docMk/>
            <pc:sldMk cId="4031325520" sldId="294"/>
            <ac:spMk id="6" creationId="{550F2116-EE23-413A-845C-7B95A896DC33}"/>
          </ac:spMkLst>
        </pc:spChg>
        <pc:spChg chg="mod">
          <ac:chgData name="Frances Player" userId="4cf65a3b-3c3d-4692-99b0-7ca08de4257d" providerId="ADAL" clId="{450E0782-1D00-42AC-98F7-62A2034105B4}" dt="2021-05-07T13:49:56.182" v="10422" actId="20577"/>
          <ac:spMkLst>
            <pc:docMk/>
            <pc:sldMk cId="4031325520" sldId="294"/>
            <ac:spMk id="9" creationId="{2AE41DE3-5796-4B63-A5D8-D47F42151E8A}"/>
          </ac:spMkLst>
        </pc:spChg>
        <pc:graphicFrameChg chg="add mod">
          <ac:chgData name="Frances Player" userId="4cf65a3b-3c3d-4692-99b0-7ca08de4257d" providerId="ADAL" clId="{450E0782-1D00-42AC-98F7-62A2034105B4}" dt="2021-04-16T13:39:16.740" v="5828" actId="14100"/>
          <ac:graphicFrameMkLst>
            <pc:docMk/>
            <pc:sldMk cId="4031325520" sldId="294"/>
            <ac:graphicFrameMk id="5" creationId="{935E86F7-756E-4A5A-AC54-2D15BF3A1951}"/>
          </ac:graphicFrameMkLst>
        </pc:graphicFrameChg>
        <pc:graphicFrameChg chg="del">
          <ac:chgData name="Frances Player" userId="4cf65a3b-3c3d-4692-99b0-7ca08de4257d" providerId="ADAL" clId="{450E0782-1D00-42AC-98F7-62A2034105B4}" dt="2021-04-16T13:39:08.664" v="5823" actId="478"/>
          <ac:graphicFrameMkLst>
            <pc:docMk/>
            <pc:sldMk cId="4031325520" sldId="294"/>
            <ac:graphicFrameMk id="12" creationId="{C01DDFF8-BA5A-46A6-A2A8-9F73484C2806}"/>
          </ac:graphicFrameMkLst>
        </pc:graphicFrameChg>
        <pc:picChg chg="add mod">
          <ac:chgData name="Frances Player" userId="4cf65a3b-3c3d-4692-99b0-7ca08de4257d" providerId="ADAL" clId="{450E0782-1D00-42AC-98F7-62A2034105B4}" dt="2021-05-07T13:33:21.428" v="10355" actId="14100"/>
          <ac:picMkLst>
            <pc:docMk/>
            <pc:sldMk cId="4031325520" sldId="294"/>
            <ac:picMk id="3" creationId="{324825DE-72F5-4459-9FF7-381E8568575D}"/>
          </ac:picMkLst>
        </pc:picChg>
        <pc:picChg chg="del">
          <ac:chgData name="Frances Player" userId="4cf65a3b-3c3d-4692-99b0-7ca08de4257d" providerId="ADAL" clId="{450E0782-1D00-42AC-98F7-62A2034105B4}" dt="2021-04-30T12:28:41.693" v="7283" actId="478"/>
          <ac:picMkLst>
            <pc:docMk/>
            <pc:sldMk cId="4031325520" sldId="294"/>
            <ac:picMk id="3" creationId="{AE420D47-DB07-42ED-87C3-2CD80CFF9A14}"/>
          </ac:picMkLst>
        </pc:picChg>
        <pc:picChg chg="add del mod">
          <ac:chgData name="Frances Player" userId="4cf65a3b-3c3d-4692-99b0-7ca08de4257d" providerId="ADAL" clId="{450E0782-1D00-42AC-98F7-62A2034105B4}" dt="2021-05-07T13:03:46.855" v="8976" actId="478"/>
          <ac:picMkLst>
            <pc:docMk/>
            <pc:sldMk cId="4031325520" sldId="294"/>
            <ac:picMk id="4" creationId="{AC1E8E45-8BA2-4BB4-8C72-F434A6B06F6D}"/>
          </ac:picMkLst>
        </pc:picChg>
      </pc:sldChg>
      <pc:sldChg chg="addSp delSp modSp new mod modNotesTx">
        <pc:chgData name="Frances Player" userId="4cf65a3b-3c3d-4692-99b0-7ca08de4257d" providerId="ADAL" clId="{450E0782-1D00-42AC-98F7-62A2034105B4}" dt="2021-05-07T13:15:14.406" v="9567" actId="20577"/>
        <pc:sldMkLst>
          <pc:docMk/>
          <pc:sldMk cId="2423567048" sldId="295"/>
        </pc:sldMkLst>
        <pc:spChg chg="mod">
          <ac:chgData name="Frances Player" userId="4cf65a3b-3c3d-4692-99b0-7ca08de4257d" providerId="ADAL" clId="{450E0782-1D00-42AC-98F7-62A2034105B4}" dt="2021-05-07T10:46:10.358" v="8338" actId="20577"/>
          <ac:spMkLst>
            <pc:docMk/>
            <pc:sldMk cId="2423567048" sldId="295"/>
            <ac:spMk id="2" creationId="{3BE96644-3229-4C4E-8369-07F19876D7FB}"/>
          </ac:spMkLst>
        </pc:spChg>
        <pc:spChg chg="del">
          <ac:chgData name="Frances Player" userId="4cf65a3b-3c3d-4692-99b0-7ca08de4257d" providerId="ADAL" clId="{450E0782-1D00-42AC-98F7-62A2034105B4}" dt="2021-05-07T10:45:37.558" v="8283"/>
          <ac:spMkLst>
            <pc:docMk/>
            <pc:sldMk cId="2423567048" sldId="295"/>
            <ac:spMk id="3" creationId="{28C2C9B2-AE42-4DAB-A55F-408E0078D319}"/>
          </ac:spMkLst>
        </pc:spChg>
        <pc:spChg chg="add mod">
          <ac:chgData name="Frances Player" userId="4cf65a3b-3c3d-4692-99b0-7ca08de4257d" providerId="ADAL" clId="{450E0782-1D00-42AC-98F7-62A2034105B4}" dt="2021-05-07T13:15:14.406" v="9567" actId="20577"/>
          <ac:spMkLst>
            <pc:docMk/>
            <pc:sldMk cId="2423567048" sldId="295"/>
            <ac:spMk id="5" creationId="{CC2D6B8C-B094-4A86-B8A4-833CA1539B49}"/>
          </ac:spMkLst>
        </pc:spChg>
        <pc:spChg chg="add mod">
          <ac:chgData name="Frances Player" userId="4cf65a3b-3c3d-4692-99b0-7ca08de4257d" providerId="ADAL" clId="{450E0782-1D00-42AC-98F7-62A2034105B4}" dt="2021-05-07T12:07:25.569" v="8663" actId="20577"/>
          <ac:spMkLst>
            <pc:docMk/>
            <pc:sldMk cId="2423567048" sldId="295"/>
            <ac:spMk id="6" creationId="{C7A33BF1-CAE2-419E-8120-C22616101BE6}"/>
          </ac:spMkLst>
        </pc:spChg>
        <pc:picChg chg="add mod">
          <ac:chgData name="Frances Player" userId="4cf65a3b-3c3d-4692-99b0-7ca08de4257d" providerId="ADAL" clId="{450E0782-1D00-42AC-98F7-62A2034105B4}" dt="2021-05-07T10:45:47.567" v="8286" actId="14100"/>
          <ac:picMkLst>
            <pc:docMk/>
            <pc:sldMk cId="2423567048" sldId="295"/>
            <ac:picMk id="4" creationId="{D739AC7C-8B8B-4D89-963F-B6E8845E82DB}"/>
          </ac:picMkLst>
        </pc:picChg>
      </pc:sldChg>
    </pc:docChg>
  </pc:docChgLst>
  <pc:docChgLst>
    <pc:chgData name="Alanna Wurm" userId="S::awurm@bma.org.uk::71cb75d1-1fb1-482a-99e6-5e5d973f9738" providerId="AD" clId="Web-{70CDC79F-D081-2000-C945-FB68BFD19AC3}"/>
    <pc:docChg chg="modSld">
      <pc:chgData name="Alanna Wurm" userId="S::awurm@bma.org.uk::71cb75d1-1fb1-482a-99e6-5e5d973f9738" providerId="AD" clId="Web-{70CDC79F-D081-2000-C945-FB68BFD19AC3}" dt="2021-05-14T12:00:25.581" v="267"/>
      <pc:docMkLst>
        <pc:docMk/>
      </pc:docMkLst>
      <pc:sldChg chg="modSp modNotes">
        <pc:chgData name="Alanna Wurm" userId="S::awurm@bma.org.uk::71cb75d1-1fb1-482a-99e6-5e5d973f9738" providerId="AD" clId="Web-{70CDC79F-D081-2000-C945-FB68BFD19AC3}" dt="2021-05-14T12:00:25.581" v="267"/>
        <pc:sldMkLst>
          <pc:docMk/>
          <pc:sldMk cId="3016927468" sldId="292"/>
        </pc:sldMkLst>
        <pc:spChg chg="mod">
          <ac:chgData name="Alanna Wurm" userId="S::awurm@bma.org.uk::71cb75d1-1fb1-482a-99e6-5e5d973f9738" providerId="AD" clId="Web-{70CDC79F-D081-2000-C945-FB68BFD19AC3}" dt="2021-05-14T12:00:21.628" v="259" actId="20577"/>
          <ac:spMkLst>
            <pc:docMk/>
            <pc:sldMk cId="3016927468" sldId="292"/>
            <ac:spMk id="6" creationId="{916B3FED-571F-4AE5-B818-8C4047F3207A}"/>
          </ac:spMkLst>
        </pc:spChg>
        <pc:picChg chg="mod">
          <ac:chgData name="Alanna Wurm" userId="S::awurm@bma.org.uk::71cb75d1-1fb1-482a-99e6-5e5d973f9738" providerId="AD" clId="Web-{70CDC79F-D081-2000-C945-FB68BFD19AC3}" dt="2021-05-14T11:58:48.716" v="161" actId="1076"/>
          <ac:picMkLst>
            <pc:docMk/>
            <pc:sldMk cId="3016927468" sldId="292"/>
            <ac:picMk id="4" creationId="{F75D6FA4-608A-42F1-ABF9-0A43885E968D}"/>
          </ac:picMkLst>
        </pc:picChg>
      </pc:sldChg>
    </pc:docChg>
  </pc:docChgLst>
  <pc:docChgLst>
    <pc:chgData name="Frances Player" userId="S::fplayer@bma.org.uk::4cf65a3b-3c3d-4692-99b0-7ca08de4257d" providerId="AD" clId="Web-{D13A464B-1A2A-3255-6FD1-6C2871CBA60D}"/>
    <pc:docChg chg="addSld modSld">
      <pc:chgData name="Frances Player" userId="S::fplayer@bma.org.uk::4cf65a3b-3c3d-4692-99b0-7ca08de4257d" providerId="AD" clId="Web-{D13A464B-1A2A-3255-6FD1-6C2871CBA60D}" dt="2021-02-12T10:27:02.286" v="185"/>
      <pc:docMkLst>
        <pc:docMk/>
      </pc:docMkLst>
      <pc:sldChg chg="addSp delSp modSp new">
        <pc:chgData name="Frances Player" userId="S::fplayer@bma.org.uk::4cf65a3b-3c3d-4692-99b0-7ca08de4257d" providerId="AD" clId="Web-{D13A464B-1A2A-3255-6FD1-6C2871CBA60D}" dt="2021-02-12T10:21:33.515" v="182" actId="1076"/>
        <pc:sldMkLst>
          <pc:docMk/>
          <pc:sldMk cId="1175981116" sldId="271"/>
        </pc:sldMkLst>
        <pc:spChg chg="mod">
          <ac:chgData name="Frances Player" userId="S::fplayer@bma.org.uk::4cf65a3b-3c3d-4692-99b0-7ca08de4257d" providerId="AD" clId="Web-{D13A464B-1A2A-3255-6FD1-6C2871CBA60D}" dt="2021-02-12T10:11:14.897" v="22" actId="20577"/>
          <ac:spMkLst>
            <pc:docMk/>
            <pc:sldMk cId="1175981116" sldId="271"/>
            <ac:spMk id="2" creationId="{E5838A32-88A3-41CF-8A86-246016901125}"/>
          </ac:spMkLst>
        </pc:spChg>
        <pc:spChg chg="del">
          <ac:chgData name="Frances Player" userId="S::fplayer@bma.org.uk::4cf65a3b-3c3d-4692-99b0-7ca08de4257d" providerId="AD" clId="Web-{D13A464B-1A2A-3255-6FD1-6C2871CBA60D}" dt="2021-02-12T10:11:30.741" v="23"/>
          <ac:spMkLst>
            <pc:docMk/>
            <pc:sldMk cId="1175981116" sldId="271"/>
            <ac:spMk id="3" creationId="{9690F508-21BB-4F05-B7EF-E4ED96027B0D}"/>
          </ac:spMkLst>
        </pc:spChg>
        <pc:spChg chg="add mod">
          <ac:chgData name="Frances Player" userId="S::fplayer@bma.org.uk::4cf65a3b-3c3d-4692-99b0-7ca08de4257d" providerId="AD" clId="Web-{D13A464B-1A2A-3255-6FD1-6C2871CBA60D}" dt="2021-02-12T10:15:23.713" v="51" actId="20577"/>
          <ac:spMkLst>
            <pc:docMk/>
            <pc:sldMk cId="1175981116" sldId="271"/>
            <ac:spMk id="5" creationId="{951C4994-06A9-4C41-8B38-E4E202316E6E}"/>
          </ac:spMkLst>
        </pc:spChg>
        <pc:spChg chg="add mod">
          <ac:chgData name="Frances Player" userId="S::fplayer@bma.org.uk::4cf65a3b-3c3d-4692-99b0-7ca08de4257d" providerId="AD" clId="Web-{D13A464B-1A2A-3255-6FD1-6C2871CBA60D}" dt="2021-02-12T10:21:33.515" v="182" actId="1076"/>
          <ac:spMkLst>
            <pc:docMk/>
            <pc:sldMk cId="1175981116" sldId="271"/>
            <ac:spMk id="7" creationId="{A889C6EB-12A0-4BC7-B2B0-D9EA85D03457}"/>
          </ac:spMkLst>
        </pc:spChg>
        <pc:picChg chg="add mod ord">
          <ac:chgData name="Frances Player" userId="S::fplayer@bma.org.uk::4cf65a3b-3c3d-4692-99b0-7ca08de4257d" providerId="AD" clId="Web-{D13A464B-1A2A-3255-6FD1-6C2871CBA60D}" dt="2021-02-12T10:12:21.117" v="28" actId="1076"/>
          <ac:picMkLst>
            <pc:docMk/>
            <pc:sldMk cId="1175981116" sldId="271"/>
            <ac:picMk id="4" creationId="{79773426-B1AE-474F-AA44-481B22676D6E}"/>
          </ac:picMkLst>
        </pc:picChg>
      </pc:sldChg>
      <pc:sldChg chg="addSp delSp modSp new">
        <pc:chgData name="Frances Player" userId="S::fplayer@bma.org.uk::4cf65a3b-3c3d-4692-99b0-7ca08de4257d" providerId="AD" clId="Web-{D13A464B-1A2A-3255-6FD1-6C2871CBA60D}" dt="2021-02-12T10:27:02.286" v="185"/>
        <pc:sldMkLst>
          <pc:docMk/>
          <pc:sldMk cId="1534909215" sldId="272"/>
        </pc:sldMkLst>
        <pc:spChg chg="del">
          <ac:chgData name="Frances Player" userId="S::fplayer@bma.org.uk::4cf65a3b-3c3d-4692-99b0-7ca08de4257d" providerId="AD" clId="Web-{D13A464B-1A2A-3255-6FD1-6C2871CBA60D}" dt="2021-02-12T10:26:49.379" v="184"/>
          <ac:spMkLst>
            <pc:docMk/>
            <pc:sldMk cId="1534909215" sldId="272"/>
            <ac:spMk id="3" creationId="{F298888E-77BC-4478-8BDF-11544C3E71CB}"/>
          </ac:spMkLst>
        </pc:spChg>
        <pc:spChg chg="add mod">
          <ac:chgData name="Frances Player" userId="S::fplayer@bma.org.uk::4cf65a3b-3c3d-4692-99b0-7ca08de4257d" providerId="AD" clId="Web-{D13A464B-1A2A-3255-6FD1-6C2871CBA60D}" dt="2021-02-12T10:27:02.286" v="185"/>
          <ac:spMkLst>
            <pc:docMk/>
            <pc:sldMk cId="1534909215" sldId="272"/>
            <ac:spMk id="6" creationId="{1A0B7519-06FD-47A6-B93A-623FB620B54C}"/>
          </ac:spMkLst>
        </pc:spChg>
        <pc:picChg chg="add del mod ord">
          <ac:chgData name="Frances Player" userId="S::fplayer@bma.org.uk::4cf65a3b-3c3d-4692-99b0-7ca08de4257d" providerId="AD" clId="Web-{D13A464B-1A2A-3255-6FD1-6C2871CBA60D}" dt="2021-02-12T10:27:02.286" v="185"/>
          <ac:picMkLst>
            <pc:docMk/>
            <pc:sldMk cId="1534909215" sldId="272"/>
            <ac:picMk id="4" creationId="{A5A98302-508A-4925-918A-A4AEA9FC7457}"/>
          </ac:picMkLst>
        </pc:picChg>
      </pc:sldChg>
    </pc:docChg>
  </pc:docChgLst>
  <pc:docChgLst>
    <pc:chgData name="Helena Morris" userId="S::hmorris@bma.org.uk::0064647f-9f98-4cb2-8fb8-b610d4a5700d" providerId="AD" clId="Web-{9088514E-042B-5A24-D19D-2589356EF63B}"/>
    <pc:docChg chg="modSld">
      <pc:chgData name="Helena Morris" userId="S::hmorris@bma.org.uk::0064647f-9f98-4cb2-8fb8-b610d4a5700d" providerId="AD" clId="Web-{9088514E-042B-5A24-D19D-2589356EF63B}" dt="2021-03-26T14:55:36.730" v="1" actId="20577"/>
      <pc:docMkLst>
        <pc:docMk/>
      </pc:docMkLst>
      <pc:sldChg chg="modSp">
        <pc:chgData name="Helena Morris" userId="S::hmorris@bma.org.uk::0064647f-9f98-4cb2-8fb8-b610d4a5700d" providerId="AD" clId="Web-{9088514E-042B-5A24-D19D-2589356EF63B}" dt="2021-03-26T14:55:36.730" v="1" actId="20577"/>
        <pc:sldMkLst>
          <pc:docMk/>
          <pc:sldMk cId="2009444173" sldId="274"/>
        </pc:sldMkLst>
        <pc:spChg chg="mod">
          <ac:chgData name="Helena Morris" userId="S::hmorris@bma.org.uk::0064647f-9f98-4cb2-8fb8-b610d4a5700d" providerId="AD" clId="Web-{9088514E-042B-5A24-D19D-2589356EF63B}" dt="2021-03-26T14:55:36.730" v="1" actId="20577"/>
          <ac:spMkLst>
            <pc:docMk/>
            <pc:sldMk cId="2009444173" sldId="274"/>
            <ac:spMk id="5" creationId="{A04D9283-CBD9-431C-8E5D-E01D819BA240}"/>
          </ac:spMkLst>
        </pc:spChg>
      </pc:sldChg>
    </pc:docChg>
  </pc:docChgLst>
  <pc:docChgLst>
    <pc:chgData name="Jonathan" userId="7ed9af77-701f-40b3-a0a1-0b13a54c4866" providerId="ADAL" clId="{96CC715D-1771-475F-B15D-9FE6DCB91FCA}"/>
    <pc:docChg chg="modSld">
      <pc:chgData name="Jonathan" userId="7ed9af77-701f-40b3-a0a1-0b13a54c4866" providerId="ADAL" clId="{96CC715D-1771-475F-B15D-9FE6DCB91FCA}" dt="2021-03-11T13:47:23.894" v="2" actId="27918"/>
      <pc:docMkLst>
        <pc:docMk/>
      </pc:docMkLst>
      <pc:sldChg chg="mod">
        <pc:chgData name="Jonathan" userId="7ed9af77-701f-40b3-a0a1-0b13a54c4866" providerId="ADAL" clId="{96CC715D-1771-475F-B15D-9FE6DCB91FCA}" dt="2021-03-11T13:47:23.894" v="2" actId="27918"/>
        <pc:sldMkLst>
          <pc:docMk/>
          <pc:sldMk cId="3226315003" sldId="284"/>
        </pc:sldMkLst>
      </pc:sldChg>
    </pc:docChg>
  </pc:docChgLst>
  <pc:docChgLst>
    <pc:chgData name="Helena Morris" userId="S::hmorris@bma.org.uk::0064647f-9f98-4cb2-8fb8-b610d4a5700d" providerId="AD" clId="Web-{485BF9D4-C0EF-9410-745D-3AC5CDDF6971}"/>
    <pc:docChg chg="modSld">
      <pc:chgData name="Helena Morris" userId="S::hmorris@bma.org.uk::0064647f-9f98-4cb2-8fb8-b610d4a5700d" providerId="AD" clId="Web-{485BF9D4-C0EF-9410-745D-3AC5CDDF6971}" dt="2021-06-17T12:34:20.835" v="1" actId="20577"/>
      <pc:docMkLst>
        <pc:docMk/>
      </pc:docMkLst>
      <pc:sldChg chg="modSp">
        <pc:chgData name="Helena Morris" userId="S::hmorris@bma.org.uk::0064647f-9f98-4cb2-8fb8-b610d4a5700d" providerId="AD" clId="Web-{485BF9D4-C0EF-9410-745D-3AC5CDDF6971}" dt="2021-06-17T12:34:20.835" v="1" actId="20577"/>
        <pc:sldMkLst>
          <pc:docMk/>
          <pc:sldMk cId="2009444173" sldId="274"/>
        </pc:sldMkLst>
        <pc:spChg chg="mod">
          <ac:chgData name="Helena Morris" userId="S::hmorris@bma.org.uk::0064647f-9f98-4cb2-8fb8-b610d4a5700d" providerId="AD" clId="Web-{485BF9D4-C0EF-9410-745D-3AC5CDDF6971}" dt="2021-06-17T12:34:20.835" v="1" actId="20577"/>
          <ac:spMkLst>
            <pc:docMk/>
            <pc:sldMk cId="2009444173" sldId="274"/>
            <ac:spMk id="5" creationId="{A04D9283-CBD9-431C-8E5D-E01D819BA240}"/>
          </ac:spMkLst>
        </pc:spChg>
      </pc:sldChg>
    </pc:docChg>
  </pc:docChgLst>
  <pc:docChgLst>
    <pc:chgData name="Helena Morris" userId="S::hmorris@bma.org.uk::0064647f-9f98-4cb2-8fb8-b610d4a5700d" providerId="AD" clId="Web-{DE4ABBB7-A467-84E2-B08B-ABB117CBF908}"/>
    <pc:docChg chg="modSld">
      <pc:chgData name="Helena Morris" userId="S::hmorris@bma.org.uk::0064647f-9f98-4cb2-8fb8-b610d4a5700d" providerId="AD" clId="Web-{DE4ABBB7-A467-84E2-B08B-ABB117CBF908}" dt="2021-03-09T12:46:47.697" v="6" actId="14100"/>
      <pc:docMkLst>
        <pc:docMk/>
      </pc:docMkLst>
      <pc:sldChg chg="modSp">
        <pc:chgData name="Helena Morris" userId="S::hmorris@bma.org.uk::0064647f-9f98-4cb2-8fb8-b610d4a5700d" providerId="AD" clId="Web-{DE4ABBB7-A467-84E2-B08B-ABB117CBF908}" dt="2021-03-09T12:46:47.697" v="6" actId="14100"/>
        <pc:sldMkLst>
          <pc:docMk/>
          <pc:sldMk cId="2209885738" sldId="283"/>
        </pc:sldMkLst>
        <pc:spChg chg="mod">
          <ac:chgData name="Helena Morris" userId="S::hmorris@bma.org.uk::0064647f-9f98-4cb2-8fb8-b610d4a5700d" providerId="AD" clId="Web-{DE4ABBB7-A467-84E2-B08B-ABB117CBF908}" dt="2021-03-09T12:46:47.697" v="6" actId="14100"/>
          <ac:spMkLst>
            <pc:docMk/>
            <pc:sldMk cId="2209885738" sldId="283"/>
            <ac:spMk id="9" creationId="{87E9A82D-1DB6-42CA-90C5-112C7707AE20}"/>
          </ac:spMkLst>
        </pc:spChg>
      </pc:sldChg>
    </pc:docChg>
  </pc:docChgLst>
  <pc:docChgLst>
    <pc:chgData name="Helena Morris" userId="0064647f-9f98-4cb2-8fb8-b610d4a5700d" providerId="ADAL" clId="{97F8562C-2A42-47C5-9019-82172BD7746B}"/>
    <pc:docChg chg="undo redo custSel addSld delSld modSld modSection">
      <pc:chgData name="Helena Morris" userId="0064647f-9f98-4cb2-8fb8-b610d4a5700d" providerId="ADAL" clId="{97F8562C-2A42-47C5-9019-82172BD7746B}" dt="2021-07-02T11:18:57.422" v="27679" actId="20577"/>
      <pc:docMkLst>
        <pc:docMk/>
      </pc:docMkLst>
      <pc:sldChg chg="addSp delSp modSp mod addCm delCm modNotesTx">
        <pc:chgData name="Helena Morris" userId="0064647f-9f98-4cb2-8fb8-b610d4a5700d" providerId="ADAL" clId="{97F8562C-2A42-47C5-9019-82172BD7746B}" dt="2021-07-02T11:18:57.422" v="27679" actId="20577"/>
        <pc:sldMkLst>
          <pc:docMk/>
          <pc:sldMk cId="2444401622" sldId="257"/>
        </pc:sldMkLst>
        <pc:spChg chg="mod">
          <ac:chgData name="Helena Morris" userId="0064647f-9f98-4cb2-8fb8-b610d4a5700d" providerId="ADAL" clId="{97F8562C-2A42-47C5-9019-82172BD7746B}" dt="2021-02-26T10:16:06.917" v="17" actId="14100"/>
          <ac:spMkLst>
            <pc:docMk/>
            <pc:sldMk cId="2444401622" sldId="257"/>
            <ac:spMk id="2" creationId="{67D83301-831A-4329-8456-37D3A4154436}"/>
          </ac:spMkLst>
        </pc:spChg>
        <pc:spChg chg="mod">
          <ac:chgData name="Helena Morris" userId="0064647f-9f98-4cb2-8fb8-b610d4a5700d" providerId="ADAL" clId="{97F8562C-2A42-47C5-9019-82172BD7746B}" dt="2021-07-01T16:04:40.495" v="27379" actId="20577"/>
          <ac:spMkLst>
            <pc:docMk/>
            <pc:sldMk cId="2444401622" sldId="257"/>
            <ac:spMk id="5" creationId="{4C2343A2-09FA-47F9-96A7-84EF94D12C75}"/>
          </ac:spMkLst>
        </pc:spChg>
        <pc:spChg chg="mod">
          <ac:chgData name="Helena Morris" userId="0064647f-9f98-4cb2-8fb8-b610d4a5700d" providerId="ADAL" clId="{97F8562C-2A42-47C5-9019-82172BD7746B}" dt="2021-04-23T08:59:01.213" v="9398" actId="1076"/>
          <ac:spMkLst>
            <pc:docMk/>
            <pc:sldMk cId="2444401622" sldId="257"/>
            <ac:spMk id="9" creationId="{709E36E8-4F3C-4B6A-8155-7EDDD50BE450}"/>
          </ac:spMkLst>
        </pc:spChg>
        <pc:graphicFrameChg chg="add del mod modGraphic">
          <ac:chgData name="Helena Morris" userId="0064647f-9f98-4cb2-8fb8-b610d4a5700d" providerId="ADAL" clId="{97F8562C-2A42-47C5-9019-82172BD7746B}" dt="2021-03-05T09:51:49.214" v="453" actId="14734"/>
          <ac:graphicFrameMkLst>
            <pc:docMk/>
            <pc:sldMk cId="2444401622" sldId="257"/>
            <ac:graphicFrameMk id="12" creationId="{FBF6124D-0464-4F0B-8542-675D3AFE3B40}"/>
          </ac:graphicFrameMkLst>
        </pc:graphicFrameChg>
        <pc:graphicFrameChg chg="mod modGraphic">
          <ac:chgData name="Helena Morris" userId="0064647f-9f98-4cb2-8fb8-b610d4a5700d" providerId="ADAL" clId="{97F8562C-2A42-47C5-9019-82172BD7746B}" dt="2021-07-01T15:12:03.746" v="26671"/>
          <ac:graphicFrameMkLst>
            <pc:docMk/>
            <pc:sldMk cId="2444401622" sldId="257"/>
            <ac:graphicFrameMk id="14" creationId="{C3611F06-914C-4815-8200-DD68B970FB7A}"/>
          </ac:graphicFrameMkLst>
        </pc:graphicFrameChg>
        <pc:picChg chg="add del">
          <ac:chgData name="Helena Morris" userId="0064647f-9f98-4cb2-8fb8-b610d4a5700d" providerId="ADAL" clId="{97F8562C-2A42-47C5-9019-82172BD7746B}" dt="2021-03-19T10:09:24.336" v="3774" actId="478"/>
          <ac:picMkLst>
            <pc:docMk/>
            <pc:sldMk cId="2444401622" sldId="257"/>
            <ac:picMk id="3" creationId="{83D1BB75-F707-4A7B-A06C-7A8CC8769873}"/>
          </ac:picMkLst>
        </pc:picChg>
      </pc:sldChg>
      <pc:sldChg chg="addSp delSp modSp mod modNotesTx">
        <pc:chgData name="Helena Morris" userId="0064647f-9f98-4cb2-8fb8-b610d4a5700d" providerId="ADAL" clId="{97F8562C-2A42-47C5-9019-82172BD7746B}" dt="2021-07-02T10:31:43.752" v="27501" actId="6549"/>
        <pc:sldMkLst>
          <pc:docMk/>
          <pc:sldMk cId="1010998243" sldId="258"/>
        </pc:sldMkLst>
        <pc:spChg chg="mod">
          <ac:chgData name="Helena Morris" userId="0064647f-9f98-4cb2-8fb8-b610d4a5700d" providerId="ADAL" clId="{97F8562C-2A42-47C5-9019-82172BD7746B}" dt="2021-07-02T08:52:07.012" v="27436" actId="20577"/>
          <ac:spMkLst>
            <pc:docMk/>
            <pc:sldMk cId="1010998243" sldId="258"/>
            <ac:spMk id="5" creationId="{A3EF7311-4D96-4375-AFA0-122B07FA72A6}"/>
          </ac:spMkLst>
        </pc:spChg>
        <pc:picChg chg="add del mod">
          <ac:chgData name="Helena Morris" userId="0064647f-9f98-4cb2-8fb8-b610d4a5700d" providerId="ADAL" clId="{97F8562C-2A42-47C5-9019-82172BD7746B}" dt="2021-05-14T08:50:56.705" v="14505" actId="478"/>
          <ac:picMkLst>
            <pc:docMk/>
            <pc:sldMk cId="1010998243" sldId="258"/>
            <ac:picMk id="3" creationId="{12B3048D-49AF-4280-B9AF-64C2240C49B6}"/>
          </ac:picMkLst>
        </pc:picChg>
        <pc:picChg chg="add del mod">
          <ac:chgData name="Helena Morris" userId="0064647f-9f98-4cb2-8fb8-b610d4a5700d" providerId="ADAL" clId="{97F8562C-2A42-47C5-9019-82172BD7746B}" dt="2021-06-25T08:35:56.256" v="25753" actId="478"/>
          <ac:picMkLst>
            <pc:docMk/>
            <pc:sldMk cId="1010998243" sldId="258"/>
            <ac:picMk id="3" creationId="{4133D93F-F424-465A-A2C7-F8D0C085283B}"/>
          </ac:picMkLst>
        </pc:picChg>
        <pc:picChg chg="add del mod">
          <ac:chgData name="Helena Morris" userId="0064647f-9f98-4cb2-8fb8-b610d4a5700d" providerId="ADAL" clId="{97F8562C-2A42-47C5-9019-82172BD7746B}" dt="2021-03-05T09:45:03.036" v="336" actId="478"/>
          <ac:picMkLst>
            <pc:docMk/>
            <pc:sldMk cId="1010998243" sldId="258"/>
            <ac:picMk id="3" creationId="{9282272A-A207-415B-8F1C-394B75ABEA05}"/>
          </ac:picMkLst>
        </pc:picChg>
        <pc:picChg chg="add mod">
          <ac:chgData name="Helena Morris" userId="0064647f-9f98-4cb2-8fb8-b610d4a5700d" providerId="ADAL" clId="{97F8562C-2A42-47C5-9019-82172BD7746B}" dt="2021-05-21T08:26:34.198" v="17653" actId="14100"/>
          <ac:picMkLst>
            <pc:docMk/>
            <pc:sldMk cId="1010998243" sldId="258"/>
            <ac:picMk id="3" creationId="{97077C21-0B81-458B-866E-165228B65950}"/>
          </ac:picMkLst>
        </pc:picChg>
        <pc:picChg chg="add del mod">
          <ac:chgData name="Helena Morris" userId="0064647f-9f98-4cb2-8fb8-b610d4a5700d" providerId="ADAL" clId="{97F8562C-2A42-47C5-9019-82172BD7746B}" dt="2021-04-30T08:23:40.186" v="11457" actId="478"/>
          <ac:picMkLst>
            <pc:docMk/>
            <pc:sldMk cId="1010998243" sldId="258"/>
            <ac:picMk id="3" creationId="{98D7CE71-7C03-48DC-8280-E873CD6D1D74}"/>
          </ac:picMkLst>
        </pc:picChg>
        <pc:picChg chg="add del mod">
          <ac:chgData name="Helena Morris" userId="0064647f-9f98-4cb2-8fb8-b610d4a5700d" providerId="ADAL" clId="{97F8562C-2A42-47C5-9019-82172BD7746B}" dt="2021-06-11T08:27:46.485" v="21562" actId="478"/>
          <ac:picMkLst>
            <pc:docMk/>
            <pc:sldMk cId="1010998243" sldId="258"/>
            <ac:picMk id="3" creationId="{B99B0B12-A037-43E4-BAB1-3C481A0F19C8}"/>
          </ac:picMkLst>
        </pc:picChg>
        <pc:picChg chg="add del mod">
          <ac:chgData name="Helena Morris" userId="0064647f-9f98-4cb2-8fb8-b610d4a5700d" providerId="ADAL" clId="{97F8562C-2A42-47C5-9019-82172BD7746B}" dt="2021-04-06T09:14:24.879" v="7612" actId="478"/>
          <ac:picMkLst>
            <pc:docMk/>
            <pc:sldMk cId="1010998243" sldId="258"/>
            <ac:picMk id="3" creationId="{CD68BDEA-4BC5-41E9-9738-3135E1D83384}"/>
          </ac:picMkLst>
        </pc:picChg>
        <pc:picChg chg="add del mod">
          <ac:chgData name="Helena Morris" userId="0064647f-9f98-4cb2-8fb8-b610d4a5700d" providerId="ADAL" clId="{97F8562C-2A42-47C5-9019-82172BD7746B}" dt="2021-03-19T09:58:32.725" v="3674" actId="478"/>
          <ac:picMkLst>
            <pc:docMk/>
            <pc:sldMk cId="1010998243" sldId="258"/>
            <ac:picMk id="3" creationId="{E46B632F-77A1-472E-A8A8-9697E659C37A}"/>
          </ac:picMkLst>
        </pc:picChg>
        <pc:picChg chg="add mod">
          <ac:chgData name="Helena Morris" userId="0064647f-9f98-4cb2-8fb8-b610d4a5700d" providerId="ADAL" clId="{97F8562C-2A42-47C5-9019-82172BD7746B}" dt="2021-07-02T08:50:44.296" v="27399" actId="14100"/>
          <ac:picMkLst>
            <pc:docMk/>
            <pc:sldMk cId="1010998243" sldId="258"/>
            <ac:picMk id="3" creationId="{EEF9E8C2-D168-4BC3-821A-27E0E0250552}"/>
          </ac:picMkLst>
        </pc:picChg>
        <pc:picChg chg="add del mod">
          <ac:chgData name="Helena Morris" userId="0064647f-9f98-4cb2-8fb8-b610d4a5700d" providerId="ADAL" clId="{97F8562C-2A42-47C5-9019-82172BD7746B}" dt="2021-04-30T08:21:41.876" v="11435"/>
          <ac:picMkLst>
            <pc:docMk/>
            <pc:sldMk cId="1010998243" sldId="258"/>
            <ac:picMk id="4" creationId="{015ABA0D-48D5-4C03-94E0-BD646BC2039F}"/>
          </ac:picMkLst>
        </pc:picChg>
        <pc:picChg chg="add del mod">
          <ac:chgData name="Helena Morris" userId="0064647f-9f98-4cb2-8fb8-b610d4a5700d" providerId="ADAL" clId="{97F8562C-2A42-47C5-9019-82172BD7746B}" dt="2021-05-21T08:26:18.640" v="17648" actId="478"/>
          <ac:picMkLst>
            <pc:docMk/>
            <pc:sldMk cId="1010998243" sldId="258"/>
            <ac:picMk id="4" creationId="{01BE299D-E9E2-406C-8BB6-CA543B711DC8}"/>
          </ac:picMkLst>
        </pc:picChg>
        <pc:picChg chg="add del mod">
          <ac:chgData name="Helena Morris" userId="0064647f-9f98-4cb2-8fb8-b610d4a5700d" providerId="ADAL" clId="{97F8562C-2A42-47C5-9019-82172BD7746B}" dt="2021-07-02T08:50:29.027" v="27394" actId="478"/>
          <ac:picMkLst>
            <pc:docMk/>
            <pc:sldMk cId="1010998243" sldId="258"/>
            <ac:picMk id="4" creationId="{A460E1F9-D548-4177-8B8A-4298292A6678}"/>
          </ac:picMkLst>
        </pc:picChg>
        <pc:picChg chg="add del mod">
          <ac:chgData name="Helena Morris" userId="0064647f-9f98-4cb2-8fb8-b610d4a5700d" providerId="ADAL" clId="{97F8562C-2A42-47C5-9019-82172BD7746B}" dt="2021-03-12T09:43:50.221" v="1467" actId="478"/>
          <ac:picMkLst>
            <pc:docMk/>
            <pc:sldMk cId="1010998243" sldId="258"/>
            <ac:picMk id="4" creationId="{A464D332-5F07-456D-9E10-FCCAA31B5FF9}"/>
          </ac:picMkLst>
        </pc:picChg>
        <pc:picChg chg="add mod">
          <ac:chgData name="Helena Morris" userId="0064647f-9f98-4cb2-8fb8-b610d4a5700d" providerId="ADAL" clId="{97F8562C-2A42-47C5-9019-82172BD7746B}" dt="2021-04-06T09:14:46.783" v="7618" actId="14100"/>
          <ac:picMkLst>
            <pc:docMk/>
            <pc:sldMk cId="1010998243" sldId="258"/>
            <ac:picMk id="4" creationId="{AA4FD039-A024-4033-B625-FE0FD4C4EC4F}"/>
          </ac:picMkLst>
        </pc:picChg>
        <pc:picChg chg="del">
          <ac:chgData name="Helena Morris" userId="0064647f-9f98-4cb2-8fb8-b610d4a5700d" providerId="ADAL" clId="{97F8562C-2A42-47C5-9019-82172BD7746B}" dt="2021-04-23T08:43:09.638" v="9324" actId="478"/>
          <ac:picMkLst>
            <pc:docMk/>
            <pc:sldMk cId="1010998243" sldId="258"/>
            <ac:picMk id="4" creationId="{AF4E9AB4-6885-49D9-8A1F-F51A1E394526}"/>
          </ac:picMkLst>
        </pc:picChg>
        <pc:picChg chg="add del mod">
          <ac:chgData name="Helena Morris" userId="0064647f-9f98-4cb2-8fb8-b610d4a5700d" providerId="ADAL" clId="{97F8562C-2A42-47C5-9019-82172BD7746B}" dt="2021-03-26T09:41:22.248" v="5597" actId="478"/>
          <ac:picMkLst>
            <pc:docMk/>
            <pc:sldMk cId="1010998243" sldId="258"/>
            <ac:picMk id="4" creationId="{B59C701E-A7A4-4E20-8B9C-BDCDE8578C48}"/>
          </ac:picMkLst>
        </pc:picChg>
        <pc:picChg chg="add del mod">
          <ac:chgData name="Helena Morris" userId="0064647f-9f98-4cb2-8fb8-b610d4a5700d" providerId="ADAL" clId="{97F8562C-2A42-47C5-9019-82172BD7746B}" dt="2021-06-18T09:11:13.169" v="23982" actId="478"/>
          <ac:picMkLst>
            <pc:docMk/>
            <pc:sldMk cId="1010998243" sldId="258"/>
            <ac:picMk id="4" creationId="{F86E1B75-862A-4E62-AEBD-A462F81AA8CF}"/>
          </ac:picMkLst>
        </pc:picChg>
        <pc:picChg chg="del">
          <ac:chgData name="Helena Morris" userId="0064647f-9f98-4cb2-8fb8-b610d4a5700d" providerId="ADAL" clId="{97F8562C-2A42-47C5-9019-82172BD7746B}" dt="2021-02-26T10:10:49.230" v="1" actId="478"/>
          <ac:picMkLst>
            <pc:docMk/>
            <pc:sldMk cId="1010998243" sldId="258"/>
            <ac:picMk id="7" creationId="{6705E099-B39D-4B9E-8610-6B17861EE18C}"/>
          </ac:picMkLst>
        </pc:picChg>
        <pc:picChg chg="add del mod">
          <ac:chgData name="Helena Morris" userId="0064647f-9f98-4cb2-8fb8-b610d4a5700d" providerId="ADAL" clId="{97F8562C-2A42-47C5-9019-82172BD7746B}" dt="2021-05-07T08:42:49.153" v="13313" actId="478"/>
          <ac:picMkLst>
            <pc:docMk/>
            <pc:sldMk cId="1010998243" sldId="258"/>
            <ac:picMk id="7" creationId="{7BF532CE-C822-4774-8D57-152859A3290C}"/>
          </ac:picMkLst>
        </pc:picChg>
        <pc:picChg chg="del">
          <ac:chgData name="Helena Morris" userId="0064647f-9f98-4cb2-8fb8-b610d4a5700d" providerId="ADAL" clId="{97F8562C-2A42-47C5-9019-82172BD7746B}" dt="2021-06-04T08:40:21.379" v="19221" actId="478"/>
          <ac:picMkLst>
            <pc:docMk/>
            <pc:sldMk cId="1010998243" sldId="258"/>
            <ac:picMk id="1028" creationId="{CAA325EE-2B6F-49CD-AD92-61B4FBA82953}"/>
          </ac:picMkLst>
        </pc:picChg>
      </pc:sldChg>
      <pc:sldChg chg="addSp delSp modSp mod modNotesTx">
        <pc:chgData name="Helena Morris" userId="0064647f-9f98-4cb2-8fb8-b610d4a5700d" providerId="ADAL" clId="{97F8562C-2A42-47C5-9019-82172BD7746B}" dt="2021-07-02T11:18:24.392" v="27678" actId="20577"/>
        <pc:sldMkLst>
          <pc:docMk/>
          <pc:sldMk cId="1503161694" sldId="259"/>
        </pc:sldMkLst>
        <pc:spChg chg="mod">
          <ac:chgData name="Helena Morris" userId="0064647f-9f98-4cb2-8fb8-b610d4a5700d" providerId="ADAL" clId="{97F8562C-2A42-47C5-9019-82172BD7746B}" dt="2021-06-24T15:39:40.486" v="25145" actId="20577"/>
          <ac:spMkLst>
            <pc:docMk/>
            <pc:sldMk cId="1503161694" sldId="259"/>
            <ac:spMk id="7" creationId="{D0BB2D5C-C28C-401D-871F-F1DF9336ADC0}"/>
          </ac:spMkLst>
        </pc:spChg>
        <pc:picChg chg="add del mod">
          <ac:chgData name="Helena Morris" userId="0064647f-9f98-4cb2-8fb8-b610d4a5700d" providerId="ADAL" clId="{97F8562C-2A42-47C5-9019-82172BD7746B}" dt="2021-03-26T10:04:58.597" v="6009" actId="478"/>
          <ac:picMkLst>
            <pc:docMk/>
            <pc:sldMk cId="1503161694" sldId="259"/>
            <ac:picMk id="3" creationId="{370A5C7D-56D1-434B-8D59-293E4D761655}"/>
          </ac:picMkLst>
        </pc:picChg>
        <pc:picChg chg="add mod">
          <ac:chgData name="Helena Morris" userId="0064647f-9f98-4cb2-8fb8-b610d4a5700d" providerId="ADAL" clId="{97F8562C-2A42-47C5-9019-82172BD7746B}" dt="2021-04-06T11:29:09.815" v="8099" actId="14100"/>
          <ac:picMkLst>
            <pc:docMk/>
            <pc:sldMk cId="1503161694" sldId="259"/>
            <ac:picMk id="3" creationId="{46F17826-3E11-473E-92A8-3CD430462ACE}"/>
          </ac:picMkLst>
        </pc:picChg>
        <pc:picChg chg="add del mod">
          <ac:chgData name="Helena Morris" userId="0064647f-9f98-4cb2-8fb8-b610d4a5700d" providerId="ADAL" clId="{97F8562C-2A42-47C5-9019-82172BD7746B}" dt="2021-07-01T14:54:02.929" v="26550" actId="478"/>
          <ac:picMkLst>
            <pc:docMk/>
            <pc:sldMk cId="1503161694" sldId="259"/>
            <ac:picMk id="3" creationId="{61047E0F-F947-4E43-BB77-B5EB7C30B526}"/>
          </ac:picMkLst>
        </pc:picChg>
        <pc:picChg chg="add del mod">
          <ac:chgData name="Helena Morris" userId="0064647f-9f98-4cb2-8fb8-b610d4a5700d" providerId="ADAL" clId="{97F8562C-2A42-47C5-9019-82172BD7746B}" dt="2021-03-12T10:04:21.574" v="1654" actId="478"/>
          <ac:picMkLst>
            <pc:docMk/>
            <pc:sldMk cId="1503161694" sldId="259"/>
            <ac:picMk id="3" creationId="{87A695FF-DFF5-4658-A6EA-A1E4EE854EC8}"/>
          </ac:picMkLst>
        </pc:picChg>
        <pc:picChg chg="add del">
          <ac:chgData name="Helena Morris" userId="0064647f-9f98-4cb2-8fb8-b610d4a5700d" providerId="ADAL" clId="{97F8562C-2A42-47C5-9019-82172BD7746B}" dt="2021-02-26T12:10:57.511" v="94" actId="478"/>
          <ac:picMkLst>
            <pc:docMk/>
            <pc:sldMk cId="1503161694" sldId="259"/>
            <ac:picMk id="3" creationId="{A9221AAE-0DB6-41FE-B6FB-C1666EC908AD}"/>
          </ac:picMkLst>
        </pc:picChg>
        <pc:picChg chg="add del mod">
          <ac:chgData name="Helena Morris" userId="0064647f-9f98-4cb2-8fb8-b610d4a5700d" providerId="ADAL" clId="{97F8562C-2A42-47C5-9019-82172BD7746B}" dt="2021-06-17T15:36:13.951" v="22564" actId="478"/>
          <ac:picMkLst>
            <pc:docMk/>
            <pc:sldMk cId="1503161694" sldId="259"/>
            <ac:picMk id="3" creationId="{D0B51B1F-6640-472F-9BC6-6C2B4559D4EE}"/>
          </ac:picMkLst>
        </pc:picChg>
        <pc:picChg chg="add mod">
          <ac:chgData name="Helena Morris" userId="0064647f-9f98-4cb2-8fb8-b610d4a5700d" providerId="ADAL" clId="{97F8562C-2A42-47C5-9019-82172BD7746B}" dt="2021-05-20T14:47:17" v="16631" actId="14100"/>
          <ac:picMkLst>
            <pc:docMk/>
            <pc:sldMk cId="1503161694" sldId="259"/>
            <ac:picMk id="3" creationId="{D6919F85-70BA-4062-8215-6BB42ADB7D0F}"/>
          </ac:picMkLst>
        </pc:picChg>
        <pc:picChg chg="add del mod">
          <ac:chgData name="Helena Morris" userId="0064647f-9f98-4cb2-8fb8-b610d4a5700d" providerId="ADAL" clId="{97F8562C-2A42-47C5-9019-82172BD7746B}" dt="2021-04-30T08:38:32.165" v="11876" actId="478"/>
          <ac:picMkLst>
            <pc:docMk/>
            <pc:sldMk cId="1503161694" sldId="259"/>
            <ac:picMk id="3" creationId="{FB63B15D-8488-4874-8AF2-6A29F9097060}"/>
          </ac:picMkLst>
        </pc:picChg>
        <pc:picChg chg="add del mod">
          <ac:chgData name="Helena Morris" userId="0064647f-9f98-4cb2-8fb8-b610d4a5700d" providerId="ADAL" clId="{97F8562C-2A42-47C5-9019-82172BD7746B}" dt="2021-05-14T09:10:29.341" v="14813" actId="478"/>
          <ac:picMkLst>
            <pc:docMk/>
            <pc:sldMk cId="1503161694" sldId="259"/>
            <ac:picMk id="3" creationId="{FE4A9628-D97A-496F-AA03-31F404002EA0}"/>
          </ac:picMkLst>
        </pc:picChg>
        <pc:picChg chg="add mod">
          <ac:chgData name="Helena Morris" userId="0064647f-9f98-4cb2-8fb8-b610d4a5700d" providerId="ADAL" clId="{97F8562C-2A42-47C5-9019-82172BD7746B}" dt="2021-07-01T14:54:18.731" v="26555" actId="14100"/>
          <ac:picMkLst>
            <pc:docMk/>
            <pc:sldMk cId="1503161694" sldId="259"/>
            <ac:picMk id="4" creationId="{0362048A-146C-46C9-B321-6EA5B6D27B6B}"/>
          </ac:picMkLst>
        </pc:picChg>
        <pc:picChg chg="add del mod">
          <ac:chgData name="Helena Morris" userId="0064647f-9f98-4cb2-8fb8-b610d4a5700d" providerId="ADAL" clId="{97F8562C-2A42-47C5-9019-82172BD7746B}" dt="2021-03-19T10:22:53.453" v="4151" actId="478"/>
          <ac:picMkLst>
            <pc:docMk/>
            <pc:sldMk cId="1503161694" sldId="259"/>
            <ac:picMk id="4" creationId="{16D7A7A8-77ED-4E8A-88D0-5367FC3187F6}"/>
          </ac:picMkLst>
        </pc:picChg>
        <pc:picChg chg="add del mod">
          <ac:chgData name="Helena Morris" userId="0064647f-9f98-4cb2-8fb8-b610d4a5700d" providerId="ADAL" clId="{97F8562C-2A42-47C5-9019-82172BD7746B}" dt="2021-04-06T11:28:45.003" v="8092" actId="478"/>
          <ac:picMkLst>
            <pc:docMk/>
            <pc:sldMk cId="1503161694" sldId="259"/>
            <ac:picMk id="4" creationId="{20E1C9AB-E636-43C8-A5DF-60D670AA701F}"/>
          </ac:picMkLst>
        </pc:picChg>
        <pc:picChg chg="add del mod">
          <ac:chgData name="Helena Morris" userId="0064647f-9f98-4cb2-8fb8-b610d4a5700d" providerId="ADAL" clId="{97F8562C-2A42-47C5-9019-82172BD7746B}" dt="2021-05-20T14:46:51.630" v="16625" actId="478"/>
          <ac:picMkLst>
            <pc:docMk/>
            <pc:sldMk cId="1503161694" sldId="259"/>
            <ac:picMk id="4" creationId="{2759010A-1960-4F9D-A78F-FC5B6EA2FE4C}"/>
          </ac:picMkLst>
        </pc:picChg>
        <pc:picChg chg="add del mod">
          <ac:chgData name="Helena Morris" userId="0064647f-9f98-4cb2-8fb8-b610d4a5700d" providerId="ADAL" clId="{97F8562C-2A42-47C5-9019-82172BD7746B}" dt="2021-06-10T15:18:02.245" v="20822" actId="478"/>
          <ac:picMkLst>
            <pc:docMk/>
            <pc:sldMk cId="1503161694" sldId="259"/>
            <ac:picMk id="4" creationId="{35124FB4-0E6C-4FCE-B759-BEEC33C9DFF0}"/>
          </ac:picMkLst>
        </pc:picChg>
        <pc:picChg chg="del">
          <ac:chgData name="Helena Morris" userId="0064647f-9f98-4cb2-8fb8-b610d4a5700d" providerId="ADAL" clId="{97F8562C-2A42-47C5-9019-82172BD7746B}" dt="2021-04-23T09:20:36.036" v="9718" actId="478"/>
          <ac:picMkLst>
            <pc:docMk/>
            <pc:sldMk cId="1503161694" sldId="259"/>
            <ac:picMk id="4" creationId="{929B9AA5-6837-4B8F-A574-3323CCFDCCB9}"/>
          </ac:picMkLst>
        </pc:picChg>
        <pc:picChg chg="add del mod">
          <ac:chgData name="Helena Morris" userId="0064647f-9f98-4cb2-8fb8-b610d4a5700d" providerId="ADAL" clId="{97F8562C-2A42-47C5-9019-82172BD7746B}" dt="2021-05-07T09:16:51.869" v="13596" actId="478"/>
          <ac:picMkLst>
            <pc:docMk/>
            <pc:sldMk cId="1503161694" sldId="259"/>
            <ac:picMk id="4" creationId="{C8FEEE1B-3FD8-48A9-B4DE-A94A880B98C9}"/>
          </ac:picMkLst>
        </pc:picChg>
        <pc:picChg chg="add del mod">
          <ac:chgData name="Helena Morris" userId="0064647f-9f98-4cb2-8fb8-b610d4a5700d" providerId="ADAL" clId="{97F8562C-2A42-47C5-9019-82172BD7746B}" dt="2021-06-24T15:38:38.966" v="25134" actId="478"/>
          <ac:picMkLst>
            <pc:docMk/>
            <pc:sldMk cId="1503161694" sldId="259"/>
            <ac:picMk id="4" creationId="{D3CD2D65-67C3-48A8-90F3-87703B63731C}"/>
          </ac:picMkLst>
        </pc:picChg>
        <pc:picChg chg="add del mod">
          <ac:chgData name="Helena Morris" userId="0064647f-9f98-4cb2-8fb8-b610d4a5700d" providerId="ADAL" clId="{97F8562C-2A42-47C5-9019-82172BD7746B}" dt="2021-02-26T12:10:28.590" v="89"/>
          <ac:picMkLst>
            <pc:docMk/>
            <pc:sldMk cId="1503161694" sldId="259"/>
            <ac:picMk id="1026" creationId="{63F83082-52DD-4BDE-BEB0-005A32C90A12}"/>
          </ac:picMkLst>
        </pc:picChg>
        <pc:picChg chg="add del mod">
          <ac:chgData name="Helena Morris" userId="0064647f-9f98-4cb2-8fb8-b610d4a5700d" providerId="ADAL" clId="{97F8562C-2A42-47C5-9019-82172BD7746B}" dt="2021-03-05T09:59:57.466" v="606" actId="478"/>
          <ac:picMkLst>
            <pc:docMk/>
            <pc:sldMk cId="1503161694" sldId="259"/>
            <ac:picMk id="1027" creationId="{BC9F842A-F08D-45C7-96E1-89F92CF3D362}"/>
          </ac:picMkLst>
        </pc:picChg>
        <pc:picChg chg="del">
          <ac:chgData name="Helena Morris" userId="0064647f-9f98-4cb2-8fb8-b610d4a5700d" providerId="ADAL" clId="{97F8562C-2A42-47C5-9019-82172BD7746B}" dt="2021-06-03T13:50:06.733" v="18879" actId="478"/>
          <ac:picMkLst>
            <pc:docMk/>
            <pc:sldMk cId="1503161694" sldId="259"/>
            <ac:picMk id="5122" creationId="{A1E42088-D713-4276-8DE7-7333AE8B9728}"/>
          </ac:picMkLst>
        </pc:picChg>
      </pc:sldChg>
      <pc:sldChg chg="addSp delSp modSp mod modNotesTx">
        <pc:chgData name="Helena Morris" userId="0064647f-9f98-4cb2-8fb8-b610d4a5700d" providerId="ADAL" clId="{97F8562C-2A42-47C5-9019-82172BD7746B}" dt="2021-07-02T10:32:07.748" v="27504" actId="6549"/>
        <pc:sldMkLst>
          <pc:docMk/>
          <pc:sldMk cId="2264740456" sldId="260"/>
        </pc:sldMkLst>
        <pc:spChg chg="mod">
          <ac:chgData name="Helena Morris" userId="0064647f-9f98-4cb2-8fb8-b610d4a5700d" providerId="ADAL" clId="{97F8562C-2A42-47C5-9019-82172BD7746B}" dt="2021-07-01T14:57:59.337" v="26610" actId="20577"/>
          <ac:spMkLst>
            <pc:docMk/>
            <pc:sldMk cId="2264740456" sldId="260"/>
            <ac:spMk id="7" creationId="{7EF88485-D120-4D12-A146-5AC695C41CF8}"/>
          </ac:spMkLst>
        </pc:spChg>
        <pc:spChg chg="mod">
          <ac:chgData name="Helena Morris" userId="0064647f-9f98-4cb2-8fb8-b610d4a5700d" providerId="ADAL" clId="{97F8562C-2A42-47C5-9019-82172BD7746B}" dt="2021-05-14T09:21:44.807" v="15029" actId="207"/>
          <ac:spMkLst>
            <pc:docMk/>
            <pc:sldMk cId="2264740456" sldId="260"/>
            <ac:spMk id="10" creationId="{5FA9F7F1-B43B-4861-901A-294770B1BA44}"/>
          </ac:spMkLst>
        </pc:spChg>
        <pc:picChg chg="add del mod">
          <ac:chgData name="Helena Morris" userId="0064647f-9f98-4cb2-8fb8-b610d4a5700d" providerId="ADAL" clId="{97F8562C-2A42-47C5-9019-82172BD7746B}" dt="2021-06-17T15:37:58.262" v="22591" actId="478"/>
          <ac:picMkLst>
            <pc:docMk/>
            <pc:sldMk cId="2264740456" sldId="260"/>
            <ac:picMk id="3" creationId="{237DEC11-3E68-42D7-8FEB-3BC756123A3A}"/>
          </ac:picMkLst>
        </pc:picChg>
        <pc:picChg chg="add mod">
          <ac:chgData name="Helena Morris" userId="0064647f-9f98-4cb2-8fb8-b610d4a5700d" providerId="ADAL" clId="{97F8562C-2A42-47C5-9019-82172BD7746B}" dt="2021-04-06T11:34:48.988" v="8152" actId="14100"/>
          <ac:picMkLst>
            <pc:docMk/>
            <pc:sldMk cId="2264740456" sldId="260"/>
            <ac:picMk id="3" creationId="{3177AAFD-C903-4CBD-ACA5-06A6F6A4384E}"/>
          </ac:picMkLst>
        </pc:picChg>
        <pc:picChg chg="add del mod">
          <ac:chgData name="Helena Morris" userId="0064647f-9f98-4cb2-8fb8-b610d4a5700d" providerId="ADAL" clId="{97F8562C-2A42-47C5-9019-82172BD7746B}" dt="2021-03-12T10:17:58.534" v="1693" actId="478"/>
          <ac:picMkLst>
            <pc:docMk/>
            <pc:sldMk cId="2264740456" sldId="260"/>
            <ac:picMk id="3" creationId="{34766FB9-8AAD-43CD-8552-D4FCA3522E5B}"/>
          </ac:picMkLst>
        </pc:picChg>
        <pc:picChg chg="add del mod">
          <ac:chgData name="Helena Morris" userId="0064647f-9f98-4cb2-8fb8-b610d4a5700d" providerId="ADAL" clId="{97F8562C-2A42-47C5-9019-82172BD7746B}" dt="2021-07-01T14:56:11.753" v="26576" actId="478"/>
          <ac:picMkLst>
            <pc:docMk/>
            <pc:sldMk cId="2264740456" sldId="260"/>
            <ac:picMk id="3" creationId="{660983E1-BEA2-430E-B8F8-34A33E0897F2}"/>
          </ac:picMkLst>
        </pc:picChg>
        <pc:picChg chg="add del mod">
          <ac:chgData name="Helena Morris" userId="0064647f-9f98-4cb2-8fb8-b610d4a5700d" providerId="ADAL" clId="{97F8562C-2A42-47C5-9019-82172BD7746B}" dt="2021-03-26T10:08:25.189" v="6066" actId="478"/>
          <ac:picMkLst>
            <pc:docMk/>
            <pc:sldMk cId="2264740456" sldId="260"/>
            <ac:picMk id="3" creationId="{6ED8481E-9FD7-402F-B54E-221C55577F16}"/>
          </ac:picMkLst>
        </pc:picChg>
        <pc:picChg chg="add del mod">
          <ac:chgData name="Helena Morris" userId="0064647f-9f98-4cb2-8fb8-b610d4a5700d" providerId="ADAL" clId="{97F8562C-2A42-47C5-9019-82172BD7746B}" dt="2021-05-14T09:13:18.552" v="14864" actId="478"/>
          <ac:picMkLst>
            <pc:docMk/>
            <pc:sldMk cId="2264740456" sldId="260"/>
            <ac:picMk id="3" creationId="{855F98C8-BE38-4DBC-AEFC-D992EB822D48}"/>
          </ac:picMkLst>
        </pc:picChg>
        <pc:picChg chg="del">
          <ac:chgData name="Helena Morris" userId="0064647f-9f98-4cb2-8fb8-b610d4a5700d" providerId="ADAL" clId="{97F8562C-2A42-47C5-9019-82172BD7746B}" dt="2021-02-26T11:54:46.447" v="66" actId="478"/>
          <ac:picMkLst>
            <pc:docMk/>
            <pc:sldMk cId="2264740456" sldId="260"/>
            <ac:picMk id="3" creationId="{92F447FB-7923-47C4-905D-F69FE0EB6EB8}"/>
          </ac:picMkLst>
        </pc:picChg>
        <pc:picChg chg="add del mod">
          <ac:chgData name="Helena Morris" userId="0064647f-9f98-4cb2-8fb8-b610d4a5700d" providerId="ADAL" clId="{97F8562C-2A42-47C5-9019-82172BD7746B}" dt="2021-04-30T08:46:28.096" v="11943" actId="478"/>
          <ac:picMkLst>
            <pc:docMk/>
            <pc:sldMk cId="2264740456" sldId="260"/>
            <ac:picMk id="3" creationId="{B70016A6-26F6-422D-A618-7077C17D8E0D}"/>
          </ac:picMkLst>
        </pc:picChg>
        <pc:picChg chg="add mod">
          <ac:chgData name="Helena Morris" userId="0064647f-9f98-4cb2-8fb8-b610d4a5700d" providerId="ADAL" clId="{97F8562C-2A42-47C5-9019-82172BD7746B}" dt="2021-05-20T14:50:03.668" v="16683" actId="14100"/>
          <ac:picMkLst>
            <pc:docMk/>
            <pc:sldMk cId="2264740456" sldId="260"/>
            <ac:picMk id="3" creationId="{F8E54555-3556-447A-BF58-6B06B5BB0153}"/>
          </ac:picMkLst>
        </pc:picChg>
        <pc:picChg chg="add del mod">
          <ac:chgData name="Helena Morris" userId="0064647f-9f98-4cb2-8fb8-b610d4a5700d" providerId="ADAL" clId="{97F8562C-2A42-47C5-9019-82172BD7746B}" dt="2021-03-05T10:04:41.863" v="625" actId="478"/>
          <ac:picMkLst>
            <pc:docMk/>
            <pc:sldMk cId="2264740456" sldId="260"/>
            <ac:picMk id="4" creationId="{35C84452-D9FE-4869-A5FC-CA2A0E48D291}"/>
          </ac:picMkLst>
        </pc:picChg>
        <pc:picChg chg="add del mod">
          <ac:chgData name="Helena Morris" userId="0064647f-9f98-4cb2-8fb8-b610d4a5700d" providerId="ADAL" clId="{97F8562C-2A42-47C5-9019-82172BD7746B}" dt="2021-03-19T10:29:15.133" v="4237" actId="478"/>
          <ac:picMkLst>
            <pc:docMk/>
            <pc:sldMk cId="2264740456" sldId="260"/>
            <ac:picMk id="4" creationId="{52A71F30-2C43-4C11-AA59-26C877AFDB47}"/>
          </ac:picMkLst>
        </pc:picChg>
        <pc:picChg chg="add del mod">
          <ac:chgData name="Helena Morris" userId="0064647f-9f98-4cb2-8fb8-b610d4a5700d" providerId="ADAL" clId="{97F8562C-2A42-47C5-9019-82172BD7746B}" dt="2021-06-24T15:41:36.438" v="25182" actId="478"/>
          <ac:picMkLst>
            <pc:docMk/>
            <pc:sldMk cId="2264740456" sldId="260"/>
            <ac:picMk id="4" creationId="{7B2BBB40-824B-4660-94A2-DB02BE5824E5}"/>
          </ac:picMkLst>
        </pc:picChg>
        <pc:picChg chg="add del mod">
          <ac:chgData name="Helena Morris" userId="0064647f-9f98-4cb2-8fb8-b610d4a5700d" providerId="ADAL" clId="{97F8562C-2A42-47C5-9019-82172BD7746B}" dt="2021-05-07T09:22:38.640" v="13650" actId="478"/>
          <ac:picMkLst>
            <pc:docMk/>
            <pc:sldMk cId="2264740456" sldId="260"/>
            <ac:picMk id="4" creationId="{7B74FD31-30C9-4F72-A30E-B6D6F4F04A8B}"/>
          </ac:picMkLst>
        </pc:picChg>
        <pc:picChg chg="add del mod">
          <ac:chgData name="Helena Morris" userId="0064647f-9f98-4cb2-8fb8-b610d4a5700d" providerId="ADAL" clId="{97F8562C-2A42-47C5-9019-82172BD7746B}" dt="2021-04-06T11:34:12.285" v="8145" actId="478"/>
          <ac:picMkLst>
            <pc:docMk/>
            <pc:sldMk cId="2264740456" sldId="260"/>
            <ac:picMk id="4" creationId="{941372D9-79F3-48B3-B552-D044F99EFD80}"/>
          </ac:picMkLst>
        </pc:picChg>
        <pc:picChg chg="add del mod">
          <ac:chgData name="Helena Morris" userId="0064647f-9f98-4cb2-8fb8-b610d4a5700d" providerId="ADAL" clId="{97F8562C-2A42-47C5-9019-82172BD7746B}" dt="2021-06-10T15:22:19.647" v="20854" actId="478"/>
          <ac:picMkLst>
            <pc:docMk/>
            <pc:sldMk cId="2264740456" sldId="260"/>
            <ac:picMk id="4" creationId="{9A1858F4-B96F-4F40-9357-F7B5BA397CB1}"/>
          </ac:picMkLst>
        </pc:picChg>
        <pc:picChg chg="add mod">
          <ac:chgData name="Helena Morris" userId="0064647f-9f98-4cb2-8fb8-b610d4a5700d" providerId="ADAL" clId="{97F8562C-2A42-47C5-9019-82172BD7746B}" dt="2021-07-01T14:56:50.569" v="26583" actId="14100"/>
          <ac:picMkLst>
            <pc:docMk/>
            <pc:sldMk cId="2264740456" sldId="260"/>
            <ac:picMk id="4" creationId="{A342F435-4306-4788-98DE-BEC0EF247460}"/>
          </ac:picMkLst>
        </pc:picChg>
        <pc:picChg chg="add del mod">
          <ac:chgData name="Helena Morris" userId="0064647f-9f98-4cb2-8fb8-b610d4a5700d" providerId="ADAL" clId="{97F8562C-2A42-47C5-9019-82172BD7746B}" dt="2021-05-20T14:49:46.157" v="16678" actId="478"/>
          <ac:picMkLst>
            <pc:docMk/>
            <pc:sldMk cId="2264740456" sldId="260"/>
            <ac:picMk id="4" creationId="{AE541768-0B95-4E2A-9A3A-E884FAB84477}"/>
          </ac:picMkLst>
        </pc:picChg>
        <pc:picChg chg="del">
          <ac:chgData name="Helena Morris" userId="0064647f-9f98-4cb2-8fb8-b610d4a5700d" providerId="ADAL" clId="{97F8562C-2A42-47C5-9019-82172BD7746B}" dt="2021-04-23T09:28:25.637" v="10048" actId="478"/>
          <ac:picMkLst>
            <pc:docMk/>
            <pc:sldMk cId="2264740456" sldId="260"/>
            <ac:picMk id="9" creationId="{5FAE0BE5-3D98-4550-B9C0-C6DBF0D0648C}"/>
          </ac:picMkLst>
        </pc:picChg>
        <pc:picChg chg="del">
          <ac:chgData name="Helena Morris" userId="0064647f-9f98-4cb2-8fb8-b610d4a5700d" providerId="ADAL" clId="{97F8562C-2A42-47C5-9019-82172BD7746B}" dt="2021-06-03T14:02:26.055" v="19077" actId="478"/>
          <ac:picMkLst>
            <pc:docMk/>
            <pc:sldMk cId="2264740456" sldId="260"/>
            <ac:picMk id="6146" creationId="{BA44EDED-ADD2-43D8-823B-34028D7B7F76}"/>
          </ac:picMkLst>
        </pc:picChg>
      </pc:sldChg>
      <pc:sldChg chg="addSp delSp modSp mod modNotesTx">
        <pc:chgData name="Helena Morris" userId="0064647f-9f98-4cb2-8fb8-b610d4a5700d" providerId="ADAL" clId="{97F8562C-2A42-47C5-9019-82172BD7746B}" dt="2021-07-02T11:11:31.992" v="27585" actId="20577"/>
        <pc:sldMkLst>
          <pc:docMk/>
          <pc:sldMk cId="193163363" sldId="261"/>
        </pc:sldMkLst>
        <pc:spChg chg="mod">
          <ac:chgData name="Helena Morris" userId="0064647f-9f98-4cb2-8fb8-b610d4a5700d" providerId="ADAL" clId="{97F8562C-2A42-47C5-9019-82172BD7746B}" dt="2021-07-02T11:04:02.064" v="27549" actId="20577"/>
          <ac:spMkLst>
            <pc:docMk/>
            <pc:sldMk cId="193163363" sldId="261"/>
            <ac:spMk id="2" creationId="{1B2053C0-D154-4F67-97FA-49ABDE943CDA}"/>
          </ac:spMkLst>
        </pc:spChg>
        <pc:spChg chg="mod">
          <ac:chgData name="Helena Morris" userId="0064647f-9f98-4cb2-8fb8-b610d4a5700d" providerId="ADAL" clId="{97F8562C-2A42-47C5-9019-82172BD7746B}" dt="2021-07-02T11:09:29.846" v="27572" actId="6549"/>
          <ac:spMkLst>
            <pc:docMk/>
            <pc:sldMk cId="193163363" sldId="261"/>
            <ac:spMk id="5" creationId="{FCB8D736-5FD1-475C-A1FE-C09E1118E2FB}"/>
          </ac:spMkLst>
        </pc:spChg>
        <pc:graphicFrameChg chg="add del mod modGraphic">
          <ac:chgData name="Helena Morris" userId="0064647f-9f98-4cb2-8fb8-b610d4a5700d" providerId="ADAL" clId="{97F8562C-2A42-47C5-9019-82172BD7746B}" dt="2021-07-02T11:09:14.284" v="27569" actId="20577"/>
          <ac:graphicFrameMkLst>
            <pc:docMk/>
            <pc:sldMk cId="193163363" sldId="261"/>
            <ac:graphicFrameMk id="9" creationId="{199895AB-78C1-4740-A900-7402A3430F28}"/>
          </ac:graphicFrameMkLst>
        </pc:graphicFrameChg>
        <pc:picChg chg="add mod">
          <ac:chgData name="Helena Morris" userId="0064647f-9f98-4cb2-8fb8-b610d4a5700d" providerId="ADAL" clId="{97F8562C-2A42-47C5-9019-82172BD7746B}" dt="2021-07-02T11:10:19.356" v="27576" actId="14100"/>
          <ac:picMkLst>
            <pc:docMk/>
            <pc:sldMk cId="193163363" sldId="261"/>
            <ac:picMk id="3" creationId="{08660CA1-F9E8-48CB-B283-6D634736A6AD}"/>
          </ac:picMkLst>
        </pc:picChg>
        <pc:picChg chg="add mod">
          <ac:chgData name="Helena Morris" userId="0064647f-9f98-4cb2-8fb8-b610d4a5700d" providerId="ADAL" clId="{97F8562C-2A42-47C5-9019-82172BD7746B}" dt="2021-02-26T12:15:26.295" v="110" actId="1076"/>
          <ac:picMkLst>
            <pc:docMk/>
            <pc:sldMk cId="193163363" sldId="261"/>
            <ac:picMk id="3" creationId="{32C1A1C8-EDF8-4949-8693-D403B90F3A19}"/>
          </ac:picMkLst>
        </pc:picChg>
        <pc:picChg chg="add del mod">
          <ac:chgData name="Helena Morris" userId="0064647f-9f98-4cb2-8fb8-b610d4a5700d" providerId="ADAL" clId="{97F8562C-2A42-47C5-9019-82172BD7746B}" dt="2021-04-30T11:07:09.688" v="12795" actId="478"/>
          <ac:picMkLst>
            <pc:docMk/>
            <pc:sldMk cId="193163363" sldId="261"/>
            <ac:picMk id="3" creationId="{4A511B26-EF03-4329-81CA-F753841E6E6A}"/>
          </ac:picMkLst>
        </pc:picChg>
        <pc:picChg chg="add del mod">
          <ac:chgData name="Helena Morris" userId="0064647f-9f98-4cb2-8fb8-b610d4a5700d" providerId="ADAL" clId="{97F8562C-2A42-47C5-9019-82172BD7746B}" dt="2021-03-19T12:21:07.019" v="5381" actId="478"/>
          <ac:picMkLst>
            <pc:docMk/>
            <pc:sldMk cId="193163363" sldId="261"/>
            <ac:picMk id="3" creationId="{4BA0CFAC-ACA4-48BB-985E-A7153388F535}"/>
          </ac:picMkLst>
        </pc:picChg>
        <pc:picChg chg="add del mod">
          <ac:chgData name="Helena Morris" userId="0064647f-9f98-4cb2-8fb8-b610d4a5700d" providerId="ADAL" clId="{97F8562C-2A42-47C5-9019-82172BD7746B}" dt="2021-05-14T11:13:54.146" v="16166" actId="478"/>
          <ac:picMkLst>
            <pc:docMk/>
            <pc:sldMk cId="193163363" sldId="261"/>
            <ac:picMk id="3" creationId="{589A2285-8F8A-40E6-B2E2-77FCC625E484}"/>
          </ac:picMkLst>
        </pc:picChg>
        <pc:picChg chg="add del mod">
          <ac:chgData name="Helena Morris" userId="0064647f-9f98-4cb2-8fb8-b610d4a5700d" providerId="ADAL" clId="{97F8562C-2A42-47C5-9019-82172BD7746B}" dt="2021-04-06T09:28:07.977" v="7830" actId="478"/>
          <ac:picMkLst>
            <pc:docMk/>
            <pc:sldMk cId="193163363" sldId="261"/>
            <ac:picMk id="3" creationId="{B304CCDF-71EB-4BCE-83A1-7648F4C45AB9}"/>
          </ac:picMkLst>
        </pc:picChg>
        <pc:picChg chg="add mod">
          <ac:chgData name="Helena Morris" userId="0064647f-9f98-4cb2-8fb8-b610d4a5700d" providerId="ADAL" clId="{97F8562C-2A42-47C5-9019-82172BD7746B}" dt="2021-05-21T11:36:34.150" v="18379" actId="14100"/>
          <ac:picMkLst>
            <pc:docMk/>
            <pc:sldMk cId="193163363" sldId="261"/>
            <ac:picMk id="3" creationId="{B6C47BAA-9E14-49D7-8745-D829C8187FB5}"/>
          </ac:picMkLst>
        </pc:picChg>
        <pc:picChg chg="add del mod">
          <ac:chgData name="Helena Morris" userId="0064647f-9f98-4cb2-8fb8-b610d4a5700d" providerId="ADAL" clId="{97F8562C-2A42-47C5-9019-82172BD7746B}" dt="2021-06-11T11:12:00.562" v="22013" actId="478"/>
          <ac:picMkLst>
            <pc:docMk/>
            <pc:sldMk cId="193163363" sldId="261"/>
            <ac:picMk id="3" creationId="{B7F2FA41-4FA8-4925-A4CF-F68305B5B8E9}"/>
          </ac:picMkLst>
        </pc:picChg>
        <pc:picChg chg="add del mod">
          <ac:chgData name="Helena Morris" userId="0064647f-9f98-4cb2-8fb8-b610d4a5700d" providerId="ADAL" clId="{97F8562C-2A42-47C5-9019-82172BD7746B}" dt="2021-06-25T11:09:05.594" v="26156" actId="478"/>
          <ac:picMkLst>
            <pc:docMk/>
            <pc:sldMk cId="193163363" sldId="261"/>
            <ac:picMk id="3" creationId="{D41497B6-A2A0-47FE-96E7-1CAD705494E2}"/>
          </ac:picMkLst>
        </pc:picChg>
        <pc:picChg chg="add del mod">
          <ac:chgData name="Helena Morris" userId="0064647f-9f98-4cb2-8fb8-b610d4a5700d" providerId="ADAL" clId="{97F8562C-2A42-47C5-9019-82172BD7746B}" dt="2021-04-06T09:28:54.834" v="7835" actId="478"/>
          <ac:picMkLst>
            <pc:docMk/>
            <pc:sldMk cId="193163363" sldId="261"/>
            <ac:picMk id="4" creationId="{076220E2-9C75-4FB4-8B38-96F176872B5B}"/>
          </ac:picMkLst>
        </pc:picChg>
        <pc:picChg chg="add del mod">
          <ac:chgData name="Helena Morris" userId="0064647f-9f98-4cb2-8fb8-b610d4a5700d" providerId="ADAL" clId="{97F8562C-2A42-47C5-9019-82172BD7746B}" dt="2021-03-19T12:21:40.155" v="5388" actId="478"/>
          <ac:picMkLst>
            <pc:docMk/>
            <pc:sldMk cId="193163363" sldId="261"/>
            <ac:picMk id="4" creationId="{1B002E3F-0C6F-422D-B067-416E84876004}"/>
          </ac:picMkLst>
        </pc:picChg>
        <pc:picChg chg="add del mod">
          <ac:chgData name="Helena Morris" userId="0064647f-9f98-4cb2-8fb8-b610d4a5700d" providerId="ADAL" clId="{97F8562C-2A42-47C5-9019-82172BD7746B}" dt="2021-04-30T11:07:53.444" v="12800" actId="478"/>
          <ac:picMkLst>
            <pc:docMk/>
            <pc:sldMk cId="193163363" sldId="261"/>
            <ac:picMk id="4" creationId="{500EC484-7F88-4F84-B19F-D0DA82895F0A}"/>
          </ac:picMkLst>
        </pc:picChg>
        <pc:picChg chg="add del mod">
          <ac:chgData name="Helena Morris" userId="0064647f-9f98-4cb2-8fb8-b610d4a5700d" providerId="ADAL" clId="{97F8562C-2A42-47C5-9019-82172BD7746B}" dt="2021-06-11T11:12:41.926" v="22017" actId="478"/>
          <ac:picMkLst>
            <pc:docMk/>
            <pc:sldMk cId="193163363" sldId="261"/>
            <ac:picMk id="4" creationId="{5F67FD55-C662-49C5-A88D-721F8A4BF20F}"/>
          </ac:picMkLst>
        </pc:picChg>
        <pc:picChg chg="add mod">
          <ac:chgData name="Helena Morris" userId="0064647f-9f98-4cb2-8fb8-b610d4a5700d" providerId="ADAL" clId="{97F8562C-2A42-47C5-9019-82172BD7746B}" dt="2021-02-26T12:15:38.159" v="112" actId="14100"/>
          <ac:picMkLst>
            <pc:docMk/>
            <pc:sldMk cId="193163363" sldId="261"/>
            <ac:picMk id="4" creationId="{7AD2F258-5C0D-45A6-A969-9E77B6FFEDF0}"/>
          </ac:picMkLst>
        </pc:picChg>
        <pc:picChg chg="add mod">
          <ac:chgData name="Helena Morris" userId="0064647f-9f98-4cb2-8fb8-b610d4a5700d" providerId="ADAL" clId="{97F8562C-2A42-47C5-9019-82172BD7746B}" dt="2021-05-21T11:37:15.858" v="18387" actId="14100"/>
          <ac:picMkLst>
            <pc:docMk/>
            <pc:sldMk cId="193163363" sldId="261"/>
            <ac:picMk id="4" creationId="{C794D4D7-6955-4955-BA50-D93CF17480F4}"/>
          </ac:picMkLst>
        </pc:picChg>
        <pc:picChg chg="add del mod">
          <ac:chgData name="Helena Morris" userId="0064647f-9f98-4cb2-8fb8-b610d4a5700d" providerId="ADAL" clId="{97F8562C-2A42-47C5-9019-82172BD7746B}" dt="2021-05-14T11:14:40.676" v="16172" actId="478"/>
          <ac:picMkLst>
            <pc:docMk/>
            <pc:sldMk cId="193163363" sldId="261"/>
            <ac:picMk id="4" creationId="{CACE8A7D-1930-4EEC-A1C7-68E2049C36F7}"/>
          </ac:picMkLst>
        </pc:picChg>
        <pc:picChg chg="add del mod">
          <ac:chgData name="Helena Morris" userId="0064647f-9f98-4cb2-8fb8-b610d4a5700d" providerId="ADAL" clId="{97F8562C-2A42-47C5-9019-82172BD7746B}" dt="2021-06-25T11:10:07.191" v="26161" actId="478"/>
          <ac:picMkLst>
            <pc:docMk/>
            <pc:sldMk cId="193163363" sldId="261"/>
            <ac:picMk id="4" creationId="{DDAD086F-7BAD-4EB5-8E38-D936ED398DF0}"/>
          </ac:picMkLst>
        </pc:picChg>
        <pc:picChg chg="add mod">
          <ac:chgData name="Helena Morris" userId="0064647f-9f98-4cb2-8fb8-b610d4a5700d" providerId="ADAL" clId="{97F8562C-2A42-47C5-9019-82172BD7746B}" dt="2021-07-02T11:11:26.737" v="27584" actId="14100"/>
          <ac:picMkLst>
            <pc:docMk/>
            <pc:sldMk cId="193163363" sldId="261"/>
            <ac:picMk id="4" creationId="{E6E52054-3D08-4906-9290-19954F055571}"/>
          </ac:picMkLst>
        </pc:picChg>
        <pc:picChg chg="del">
          <ac:chgData name="Helena Morris" userId="0064647f-9f98-4cb2-8fb8-b610d4a5700d" providerId="ADAL" clId="{97F8562C-2A42-47C5-9019-82172BD7746B}" dt="2021-03-12T13:11:26.378" v="3182" actId="478"/>
          <ac:picMkLst>
            <pc:docMk/>
            <pc:sldMk cId="193163363" sldId="261"/>
            <ac:picMk id="7" creationId="{2AECF1D5-8D1D-4098-B502-885D1217A52C}"/>
          </ac:picMkLst>
        </pc:picChg>
        <pc:picChg chg="add del mod">
          <ac:chgData name="Helena Morris" userId="0064647f-9f98-4cb2-8fb8-b610d4a5700d" providerId="ADAL" clId="{97F8562C-2A42-47C5-9019-82172BD7746B}" dt="2021-05-07T11:44:20.269" v="14230" actId="478"/>
          <ac:picMkLst>
            <pc:docMk/>
            <pc:sldMk cId="193163363" sldId="261"/>
            <ac:picMk id="7" creationId="{2FF68AD2-1AFC-4D52-BAC1-42346CD5DC1A}"/>
          </ac:picMkLst>
        </pc:picChg>
        <pc:picChg chg="del">
          <ac:chgData name="Helena Morris" userId="0064647f-9f98-4cb2-8fb8-b610d4a5700d" providerId="ADAL" clId="{97F8562C-2A42-47C5-9019-82172BD7746B}" dt="2021-02-26T12:14:13.256" v="98" actId="478"/>
          <ac:picMkLst>
            <pc:docMk/>
            <pc:sldMk cId="193163363" sldId="261"/>
            <ac:picMk id="7" creationId="{35701D68-7F61-45D6-AB8A-5A31DAFBA749}"/>
          </ac:picMkLst>
        </pc:picChg>
        <pc:picChg chg="add del mod">
          <ac:chgData name="Helena Morris" userId="0064647f-9f98-4cb2-8fb8-b610d4a5700d" providerId="ADAL" clId="{97F8562C-2A42-47C5-9019-82172BD7746B}" dt="2021-06-18T11:21:29.857" v="24571" actId="478"/>
          <ac:picMkLst>
            <pc:docMk/>
            <pc:sldMk cId="193163363" sldId="261"/>
            <ac:picMk id="7" creationId="{873EA28B-BB5F-447C-9871-FE763E85B00C}"/>
          </ac:picMkLst>
        </pc:picChg>
        <pc:picChg chg="add del mod">
          <ac:chgData name="Helena Morris" userId="0064647f-9f98-4cb2-8fb8-b610d4a5700d" providerId="ADAL" clId="{97F8562C-2A42-47C5-9019-82172BD7746B}" dt="2021-03-26T13:00:20.909" v="7371" actId="478"/>
          <ac:picMkLst>
            <pc:docMk/>
            <pc:sldMk cId="193163363" sldId="261"/>
            <ac:picMk id="7" creationId="{D1DF8691-C8AE-47D4-A772-8CFF884671DB}"/>
          </ac:picMkLst>
        </pc:picChg>
        <pc:picChg chg="add del mod">
          <ac:chgData name="Helena Morris" userId="0064647f-9f98-4cb2-8fb8-b610d4a5700d" providerId="ADAL" clId="{97F8562C-2A42-47C5-9019-82172BD7746B}" dt="2021-07-02T11:09:33.577" v="27573" actId="478"/>
          <ac:picMkLst>
            <pc:docMk/>
            <pc:sldMk cId="193163363" sldId="261"/>
            <ac:picMk id="7" creationId="{F94F7525-B73E-4CBB-859E-CFD9F2A18891}"/>
          </ac:picMkLst>
        </pc:picChg>
        <pc:picChg chg="add del mod">
          <ac:chgData name="Helena Morris" userId="0064647f-9f98-4cb2-8fb8-b610d4a5700d" providerId="ADAL" clId="{97F8562C-2A42-47C5-9019-82172BD7746B}" dt="2021-05-21T11:36:20.615" v="18375" actId="478"/>
          <ac:picMkLst>
            <pc:docMk/>
            <pc:sldMk cId="193163363" sldId="261"/>
            <ac:picMk id="7" creationId="{FB9BB9A2-A4FF-483D-89FD-8F0DDE19E586}"/>
          </ac:picMkLst>
        </pc:picChg>
        <pc:picChg chg="add mod">
          <ac:chgData name="Helena Morris" userId="0064647f-9f98-4cb2-8fb8-b610d4a5700d" providerId="ADAL" clId="{97F8562C-2A42-47C5-9019-82172BD7746B}" dt="2021-04-06T09:28:23.547" v="7834" actId="14100"/>
          <ac:picMkLst>
            <pc:docMk/>
            <pc:sldMk cId="193163363" sldId="261"/>
            <ac:picMk id="7" creationId="{FEEC465F-CDB4-459C-888E-C423A09AE882}"/>
          </ac:picMkLst>
        </pc:picChg>
        <pc:picChg chg="add del mod">
          <ac:chgData name="Helena Morris" userId="0064647f-9f98-4cb2-8fb8-b610d4a5700d" providerId="ADAL" clId="{97F8562C-2A42-47C5-9019-82172BD7746B}" dt="2021-07-02T11:10:22.661" v="27577" actId="478"/>
          <ac:picMkLst>
            <pc:docMk/>
            <pc:sldMk cId="193163363" sldId="261"/>
            <ac:picMk id="8" creationId="{00F0C5D0-BEDD-43A6-8099-546E2C65D7FB}"/>
          </ac:picMkLst>
        </pc:picChg>
        <pc:picChg chg="add del mod">
          <ac:chgData name="Helena Morris" userId="0064647f-9f98-4cb2-8fb8-b610d4a5700d" providerId="ADAL" clId="{97F8562C-2A42-47C5-9019-82172BD7746B}" dt="2021-03-26T13:01:13.158" v="7377" actId="478"/>
          <ac:picMkLst>
            <pc:docMk/>
            <pc:sldMk cId="193163363" sldId="261"/>
            <ac:picMk id="8" creationId="{270DF4BE-C2F6-42CE-8A7C-D298FDB45538}"/>
          </ac:picMkLst>
        </pc:picChg>
        <pc:picChg chg="del">
          <ac:chgData name="Helena Morris" userId="0064647f-9f98-4cb2-8fb8-b610d4a5700d" providerId="ADAL" clId="{97F8562C-2A42-47C5-9019-82172BD7746B}" dt="2021-02-26T12:15:05.561" v="104" actId="478"/>
          <ac:picMkLst>
            <pc:docMk/>
            <pc:sldMk cId="193163363" sldId="261"/>
            <ac:picMk id="8" creationId="{2D614688-8AE2-4FC1-9B93-89CE8E2EACAE}"/>
          </ac:picMkLst>
        </pc:picChg>
        <pc:picChg chg="add del mod">
          <ac:chgData name="Helena Morris" userId="0064647f-9f98-4cb2-8fb8-b610d4a5700d" providerId="ADAL" clId="{97F8562C-2A42-47C5-9019-82172BD7746B}" dt="2021-06-18T11:22:05.485" v="24575" actId="478"/>
          <ac:picMkLst>
            <pc:docMk/>
            <pc:sldMk cId="193163363" sldId="261"/>
            <ac:picMk id="8" creationId="{438550BE-96CA-40B9-AA42-B9ABA28EB4B3}"/>
          </ac:picMkLst>
        </pc:picChg>
        <pc:picChg chg="del mod">
          <ac:chgData name="Helena Morris" userId="0064647f-9f98-4cb2-8fb8-b610d4a5700d" providerId="ADAL" clId="{97F8562C-2A42-47C5-9019-82172BD7746B}" dt="2021-03-12T13:12:23.426" v="3188" actId="478"/>
          <ac:picMkLst>
            <pc:docMk/>
            <pc:sldMk cId="193163363" sldId="261"/>
            <ac:picMk id="8" creationId="{614644AB-31B2-479D-B92E-848409E1C724}"/>
          </ac:picMkLst>
        </pc:picChg>
        <pc:picChg chg="add del mod">
          <ac:chgData name="Helena Morris" userId="0064647f-9f98-4cb2-8fb8-b610d4a5700d" providerId="ADAL" clId="{97F8562C-2A42-47C5-9019-82172BD7746B}" dt="2021-05-21T11:36:56.477" v="18381" actId="478"/>
          <ac:picMkLst>
            <pc:docMk/>
            <pc:sldMk cId="193163363" sldId="261"/>
            <ac:picMk id="8" creationId="{C31CBB75-FB18-40D9-B7E1-40490E93A27C}"/>
          </ac:picMkLst>
        </pc:picChg>
        <pc:picChg chg="add del mod">
          <ac:chgData name="Helena Morris" userId="0064647f-9f98-4cb2-8fb8-b610d4a5700d" providerId="ADAL" clId="{97F8562C-2A42-47C5-9019-82172BD7746B}" dt="2021-05-07T11:45:10.708" v="14235" actId="478"/>
          <ac:picMkLst>
            <pc:docMk/>
            <pc:sldMk cId="193163363" sldId="261"/>
            <ac:picMk id="8" creationId="{E3A08468-B2B1-4743-8BED-109EDB0DEA5B}"/>
          </ac:picMkLst>
        </pc:picChg>
        <pc:picChg chg="add mod">
          <ac:chgData name="Helena Morris" userId="0064647f-9f98-4cb2-8fb8-b610d4a5700d" providerId="ADAL" clId="{97F8562C-2A42-47C5-9019-82172BD7746B}" dt="2021-04-06T09:31:49.076" v="7851" actId="14100"/>
          <ac:picMkLst>
            <pc:docMk/>
            <pc:sldMk cId="193163363" sldId="261"/>
            <ac:picMk id="8" creationId="{EB3E4F70-C6CC-4535-A2C0-238AD16C586E}"/>
          </ac:picMkLst>
        </pc:picChg>
        <pc:picChg chg="del">
          <ac:chgData name="Helena Morris" userId="0064647f-9f98-4cb2-8fb8-b610d4a5700d" providerId="ADAL" clId="{97F8562C-2A42-47C5-9019-82172BD7746B}" dt="2021-04-23T11:13:16.958" v="11221" actId="478"/>
          <ac:picMkLst>
            <pc:docMk/>
            <pc:sldMk cId="193163363" sldId="261"/>
            <ac:picMk id="10" creationId="{46717790-52AF-49DA-9037-896F0281B56B}"/>
          </ac:picMkLst>
        </pc:picChg>
        <pc:picChg chg="del">
          <ac:chgData name="Helena Morris" userId="0064647f-9f98-4cb2-8fb8-b610d4a5700d" providerId="ADAL" clId="{97F8562C-2A42-47C5-9019-82172BD7746B}" dt="2021-04-23T11:14:09.085" v="11228" actId="478"/>
          <ac:picMkLst>
            <pc:docMk/>
            <pc:sldMk cId="193163363" sldId="261"/>
            <ac:picMk id="11" creationId="{E9BB11E6-F529-4259-9186-980FC8B0809C}"/>
          </ac:picMkLst>
        </pc:picChg>
        <pc:picChg chg="del mod">
          <ac:chgData name="Helena Morris" userId="0064647f-9f98-4cb2-8fb8-b610d4a5700d" providerId="ADAL" clId="{97F8562C-2A42-47C5-9019-82172BD7746B}" dt="2021-06-04T11:10:54.171" v="20245" actId="478"/>
          <ac:picMkLst>
            <pc:docMk/>
            <pc:sldMk cId="193163363" sldId="261"/>
            <ac:picMk id="2052" creationId="{FAA267E9-35D5-46E7-846A-A41190778EB9}"/>
          </ac:picMkLst>
        </pc:picChg>
        <pc:picChg chg="del">
          <ac:chgData name="Helena Morris" userId="0064647f-9f98-4cb2-8fb8-b610d4a5700d" providerId="ADAL" clId="{97F8562C-2A42-47C5-9019-82172BD7746B}" dt="2021-06-04T11:11:30.614" v="20249" actId="478"/>
          <ac:picMkLst>
            <pc:docMk/>
            <pc:sldMk cId="193163363" sldId="261"/>
            <ac:picMk id="2054" creationId="{589C2022-6534-473E-A001-8AFB268E5D68}"/>
          </ac:picMkLst>
        </pc:picChg>
      </pc:sldChg>
      <pc:sldChg chg="addSp delSp modSp mod modNotesTx">
        <pc:chgData name="Helena Morris" userId="0064647f-9f98-4cb2-8fb8-b610d4a5700d" providerId="ADAL" clId="{97F8562C-2A42-47C5-9019-82172BD7746B}" dt="2021-07-02T10:32:11.866" v="27505" actId="6549"/>
        <pc:sldMkLst>
          <pc:docMk/>
          <pc:sldMk cId="3951975164" sldId="263"/>
        </pc:sldMkLst>
        <pc:spChg chg="add del mod">
          <ac:chgData name="Helena Morris" userId="0064647f-9f98-4cb2-8fb8-b610d4a5700d" providerId="ADAL" clId="{97F8562C-2A42-47C5-9019-82172BD7746B}" dt="2021-03-12T11:47:12.393" v="1919"/>
          <ac:spMkLst>
            <pc:docMk/>
            <pc:sldMk cId="3951975164" sldId="263"/>
            <ac:spMk id="4" creationId="{9DFB9F27-E85C-41D8-AD66-F142FB79F5F7}"/>
          </ac:spMkLst>
        </pc:spChg>
        <pc:spChg chg="mod">
          <ac:chgData name="Helena Morris" userId="0064647f-9f98-4cb2-8fb8-b610d4a5700d" providerId="ADAL" clId="{97F8562C-2A42-47C5-9019-82172BD7746B}" dt="2021-07-01T15:32:52.952" v="26889" actId="20577"/>
          <ac:spMkLst>
            <pc:docMk/>
            <pc:sldMk cId="3951975164" sldId="263"/>
            <ac:spMk id="5" creationId="{8F0432C2-E932-44CB-802B-CDFCA59D2246}"/>
          </ac:spMkLst>
        </pc:spChg>
        <pc:spChg chg="del mod">
          <ac:chgData name="Helena Morris" userId="0064647f-9f98-4cb2-8fb8-b610d4a5700d" providerId="ADAL" clId="{97F8562C-2A42-47C5-9019-82172BD7746B}" dt="2021-03-19T10:40:36.025" v="4433" actId="478"/>
          <ac:spMkLst>
            <pc:docMk/>
            <pc:sldMk cId="3951975164" sldId="263"/>
            <ac:spMk id="14" creationId="{61D10A21-74E9-4BC6-8DD2-4A64981CDE44}"/>
          </ac:spMkLst>
        </pc:spChg>
        <pc:spChg chg="add del mod">
          <ac:chgData name="Helena Morris" userId="0064647f-9f98-4cb2-8fb8-b610d4a5700d" providerId="ADAL" clId="{97F8562C-2A42-47C5-9019-82172BD7746B}" dt="2021-05-14T09:29:22.009" v="15087" actId="21"/>
          <ac:spMkLst>
            <pc:docMk/>
            <pc:sldMk cId="3951975164" sldId="263"/>
            <ac:spMk id="14" creationId="{F73622D4-31DF-460B-8A5C-7F62517690D0}"/>
          </ac:spMkLst>
        </pc:spChg>
        <pc:spChg chg="add del mod">
          <ac:chgData name="Helena Morris" userId="0064647f-9f98-4cb2-8fb8-b610d4a5700d" providerId="ADAL" clId="{97F8562C-2A42-47C5-9019-82172BD7746B}" dt="2021-04-06T11:48:50.853" v="8286"/>
          <ac:spMkLst>
            <pc:docMk/>
            <pc:sldMk cId="3951975164" sldId="263"/>
            <ac:spMk id="15" creationId="{8ADC020B-F119-45B9-9D70-E943B2099654}"/>
          </ac:spMkLst>
        </pc:spChg>
        <pc:spChg chg="add del mod">
          <ac:chgData name="Helena Morris" userId="0064647f-9f98-4cb2-8fb8-b610d4a5700d" providerId="ADAL" clId="{97F8562C-2A42-47C5-9019-82172BD7746B}" dt="2021-07-01T15:27:46.897" v="26853" actId="21"/>
          <ac:spMkLst>
            <pc:docMk/>
            <pc:sldMk cId="3951975164" sldId="263"/>
            <ac:spMk id="15" creationId="{96210456-4513-44D5-81D9-47B3C49C7331}"/>
          </ac:spMkLst>
        </pc:spChg>
        <pc:spChg chg="add del mod">
          <ac:chgData name="Helena Morris" userId="0064647f-9f98-4cb2-8fb8-b610d4a5700d" providerId="ADAL" clId="{97F8562C-2A42-47C5-9019-82172BD7746B}" dt="2021-06-17T15:58:00.292" v="23267" actId="21"/>
          <ac:spMkLst>
            <pc:docMk/>
            <pc:sldMk cId="3951975164" sldId="263"/>
            <ac:spMk id="15" creationId="{9786684B-B151-49F2-B451-95EA4CDFA690}"/>
          </ac:spMkLst>
        </pc:spChg>
        <pc:spChg chg="add del mod">
          <ac:chgData name="Helena Morris" userId="0064647f-9f98-4cb2-8fb8-b610d4a5700d" providerId="ADAL" clId="{97F8562C-2A42-47C5-9019-82172BD7746B}" dt="2021-05-20T16:09:48.576" v="17560" actId="21"/>
          <ac:spMkLst>
            <pc:docMk/>
            <pc:sldMk cId="3951975164" sldId="263"/>
            <ac:spMk id="15" creationId="{A532F16F-6694-4D35-A559-E419E3214A5E}"/>
          </ac:spMkLst>
        </pc:spChg>
        <pc:spChg chg="add del mod">
          <ac:chgData name="Helena Morris" userId="0064647f-9f98-4cb2-8fb8-b610d4a5700d" providerId="ADAL" clId="{97F8562C-2A42-47C5-9019-82172BD7746B}" dt="2021-04-30T08:58:11.256" v="12126" actId="21"/>
          <ac:spMkLst>
            <pc:docMk/>
            <pc:sldMk cId="3951975164" sldId="263"/>
            <ac:spMk id="15" creationId="{ABB02F03-DEF1-43A4-A626-89F1332AC7E6}"/>
          </ac:spMkLst>
        </pc:spChg>
        <pc:spChg chg="del">
          <ac:chgData name="Helena Morris" userId="0064647f-9f98-4cb2-8fb8-b610d4a5700d" providerId="ADAL" clId="{97F8562C-2A42-47C5-9019-82172BD7746B}" dt="2021-03-19T10:42:32.601" v="4450" actId="478"/>
          <ac:spMkLst>
            <pc:docMk/>
            <pc:sldMk cId="3951975164" sldId="263"/>
            <ac:spMk id="15" creationId="{DF523334-1E6B-4D02-B4C8-452BAC17FBD6}"/>
          </ac:spMkLst>
        </pc:spChg>
        <pc:spChg chg="add del mod">
          <ac:chgData name="Helena Morris" userId="0064647f-9f98-4cb2-8fb8-b610d4a5700d" providerId="ADAL" clId="{97F8562C-2A42-47C5-9019-82172BD7746B}" dt="2021-05-20T16:10:55.458" v="17569" actId="21"/>
          <ac:spMkLst>
            <pc:docMk/>
            <pc:sldMk cId="3951975164" sldId="263"/>
            <ac:spMk id="16" creationId="{0ED3894E-A66F-4E92-AC4A-F5EAA2CBD00F}"/>
          </ac:spMkLst>
        </pc:spChg>
        <pc:spChg chg="add del mod">
          <ac:chgData name="Helena Morris" userId="0064647f-9f98-4cb2-8fb8-b610d4a5700d" providerId="ADAL" clId="{97F8562C-2A42-47C5-9019-82172BD7746B}" dt="2021-05-07T11:02:29.682" v="13981" actId="21"/>
          <ac:spMkLst>
            <pc:docMk/>
            <pc:sldMk cId="3951975164" sldId="263"/>
            <ac:spMk id="16" creationId="{0F93CA6E-07D6-4543-A082-BFF4129B081A}"/>
          </ac:spMkLst>
        </pc:spChg>
        <pc:spChg chg="del">
          <ac:chgData name="Helena Morris" userId="0064647f-9f98-4cb2-8fb8-b610d4a5700d" providerId="ADAL" clId="{97F8562C-2A42-47C5-9019-82172BD7746B}" dt="2021-03-19T10:43:47.521" v="4457" actId="478"/>
          <ac:spMkLst>
            <pc:docMk/>
            <pc:sldMk cId="3951975164" sldId="263"/>
            <ac:spMk id="16" creationId="{9D5C69A5-76C7-4B95-BD5F-925D56EB46D3}"/>
          </ac:spMkLst>
        </pc:spChg>
        <pc:spChg chg="add del mod">
          <ac:chgData name="Helena Morris" userId="0064647f-9f98-4cb2-8fb8-b610d4a5700d" providerId="ADAL" clId="{97F8562C-2A42-47C5-9019-82172BD7746B}" dt="2021-06-24T15:46:23.467" v="25245" actId="21"/>
          <ac:spMkLst>
            <pc:docMk/>
            <pc:sldMk cId="3951975164" sldId="263"/>
            <ac:spMk id="16" creationId="{9E6333A1-2E72-4AD6-8327-486F9D292760}"/>
          </ac:spMkLst>
        </pc:spChg>
        <pc:spChg chg="add mod">
          <ac:chgData name="Helena Morris" userId="0064647f-9f98-4cb2-8fb8-b610d4a5700d" providerId="ADAL" clId="{97F8562C-2A42-47C5-9019-82172BD7746B}" dt="2021-07-01T15:28:00.011" v="26855"/>
          <ac:spMkLst>
            <pc:docMk/>
            <pc:sldMk cId="3951975164" sldId="263"/>
            <ac:spMk id="16" creationId="{BDB8767E-074B-42F2-9F01-A178D8DF3EB8}"/>
          </ac:spMkLst>
        </pc:spChg>
        <pc:spChg chg="add del">
          <ac:chgData name="Helena Morris" userId="0064647f-9f98-4cb2-8fb8-b610d4a5700d" providerId="ADAL" clId="{97F8562C-2A42-47C5-9019-82172BD7746B}" dt="2021-04-23T09:37:15.505" v="10226" actId="21"/>
          <ac:spMkLst>
            <pc:docMk/>
            <pc:sldMk cId="3951975164" sldId="263"/>
            <ac:spMk id="16" creationId="{EEFC05C1-9B50-49BD-91D0-2F39D2DA7A2D}"/>
          </ac:spMkLst>
        </pc:spChg>
        <pc:spChg chg="add del mod">
          <ac:chgData name="Helena Morris" userId="0064647f-9f98-4cb2-8fb8-b610d4a5700d" providerId="ADAL" clId="{97F8562C-2A42-47C5-9019-82172BD7746B}" dt="2021-06-10T15:33:33.087" v="21006" actId="21"/>
          <ac:spMkLst>
            <pc:docMk/>
            <pc:sldMk cId="3951975164" sldId="263"/>
            <ac:spMk id="16" creationId="{F58C5482-B8E9-489A-B2DA-AD7872B7D4C9}"/>
          </ac:spMkLst>
        </pc:spChg>
        <pc:spChg chg="add del mod">
          <ac:chgData name="Helena Morris" userId="0064647f-9f98-4cb2-8fb8-b610d4a5700d" providerId="ADAL" clId="{97F8562C-2A42-47C5-9019-82172BD7746B}" dt="2021-07-01T15:30:31.101" v="26872" actId="21"/>
          <ac:spMkLst>
            <pc:docMk/>
            <pc:sldMk cId="3951975164" sldId="263"/>
            <ac:spMk id="17" creationId="{7ECFF190-C72B-4DF7-9F33-0027026D1C92}"/>
          </ac:spMkLst>
        </pc:spChg>
        <pc:spChg chg="del mod">
          <ac:chgData name="Helena Morris" userId="0064647f-9f98-4cb2-8fb8-b610d4a5700d" providerId="ADAL" clId="{97F8562C-2A42-47C5-9019-82172BD7746B}" dt="2021-03-19T10:45:49.818" v="4474" actId="478"/>
          <ac:spMkLst>
            <pc:docMk/>
            <pc:sldMk cId="3951975164" sldId="263"/>
            <ac:spMk id="17" creationId="{97F08A83-C99B-4F72-AEBC-30506A8A86ED}"/>
          </ac:spMkLst>
        </pc:spChg>
        <pc:spChg chg="add del mod">
          <ac:chgData name="Helena Morris" userId="0064647f-9f98-4cb2-8fb8-b610d4a5700d" providerId="ADAL" clId="{97F8562C-2A42-47C5-9019-82172BD7746B}" dt="2021-06-04T09:12:31.533" v="19780" actId="21"/>
          <ac:spMkLst>
            <pc:docMk/>
            <pc:sldMk cId="3951975164" sldId="263"/>
            <ac:spMk id="17" creationId="{A9972F91-8913-43C3-8F69-D891EAA94FDD}"/>
          </ac:spMkLst>
        </pc:spChg>
        <pc:spChg chg="add del mod">
          <ac:chgData name="Helena Morris" userId="0064647f-9f98-4cb2-8fb8-b610d4a5700d" providerId="ADAL" clId="{97F8562C-2A42-47C5-9019-82172BD7746B}" dt="2021-04-30T08:59:23.405" v="12135" actId="21"/>
          <ac:spMkLst>
            <pc:docMk/>
            <pc:sldMk cId="3951975164" sldId="263"/>
            <ac:spMk id="17" creationId="{B4BEF64D-D6D1-46A9-B120-F7EE1617B68F}"/>
          </ac:spMkLst>
        </pc:spChg>
        <pc:spChg chg="add del mod">
          <ac:chgData name="Helena Morris" userId="0064647f-9f98-4cb2-8fb8-b610d4a5700d" providerId="ADAL" clId="{97F8562C-2A42-47C5-9019-82172BD7746B}" dt="2021-04-06T11:50:29.977" v="8297"/>
          <ac:spMkLst>
            <pc:docMk/>
            <pc:sldMk cId="3951975164" sldId="263"/>
            <ac:spMk id="17" creationId="{BB1838AF-3EE2-4786-92FE-4F0F21E3E1EE}"/>
          </ac:spMkLst>
        </pc:spChg>
        <pc:spChg chg="add del mod">
          <ac:chgData name="Helena Morris" userId="0064647f-9f98-4cb2-8fb8-b610d4a5700d" providerId="ADAL" clId="{97F8562C-2A42-47C5-9019-82172BD7746B}" dt="2021-05-14T09:27:51.071" v="15078" actId="21"/>
          <ac:spMkLst>
            <pc:docMk/>
            <pc:sldMk cId="3951975164" sldId="263"/>
            <ac:spMk id="17" creationId="{FD356605-EF0B-4CF5-9F6C-4B0992F2922A}"/>
          </ac:spMkLst>
        </pc:spChg>
        <pc:spChg chg="add del mod">
          <ac:chgData name="Helena Morris" userId="0064647f-9f98-4cb2-8fb8-b610d4a5700d" providerId="ADAL" clId="{97F8562C-2A42-47C5-9019-82172BD7746B}" dt="2021-06-17T15:56:34.886" v="23257" actId="21"/>
          <ac:spMkLst>
            <pc:docMk/>
            <pc:sldMk cId="3951975164" sldId="263"/>
            <ac:spMk id="17" creationId="{FD9B6D02-4644-4D80-BDBB-E50C80A10600}"/>
          </ac:spMkLst>
        </pc:spChg>
        <pc:spChg chg="add del mod">
          <ac:chgData name="Helena Morris" userId="0064647f-9f98-4cb2-8fb8-b610d4a5700d" providerId="ADAL" clId="{97F8562C-2A42-47C5-9019-82172BD7746B}" dt="2021-05-07T11:01:22.088" v="13972" actId="21"/>
          <ac:spMkLst>
            <pc:docMk/>
            <pc:sldMk cId="3951975164" sldId="263"/>
            <ac:spMk id="18" creationId="{203D8984-BB31-48B4-80FD-1FA16E442D31}"/>
          </ac:spMkLst>
        </pc:spChg>
        <pc:spChg chg="add mod">
          <ac:chgData name="Helena Morris" userId="0064647f-9f98-4cb2-8fb8-b610d4a5700d" providerId="ADAL" clId="{97F8562C-2A42-47C5-9019-82172BD7746B}" dt="2021-07-01T15:29:30.595" v="26865"/>
          <ac:spMkLst>
            <pc:docMk/>
            <pc:sldMk cId="3951975164" sldId="263"/>
            <ac:spMk id="18" creationId="{3ECBC66F-086B-47FC-B156-0328FA927168}"/>
          </ac:spMkLst>
        </pc:spChg>
        <pc:spChg chg="add del mod">
          <ac:chgData name="Helena Morris" userId="0064647f-9f98-4cb2-8fb8-b610d4a5700d" providerId="ADAL" clId="{97F8562C-2A42-47C5-9019-82172BD7746B}" dt="2021-06-10T15:34:58.671" v="21018" actId="21"/>
          <ac:spMkLst>
            <pc:docMk/>
            <pc:sldMk cId="3951975164" sldId="263"/>
            <ac:spMk id="18" creationId="{49A2D56B-771F-428C-9598-0D85A6A3710B}"/>
          </ac:spMkLst>
        </pc:spChg>
        <pc:spChg chg="add del mod">
          <ac:chgData name="Helena Morris" userId="0064647f-9f98-4cb2-8fb8-b610d4a5700d" providerId="ADAL" clId="{97F8562C-2A42-47C5-9019-82172BD7746B}" dt="2021-05-20T16:11:56.521" v="17578" actId="21"/>
          <ac:spMkLst>
            <pc:docMk/>
            <pc:sldMk cId="3951975164" sldId="263"/>
            <ac:spMk id="18" creationId="{7452EF3C-AEF3-486D-9509-3C1D05C7E830}"/>
          </ac:spMkLst>
        </pc:spChg>
        <pc:spChg chg="add del mod">
          <ac:chgData name="Helena Morris" userId="0064647f-9f98-4cb2-8fb8-b610d4a5700d" providerId="ADAL" clId="{97F8562C-2A42-47C5-9019-82172BD7746B}" dt="2021-06-24T15:48:55.882" v="25263" actId="21"/>
          <ac:spMkLst>
            <pc:docMk/>
            <pc:sldMk cId="3951975164" sldId="263"/>
            <ac:spMk id="18" creationId="{7F2CF394-705B-42D6-9405-E963C03964EE}"/>
          </ac:spMkLst>
        </pc:spChg>
        <pc:spChg chg="add del">
          <ac:chgData name="Helena Morris" userId="0064647f-9f98-4cb2-8fb8-b610d4a5700d" providerId="ADAL" clId="{97F8562C-2A42-47C5-9019-82172BD7746B}" dt="2021-04-23T09:39:02.723" v="10240" actId="21"/>
          <ac:spMkLst>
            <pc:docMk/>
            <pc:sldMk cId="3951975164" sldId="263"/>
            <ac:spMk id="18" creationId="{97D9A192-F5AF-4D99-9EDC-88DC530F92C3}"/>
          </ac:spMkLst>
        </pc:spChg>
        <pc:spChg chg="add del">
          <ac:chgData name="Helena Morris" userId="0064647f-9f98-4cb2-8fb8-b610d4a5700d" providerId="ADAL" clId="{97F8562C-2A42-47C5-9019-82172BD7746B}" dt="2021-03-19T10:41:09.448" v="4440"/>
          <ac:spMkLst>
            <pc:docMk/>
            <pc:sldMk cId="3951975164" sldId="263"/>
            <ac:spMk id="18" creationId="{A67CFB79-C9D1-44B2-89A7-064FEB2B4EB2}"/>
          </ac:spMkLst>
        </pc:spChg>
        <pc:spChg chg="add del mod">
          <ac:chgData name="Helena Morris" userId="0064647f-9f98-4cb2-8fb8-b610d4a5700d" providerId="ADAL" clId="{97F8562C-2A42-47C5-9019-82172BD7746B}" dt="2021-06-04T09:13:57.988" v="19794" actId="21"/>
          <ac:spMkLst>
            <pc:docMk/>
            <pc:sldMk cId="3951975164" sldId="263"/>
            <ac:spMk id="19" creationId="{1B1690DC-13D5-4B22-91C8-3C611F8FECB4}"/>
          </ac:spMkLst>
        </pc:spChg>
        <pc:spChg chg="add del mod">
          <ac:chgData name="Helena Morris" userId="0064647f-9f98-4cb2-8fb8-b610d4a5700d" providerId="ADAL" clId="{97F8562C-2A42-47C5-9019-82172BD7746B}" dt="2021-04-06T11:57:14.520" v="8307"/>
          <ac:spMkLst>
            <pc:docMk/>
            <pc:sldMk cId="3951975164" sldId="263"/>
            <ac:spMk id="19" creationId="{23E8B11D-B679-48CB-A976-EDC527782A59}"/>
          </ac:spMkLst>
        </pc:spChg>
        <pc:spChg chg="add del mod">
          <ac:chgData name="Helena Morris" userId="0064647f-9f98-4cb2-8fb8-b610d4a5700d" providerId="ADAL" clId="{97F8562C-2A42-47C5-9019-82172BD7746B}" dt="2021-04-30T09:00:37.950" v="12145" actId="21"/>
          <ac:spMkLst>
            <pc:docMk/>
            <pc:sldMk cId="3951975164" sldId="263"/>
            <ac:spMk id="19" creationId="{539F03EC-0215-4483-A0B6-42D9E0C5C21A}"/>
          </ac:spMkLst>
        </pc:spChg>
        <pc:spChg chg="add del mod">
          <ac:chgData name="Helena Morris" userId="0064647f-9f98-4cb2-8fb8-b610d4a5700d" providerId="ADAL" clId="{97F8562C-2A42-47C5-9019-82172BD7746B}" dt="2021-07-01T15:29:23.994" v="26863" actId="21"/>
          <ac:spMkLst>
            <pc:docMk/>
            <pc:sldMk cId="3951975164" sldId="263"/>
            <ac:spMk id="19" creationId="{6CD17002-EBE3-4CDD-BDD8-7E766FB37339}"/>
          </ac:spMkLst>
        </pc:spChg>
        <pc:spChg chg="add del mod">
          <ac:chgData name="Helena Morris" userId="0064647f-9f98-4cb2-8fb8-b610d4a5700d" providerId="ADAL" clId="{97F8562C-2A42-47C5-9019-82172BD7746B}" dt="2021-06-17T15:59:08.273" v="23278" actId="21"/>
          <ac:spMkLst>
            <pc:docMk/>
            <pc:sldMk cId="3951975164" sldId="263"/>
            <ac:spMk id="19" creationId="{D992A7A3-FD9E-4EE5-8B17-3A2646E895D1}"/>
          </ac:spMkLst>
        </pc:spChg>
        <pc:spChg chg="add del mod">
          <ac:chgData name="Helena Morris" userId="0064647f-9f98-4cb2-8fb8-b610d4a5700d" providerId="ADAL" clId="{97F8562C-2A42-47C5-9019-82172BD7746B}" dt="2021-05-14T09:30:18.897" v="15096" actId="21"/>
          <ac:spMkLst>
            <pc:docMk/>
            <pc:sldMk cId="3951975164" sldId="263"/>
            <ac:spMk id="19" creationId="{DF1D8EC2-0E72-4E8B-A8BC-E4A73E7E643C}"/>
          </ac:spMkLst>
        </pc:spChg>
        <pc:spChg chg="add del">
          <ac:chgData name="Helena Morris" userId="0064647f-9f98-4cb2-8fb8-b610d4a5700d" providerId="ADAL" clId="{97F8562C-2A42-47C5-9019-82172BD7746B}" dt="2021-03-19T10:46:35.974" v="4484"/>
          <ac:spMkLst>
            <pc:docMk/>
            <pc:sldMk cId="3951975164" sldId="263"/>
            <ac:spMk id="19" creationId="{EBB6EBBC-E583-4121-B034-A3B852E0C378}"/>
          </ac:spMkLst>
        </pc:spChg>
        <pc:spChg chg="add del">
          <ac:chgData name="Helena Morris" userId="0064647f-9f98-4cb2-8fb8-b610d4a5700d" providerId="ADAL" clId="{97F8562C-2A42-47C5-9019-82172BD7746B}" dt="2021-04-23T09:40:08.803" v="10249" actId="21"/>
          <ac:spMkLst>
            <pc:docMk/>
            <pc:sldMk cId="3951975164" sldId="263"/>
            <ac:spMk id="20" creationId="{0DEF7B0E-DBC5-4148-B9A1-66150E01DA6B}"/>
          </ac:spMkLst>
        </pc:spChg>
        <pc:spChg chg="add del">
          <ac:chgData name="Helena Morris" userId="0064647f-9f98-4cb2-8fb8-b610d4a5700d" providerId="ADAL" clId="{97F8562C-2A42-47C5-9019-82172BD7746B}" dt="2021-03-19T10:42:41.092" v="4451"/>
          <ac:spMkLst>
            <pc:docMk/>
            <pc:sldMk cId="3951975164" sldId="263"/>
            <ac:spMk id="20" creationId="{37B2FF92-21CA-4070-B40A-607315E92B3A}"/>
          </ac:spMkLst>
        </pc:spChg>
        <pc:spChg chg="add mod">
          <ac:chgData name="Helena Morris" userId="0064647f-9f98-4cb2-8fb8-b610d4a5700d" providerId="ADAL" clId="{97F8562C-2A42-47C5-9019-82172BD7746B}" dt="2021-07-01T15:30:42.811" v="26874"/>
          <ac:spMkLst>
            <pc:docMk/>
            <pc:sldMk cId="3951975164" sldId="263"/>
            <ac:spMk id="20" creationId="{39D0090E-C2CE-4473-94AE-02A0B68061F5}"/>
          </ac:spMkLst>
        </pc:spChg>
        <pc:spChg chg="add del mod">
          <ac:chgData name="Helena Morris" userId="0064647f-9f98-4cb2-8fb8-b610d4a5700d" providerId="ADAL" clId="{97F8562C-2A42-47C5-9019-82172BD7746B}" dt="2021-05-07T11:03:33.907" v="13990" actId="21"/>
          <ac:spMkLst>
            <pc:docMk/>
            <pc:sldMk cId="3951975164" sldId="263"/>
            <ac:spMk id="20" creationId="{64BABA33-0914-4118-8FF8-6E43D713F2D6}"/>
          </ac:spMkLst>
        </pc:spChg>
        <pc:spChg chg="add del mod">
          <ac:chgData name="Helena Morris" userId="0064647f-9f98-4cb2-8fb8-b610d4a5700d" providerId="ADAL" clId="{97F8562C-2A42-47C5-9019-82172BD7746B}" dt="2021-06-10T15:36:11.190" v="21033" actId="21"/>
          <ac:spMkLst>
            <pc:docMk/>
            <pc:sldMk cId="3951975164" sldId="263"/>
            <ac:spMk id="20" creationId="{DA2F1065-16DF-48B4-9549-7164FBACA972}"/>
          </ac:spMkLst>
        </pc:spChg>
        <pc:spChg chg="add del mod">
          <ac:chgData name="Helena Morris" userId="0064647f-9f98-4cb2-8fb8-b610d4a5700d" providerId="ADAL" clId="{97F8562C-2A42-47C5-9019-82172BD7746B}" dt="2021-06-24T15:47:44.671" v="25254" actId="21"/>
          <ac:spMkLst>
            <pc:docMk/>
            <pc:sldMk cId="3951975164" sldId="263"/>
            <ac:spMk id="20" creationId="{E4C2922C-63C7-478B-8C03-29B1A7ADC16D}"/>
          </ac:spMkLst>
        </pc:spChg>
        <pc:spChg chg="add del mod">
          <ac:chgData name="Helena Morris" userId="0064647f-9f98-4cb2-8fb8-b610d4a5700d" providerId="ADAL" clId="{97F8562C-2A42-47C5-9019-82172BD7746B}" dt="2021-06-10T15:37:22.639" v="21044" actId="21"/>
          <ac:spMkLst>
            <pc:docMk/>
            <pc:sldMk cId="3951975164" sldId="263"/>
            <ac:spMk id="21" creationId="{06944F97-CB53-45B6-A248-5DD26507C8E3}"/>
          </ac:spMkLst>
        </pc:spChg>
        <pc:spChg chg="add mod">
          <ac:chgData name="Helena Morris" userId="0064647f-9f98-4cb2-8fb8-b610d4a5700d" providerId="ADAL" clId="{97F8562C-2A42-47C5-9019-82172BD7746B}" dt="2021-07-01T15:31:45.533" v="26883"/>
          <ac:spMkLst>
            <pc:docMk/>
            <pc:sldMk cId="3951975164" sldId="263"/>
            <ac:spMk id="21" creationId="{1132227E-64D3-4887-8C83-9F5A42D51081}"/>
          </ac:spMkLst>
        </pc:spChg>
        <pc:spChg chg="add del mod">
          <ac:chgData name="Helena Morris" userId="0064647f-9f98-4cb2-8fb8-b610d4a5700d" providerId="ADAL" clId="{97F8562C-2A42-47C5-9019-82172BD7746B}" dt="2021-05-20T16:13:05.470" v="17587" actId="21"/>
          <ac:spMkLst>
            <pc:docMk/>
            <pc:sldMk cId="3951975164" sldId="263"/>
            <ac:spMk id="21" creationId="{2CD70442-0D57-4E00-B828-54A88929E2A0}"/>
          </ac:spMkLst>
        </pc:spChg>
        <pc:spChg chg="add del mod">
          <ac:chgData name="Helena Morris" userId="0064647f-9f98-4cb2-8fb8-b610d4a5700d" providerId="ADAL" clId="{97F8562C-2A42-47C5-9019-82172BD7746B}" dt="2021-06-24T15:51:01.327" v="25290" actId="21"/>
          <ac:spMkLst>
            <pc:docMk/>
            <pc:sldMk cId="3951975164" sldId="263"/>
            <ac:spMk id="21" creationId="{3D381AD4-2ABB-4F61-A8E5-6130A941F030}"/>
          </ac:spMkLst>
        </pc:spChg>
        <pc:spChg chg="add del">
          <ac:chgData name="Helena Morris" userId="0064647f-9f98-4cb2-8fb8-b610d4a5700d" providerId="ADAL" clId="{97F8562C-2A42-47C5-9019-82172BD7746B}" dt="2021-04-06T11:59:03.235" v="8322"/>
          <ac:spMkLst>
            <pc:docMk/>
            <pc:sldMk cId="3951975164" sldId="263"/>
            <ac:spMk id="21" creationId="{65A4F3C6-668A-47BA-BED0-D5DC3B1EB5B5}"/>
          </ac:spMkLst>
        </pc:spChg>
        <pc:spChg chg="add del mod">
          <ac:chgData name="Helena Morris" userId="0064647f-9f98-4cb2-8fb8-b610d4a5700d" providerId="ADAL" clId="{97F8562C-2A42-47C5-9019-82172BD7746B}" dt="2021-04-30T09:01:52.050" v="12155" actId="21"/>
          <ac:spMkLst>
            <pc:docMk/>
            <pc:sldMk cId="3951975164" sldId="263"/>
            <ac:spMk id="21" creationId="{903CD1A0-7714-4701-9825-3FBF87C1BAE0}"/>
          </ac:spMkLst>
        </pc:spChg>
        <pc:spChg chg="add del mod">
          <ac:chgData name="Helena Morris" userId="0064647f-9f98-4cb2-8fb8-b610d4a5700d" providerId="ADAL" clId="{97F8562C-2A42-47C5-9019-82172BD7746B}" dt="2021-06-17T16:00:12.389" v="23289" actId="21"/>
          <ac:spMkLst>
            <pc:docMk/>
            <pc:sldMk cId="3951975164" sldId="263"/>
            <ac:spMk id="22" creationId="{0E7BC68D-2184-4767-A965-A0279544C9BD}"/>
          </ac:spMkLst>
        </pc:spChg>
        <pc:spChg chg="add del mod">
          <ac:chgData name="Helena Morris" userId="0064647f-9f98-4cb2-8fb8-b610d4a5700d" providerId="ADAL" clId="{97F8562C-2A42-47C5-9019-82172BD7746B}" dt="2021-04-30T09:03:26.328" v="12162"/>
          <ac:spMkLst>
            <pc:docMk/>
            <pc:sldMk cId="3951975164" sldId="263"/>
            <ac:spMk id="22" creationId="{17C93E26-A9D4-417D-9D51-C0F06C13E76E}"/>
          </ac:spMkLst>
        </pc:spChg>
        <pc:spChg chg="add del">
          <ac:chgData name="Helena Morris" userId="0064647f-9f98-4cb2-8fb8-b610d4a5700d" providerId="ADAL" clId="{97F8562C-2A42-47C5-9019-82172BD7746B}" dt="2021-04-23T09:41:43.598" v="10260" actId="21"/>
          <ac:spMkLst>
            <pc:docMk/>
            <pc:sldMk cId="3951975164" sldId="263"/>
            <ac:spMk id="22" creationId="{4F234FAE-F13E-469C-AF66-5884E4702D18}"/>
          </ac:spMkLst>
        </pc:spChg>
        <pc:spChg chg="add del">
          <ac:chgData name="Helena Morris" userId="0064647f-9f98-4cb2-8fb8-b610d4a5700d" providerId="ADAL" clId="{97F8562C-2A42-47C5-9019-82172BD7746B}" dt="2021-03-19T10:44:38.415" v="4467"/>
          <ac:spMkLst>
            <pc:docMk/>
            <pc:sldMk cId="3951975164" sldId="263"/>
            <ac:spMk id="22" creationId="{94AF78CF-F79C-4B16-A59A-1D405A1C00BF}"/>
          </ac:spMkLst>
        </pc:spChg>
        <pc:spChg chg="add del mod">
          <ac:chgData name="Helena Morris" userId="0064647f-9f98-4cb2-8fb8-b610d4a5700d" providerId="ADAL" clId="{97F8562C-2A42-47C5-9019-82172BD7746B}" dt="2021-06-04T09:15:18.721" v="19806" actId="21"/>
          <ac:spMkLst>
            <pc:docMk/>
            <pc:sldMk cId="3951975164" sldId="263"/>
            <ac:spMk id="22" creationId="{C5F0EA77-A650-4D0C-97C0-EE54E22C8DCE}"/>
          </ac:spMkLst>
        </pc:spChg>
        <pc:spChg chg="add del mod">
          <ac:chgData name="Helena Morris" userId="0064647f-9f98-4cb2-8fb8-b610d4a5700d" providerId="ADAL" clId="{97F8562C-2A42-47C5-9019-82172BD7746B}" dt="2021-06-04T09:16:23.680" v="19815" actId="21"/>
          <ac:spMkLst>
            <pc:docMk/>
            <pc:sldMk cId="3951975164" sldId="263"/>
            <ac:spMk id="23" creationId="{7B630B3C-FE9A-46F7-A655-4B9F9983BDDA}"/>
          </ac:spMkLst>
        </pc:spChg>
        <pc:spChg chg="add del">
          <ac:chgData name="Helena Morris" userId="0064647f-9f98-4cb2-8fb8-b610d4a5700d" providerId="ADAL" clId="{97F8562C-2A42-47C5-9019-82172BD7746B}" dt="2021-03-26T10:21:10.109" v="6218"/>
          <ac:spMkLst>
            <pc:docMk/>
            <pc:sldMk cId="3951975164" sldId="263"/>
            <ac:spMk id="23" creationId="{A1148C4E-331F-444C-B3F4-B08050E7F0B4}"/>
          </ac:spMkLst>
        </pc:spChg>
        <pc:spChg chg="add del mod">
          <ac:chgData name="Helena Morris" userId="0064647f-9f98-4cb2-8fb8-b610d4a5700d" providerId="ADAL" clId="{97F8562C-2A42-47C5-9019-82172BD7746B}" dt="2021-03-26T10:22:52.913" v="6234"/>
          <ac:spMkLst>
            <pc:docMk/>
            <pc:sldMk cId="3951975164" sldId="263"/>
            <ac:spMk id="24" creationId="{E72099D7-F761-493E-A144-3C5703F160DC}"/>
          </ac:spMkLst>
        </pc:spChg>
        <pc:spChg chg="add del">
          <ac:chgData name="Helena Morris" userId="0064647f-9f98-4cb2-8fb8-b610d4a5700d" providerId="ADAL" clId="{97F8562C-2A42-47C5-9019-82172BD7746B}" dt="2021-03-26T10:27:01.352" v="6249"/>
          <ac:spMkLst>
            <pc:docMk/>
            <pc:sldMk cId="3951975164" sldId="263"/>
            <ac:spMk id="25" creationId="{CFA84AE4-494F-400B-A75A-A6A6A02FE4B4}"/>
          </ac:spMkLst>
        </pc:spChg>
        <pc:spChg chg="add del mod">
          <ac:chgData name="Helena Morris" userId="0064647f-9f98-4cb2-8fb8-b610d4a5700d" providerId="ADAL" clId="{97F8562C-2A42-47C5-9019-82172BD7746B}" dt="2021-07-01T15:31:38.934" v="26881" actId="21"/>
          <ac:spMkLst>
            <pc:docMk/>
            <pc:sldMk cId="3951975164" sldId="263"/>
            <ac:spMk id="26" creationId="{96EE869E-9E51-4051-8408-DF616C61CC22}"/>
          </ac:spMkLst>
        </pc:spChg>
        <pc:spChg chg="add del mod">
          <ac:chgData name="Helena Morris" userId="0064647f-9f98-4cb2-8fb8-b610d4a5700d" providerId="ADAL" clId="{97F8562C-2A42-47C5-9019-82172BD7746B}" dt="2021-03-26T10:28:20.757" v="6264"/>
          <ac:spMkLst>
            <pc:docMk/>
            <pc:sldMk cId="3951975164" sldId="263"/>
            <ac:spMk id="26" creationId="{DE3D5587-E5DF-4C75-BD3A-2CAD2544D12D}"/>
          </ac:spMkLst>
        </pc:spChg>
        <pc:picChg chg="add del mod">
          <ac:chgData name="Helena Morris" userId="0064647f-9f98-4cb2-8fb8-b610d4a5700d" providerId="ADAL" clId="{97F8562C-2A42-47C5-9019-82172BD7746B}" dt="2021-06-10T15:33:10.398" v="21000" actId="478"/>
          <ac:picMkLst>
            <pc:docMk/>
            <pc:sldMk cId="3951975164" sldId="263"/>
            <ac:picMk id="3" creationId="{1ADAA949-AFCE-4EB5-B217-C497E0746AB3}"/>
          </ac:picMkLst>
        </pc:picChg>
        <pc:picChg chg="add del mod">
          <ac:chgData name="Helena Morris" userId="0064647f-9f98-4cb2-8fb8-b610d4a5700d" providerId="ADAL" clId="{97F8562C-2A42-47C5-9019-82172BD7746B}" dt="2021-04-30T08:57:44.419" v="12120" actId="478"/>
          <ac:picMkLst>
            <pc:docMk/>
            <pc:sldMk cId="3951975164" sldId="263"/>
            <ac:picMk id="3" creationId="{24F53DC2-C2CA-469B-A631-4AD056073E9F}"/>
          </ac:picMkLst>
        </pc:picChg>
        <pc:picChg chg="add del mod">
          <ac:chgData name="Helena Morris" userId="0064647f-9f98-4cb2-8fb8-b610d4a5700d" providerId="ADAL" clId="{97F8562C-2A42-47C5-9019-82172BD7746B}" dt="2021-03-19T10:40:18.762" v="4431" actId="478"/>
          <ac:picMkLst>
            <pc:docMk/>
            <pc:sldMk cId="3951975164" sldId="263"/>
            <ac:picMk id="3" creationId="{3445994F-CB14-4F34-AEBC-FC2CB2F99451}"/>
          </ac:picMkLst>
        </pc:picChg>
        <pc:picChg chg="add del mod">
          <ac:chgData name="Helena Morris" userId="0064647f-9f98-4cb2-8fb8-b610d4a5700d" providerId="ADAL" clId="{97F8562C-2A42-47C5-9019-82172BD7746B}" dt="2021-04-06T11:48:20.903" v="8279" actId="478"/>
          <ac:picMkLst>
            <pc:docMk/>
            <pc:sldMk cId="3951975164" sldId="263"/>
            <ac:picMk id="3" creationId="{42C91971-B489-47EF-B60D-FC616C87B1DC}"/>
          </ac:picMkLst>
        </pc:picChg>
        <pc:picChg chg="add mod">
          <ac:chgData name="Helena Morris" userId="0064647f-9f98-4cb2-8fb8-b610d4a5700d" providerId="ADAL" clId="{97F8562C-2A42-47C5-9019-82172BD7746B}" dt="2021-05-20T16:09:52.840" v="17561" actId="14100"/>
          <ac:picMkLst>
            <pc:docMk/>
            <pc:sldMk cId="3951975164" sldId="263"/>
            <ac:picMk id="3" creationId="{4B85C916-02FA-49E8-9DA2-FDD662DEC530}"/>
          </ac:picMkLst>
        </pc:picChg>
        <pc:picChg chg="add mod">
          <ac:chgData name="Helena Morris" userId="0064647f-9f98-4cb2-8fb8-b610d4a5700d" providerId="ADAL" clId="{97F8562C-2A42-47C5-9019-82172BD7746B}" dt="2021-07-01T15:27:55.131" v="26854" actId="14100"/>
          <ac:picMkLst>
            <pc:docMk/>
            <pc:sldMk cId="3951975164" sldId="263"/>
            <ac:picMk id="3" creationId="{A3F7DBE6-625E-467B-9CCB-8359AA9B51F4}"/>
          </ac:picMkLst>
        </pc:picChg>
        <pc:picChg chg="add del mod">
          <ac:chgData name="Helena Morris" userId="0064647f-9f98-4cb2-8fb8-b610d4a5700d" providerId="ADAL" clId="{97F8562C-2A42-47C5-9019-82172BD7746B}" dt="2021-05-14T09:29:00.868" v="15081" actId="478"/>
          <ac:picMkLst>
            <pc:docMk/>
            <pc:sldMk cId="3951975164" sldId="263"/>
            <ac:picMk id="3" creationId="{C283059C-329E-4292-99DE-774588952CA1}"/>
          </ac:picMkLst>
        </pc:picChg>
        <pc:picChg chg="add del mod">
          <ac:chgData name="Helena Morris" userId="0064647f-9f98-4cb2-8fb8-b610d4a5700d" providerId="ADAL" clId="{97F8562C-2A42-47C5-9019-82172BD7746B}" dt="2021-03-05T10:20:12.718" v="846" actId="478"/>
          <ac:picMkLst>
            <pc:docMk/>
            <pc:sldMk cId="3951975164" sldId="263"/>
            <ac:picMk id="3" creationId="{D14788A0-C69C-439C-9C27-90920BE262B2}"/>
          </ac:picMkLst>
        </pc:picChg>
        <pc:picChg chg="add del mod">
          <ac:chgData name="Helena Morris" userId="0064647f-9f98-4cb2-8fb8-b610d4a5700d" providerId="ADAL" clId="{97F8562C-2A42-47C5-9019-82172BD7746B}" dt="2021-06-24T15:45:05.118" v="25238" actId="478"/>
          <ac:picMkLst>
            <pc:docMk/>
            <pc:sldMk cId="3951975164" sldId="263"/>
            <ac:picMk id="3" creationId="{F1837AA1-DC60-496B-9AFC-334AD23185D0}"/>
          </ac:picMkLst>
        </pc:picChg>
        <pc:picChg chg="add del mod">
          <ac:chgData name="Helena Morris" userId="0064647f-9f98-4cb2-8fb8-b610d4a5700d" providerId="ADAL" clId="{97F8562C-2A42-47C5-9019-82172BD7746B}" dt="2021-04-30T08:59:00.265" v="12129" actId="478"/>
          <ac:picMkLst>
            <pc:docMk/>
            <pc:sldMk cId="3951975164" sldId="263"/>
            <ac:picMk id="4" creationId="{0BE93077-A1AE-4224-8469-96843871DFC5}"/>
          </ac:picMkLst>
        </pc:picChg>
        <pc:picChg chg="add mod">
          <ac:chgData name="Helena Morris" userId="0064647f-9f98-4cb2-8fb8-b610d4a5700d" providerId="ADAL" clId="{97F8562C-2A42-47C5-9019-82172BD7746B}" dt="2021-07-01T15:29:27.292" v="26864" actId="14100"/>
          <ac:picMkLst>
            <pc:docMk/>
            <pc:sldMk cId="3951975164" sldId="263"/>
            <ac:picMk id="4" creationId="{0CD1D4B0-A105-47D6-ACC1-06D99F068A3E}"/>
          </ac:picMkLst>
        </pc:picChg>
        <pc:picChg chg="add del mod">
          <ac:chgData name="Helena Morris" userId="0064647f-9f98-4cb2-8fb8-b610d4a5700d" providerId="ADAL" clId="{97F8562C-2A42-47C5-9019-82172BD7746B}" dt="2021-05-14T09:27:25.963" v="15072" actId="478"/>
          <ac:picMkLst>
            <pc:docMk/>
            <pc:sldMk cId="3951975164" sldId="263"/>
            <ac:picMk id="4" creationId="{16AC0BE4-FFDF-474A-AC9F-50791C4B5B1E}"/>
          </ac:picMkLst>
        </pc:picChg>
        <pc:picChg chg="del">
          <ac:chgData name="Helena Morris" userId="0064647f-9f98-4cb2-8fb8-b610d4a5700d" providerId="ADAL" clId="{97F8562C-2A42-47C5-9019-82172BD7746B}" dt="2021-02-26T12:28:00.708" v="130" actId="478"/>
          <ac:picMkLst>
            <pc:docMk/>
            <pc:sldMk cId="3951975164" sldId="263"/>
            <ac:picMk id="4" creationId="{27E0B8CF-AE12-4EC8-9AEB-7C483D85E503}"/>
          </ac:picMkLst>
        </pc:picChg>
        <pc:picChg chg="add mod">
          <ac:chgData name="Helena Morris" userId="0064647f-9f98-4cb2-8fb8-b610d4a5700d" providerId="ADAL" clId="{97F8562C-2A42-47C5-9019-82172BD7746B}" dt="2021-05-20T16:10:59.798" v="17570" actId="14100"/>
          <ac:picMkLst>
            <pc:docMk/>
            <pc:sldMk cId="3951975164" sldId="263"/>
            <ac:picMk id="4" creationId="{38C0C78A-9D1D-425C-978B-E2681912941C}"/>
          </ac:picMkLst>
        </pc:picChg>
        <pc:picChg chg="add mod">
          <ac:chgData name="Helena Morris" userId="0064647f-9f98-4cb2-8fb8-b610d4a5700d" providerId="ADAL" clId="{97F8562C-2A42-47C5-9019-82172BD7746B}" dt="2021-04-06T11:49:01.346" v="8288" actId="14100"/>
          <ac:picMkLst>
            <pc:docMk/>
            <pc:sldMk cId="3951975164" sldId="263"/>
            <ac:picMk id="4" creationId="{47DFF6A5-80EF-4E6A-9F9A-5C3C70BC3CF6}"/>
          </ac:picMkLst>
        </pc:picChg>
        <pc:picChg chg="add del mod">
          <ac:chgData name="Helena Morris" userId="0064647f-9f98-4cb2-8fb8-b610d4a5700d" providerId="ADAL" clId="{97F8562C-2A42-47C5-9019-82172BD7746B}" dt="2021-03-05T17:11:38.917" v="1455" actId="478"/>
          <ac:picMkLst>
            <pc:docMk/>
            <pc:sldMk cId="3951975164" sldId="263"/>
            <ac:picMk id="4" creationId="{5908806B-534F-4035-8820-9611A98F6FC4}"/>
          </ac:picMkLst>
        </pc:picChg>
        <pc:picChg chg="add del mod">
          <ac:chgData name="Helena Morris" userId="0064647f-9f98-4cb2-8fb8-b610d4a5700d" providerId="ADAL" clId="{97F8562C-2A42-47C5-9019-82172BD7746B}" dt="2021-03-26T10:20:35.704" v="6212" actId="478"/>
          <ac:picMkLst>
            <pc:docMk/>
            <pc:sldMk cId="3951975164" sldId="263"/>
            <ac:picMk id="4" creationId="{6AA87A03-58AE-4A67-BC83-0D2AB862AFC0}"/>
          </ac:picMkLst>
        </pc:picChg>
        <pc:picChg chg="add del mod">
          <ac:chgData name="Helena Morris" userId="0064647f-9f98-4cb2-8fb8-b610d4a5700d" providerId="ADAL" clId="{97F8562C-2A42-47C5-9019-82172BD7746B}" dt="2021-06-24T15:48:03.007" v="25257" actId="478"/>
          <ac:picMkLst>
            <pc:docMk/>
            <pc:sldMk cId="3951975164" sldId="263"/>
            <ac:picMk id="4" creationId="{8366A974-EF0B-483D-AFDC-F91845FD56FA}"/>
          </ac:picMkLst>
        </pc:picChg>
        <pc:picChg chg="add del mod">
          <ac:chgData name="Helena Morris" userId="0064647f-9f98-4cb2-8fb8-b610d4a5700d" providerId="ADAL" clId="{97F8562C-2A42-47C5-9019-82172BD7746B}" dt="2021-06-10T15:34:34.894" v="21012" actId="478"/>
          <ac:picMkLst>
            <pc:docMk/>
            <pc:sldMk cId="3951975164" sldId="263"/>
            <ac:picMk id="4" creationId="{AA5D3470-0784-4746-AF46-2C3DE34BBA83}"/>
          </ac:picMkLst>
        </pc:picChg>
        <pc:picChg chg="add del mod">
          <ac:chgData name="Helena Morris" userId="0064647f-9f98-4cb2-8fb8-b610d4a5700d" providerId="ADAL" clId="{97F8562C-2A42-47C5-9019-82172BD7746B}" dt="2021-04-06T11:50:02.574" v="8290" actId="478"/>
          <ac:picMkLst>
            <pc:docMk/>
            <pc:sldMk cId="3951975164" sldId="263"/>
            <ac:picMk id="7" creationId="{17D00BE1-672E-4926-9868-7AAF24EE9C5E}"/>
          </ac:picMkLst>
        </pc:picChg>
        <pc:picChg chg="add mod">
          <ac:chgData name="Helena Morris" userId="0064647f-9f98-4cb2-8fb8-b610d4a5700d" providerId="ADAL" clId="{97F8562C-2A42-47C5-9019-82172BD7746B}" dt="2021-07-01T15:30:38.420" v="26873" actId="14100"/>
          <ac:picMkLst>
            <pc:docMk/>
            <pc:sldMk cId="3951975164" sldId="263"/>
            <ac:picMk id="7" creationId="{24CE545B-EFD0-4696-A251-4FF6093F37DE}"/>
          </ac:picMkLst>
        </pc:picChg>
        <pc:picChg chg="add del mod">
          <ac:chgData name="Helena Morris" userId="0064647f-9f98-4cb2-8fb8-b610d4a5700d" providerId="ADAL" clId="{97F8562C-2A42-47C5-9019-82172BD7746B}" dt="2021-05-07T11:02:10.969" v="13975" actId="478"/>
          <ac:picMkLst>
            <pc:docMk/>
            <pc:sldMk cId="3951975164" sldId="263"/>
            <ac:picMk id="7" creationId="{499BCC11-2EF6-4113-A0B2-CF63B2344F41}"/>
          </ac:picMkLst>
        </pc:picChg>
        <pc:picChg chg="add del mod">
          <ac:chgData name="Helena Morris" userId="0064647f-9f98-4cb2-8fb8-b610d4a5700d" providerId="ADAL" clId="{97F8562C-2A42-47C5-9019-82172BD7746B}" dt="2021-06-10T15:35:49.959" v="21027" actId="478"/>
          <ac:picMkLst>
            <pc:docMk/>
            <pc:sldMk cId="3951975164" sldId="263"/>
            <ac:picMk id="7" creationId="{50033B9B-2372-4216-AD0F-33C043216E40}"/>
          </ac:picMkLst>
        </pc:picChg>
        <pc:picChg chg="add mod">
          <ac:chgData name="Helena Morris" userId="0064647f-9f98-4cb2-8fb8-b610d4a5700d" providerId="ADAL" clId="{97F8562C-2A42-47C5-9019-82172BD7746B}" dt="2021-03-05T17:11:57.989" v="1460" actId="14100"/>
          <ac:picMkLst>
            <pc:docMk/>
            <pc:sldMk cId="3951975164" sldId="263"/>
            <ac:picMk id="7" creationId="{86E855B5-A03B-4A86-BCFA-2DB63A7ECA75}"/>
          </ac:picMkLst>
        </pc:picChg>
        <pc:picChg chg="del">
          <ac:chgData name="Helena Morris" userId="0064647f-9f98-4cb2-8fb8-b610d4a5700d" providerId="ADAL" clId="{97F8562C-2A42-47C5-9019-82172BD7746B}" dt="2021-04-23T09:36:52.345" v="10220" actId="478"/>
          <ac:picMkLst>
            <pc:docMk/>
            <pc:sldMk cId="3951975164" sldId="263"/>
            <ac:picMk id="7" creationId="{9DED9909-5665-45F7-93F7-1A8D3C949D05}"/>
          </ac:picMkLst>
        </pc:picChg>
        <pc:picChg chg="add del mod">
          <ac:chgData name="Helena Morris" userId="0064647f-9f98-4cb2-8fb8-b610d4a5700d" providerId="ADAL" clId="{97F8562C-2A42-47C5-9019-82172BD7746B}" dt="2021-06-24T15:47:22.478" v="25248" actId="478"/>
          <ac:picMkLst>
            <pc:docMk/>
            <pc:sldMk cId="3951975164" sldId="263"/>
            <ac:picMk id="7" creationId="{AD6F6CF9-A8D9-4070-B6A9-E172F8BF0D83}"/>
          </ac:picMkLst>
        </pc:picChg>
        <pc:picChg chg="add del mod">
          <ac:chgData name="Helena Morris" userId="0064647f-9f98-4cb2-8fb8-b610d4a5700d" providerId="ADAL" clId="{97F8562C-2A42-47C5-9019-82172BD7746B}" dt="2021-05-20T16:09:22.666" v="17554" actId="478"/>
          <ac:picMkLst>
            <pc:docMk/>
            <pc:sldMk cId="3951975164" sldId="263"/>
            <ac:picMk id="7" creationId="{ECE77A9F-E20D-48FC-81FD-8B984B7FC8CE}"/>
          </ac:picMkLst>
        </pc:picChg>
        <pc:picChg chg="add del mod">
          <ac:chgData name="Helena Morris" userId="0064647f-9f98-4cb2-8fb8-b610d4a5700d" providerId="ADAL" clId="{97F8562C-2A42-47C5-9019-82172BD7746B}" dt="2021-03-19T10:45:42.962" v="4472" actId="478"/>
          <ac:picMkLst>
            <pc:docMk/>
            <pc:sldMk cId="3951975164" sldId="263"/>
            <ac:picMk id="7" creationId="{EDAC13EF-67EF-4EA6-8667-89851C412C95}"/>
          </ac:picMkLst>
        </pc:picChg>
        <pc:picChg chg="add mod">
          <ac:chgData name="Helena Morris" userId="0064647f-9f98-4cb2-8fb8-b610d4a5700d" providerId="ADAL" clId="{97F8562C-2A42-47C5-9019-82172BD7746B}" dt="2021-07-01T15:31:43.241" v="26882" actId="14100"/>
          <ac:picMkLst>
            <pc:docMk/>
            <pc:sldMk cId="3951975164" sldId="263"/>
            <ac:picMk id="8" creationId="{2DE23545-D0F2-4305-B1E0-67F6491FC2AC}"/>
          </ac:picMkLst>
        </pc:picChg>
        <pc:picChg chg="add mod">
          <ac:chgData name="Helena Morris" userId="0064647f-9f98-4cb2-8fb8-b610d4a5700d" providerId="ADAL" clId="{97F8562C-2A42-47C5-9019-82172BD7746B}" dt="2021-04-06T11:50:35.426" v="8298" actId="14100"/>
          <ac:picMkLst>
            <pc:docMk/>
            <pc:sldMk cId="3951975164" sldId="263"/>
            <ac:picMk id="8" creationId="{328EE070-E600-4B6B-B676-A6A70A58C8B8}"/>
          </ac:picMkLst>
        </pc:picChg>
        <pc:picChg chg="add mod">
          <ac:chgData name="Helena Morris" userId="0064647f-9f98-4cb2-8fb8-b610d4a5700d" providerId="ADAL" clId="{97F8562C-2A42-47C5-9019-82172BD7746B}" dt="2021-05-20T16:11:59.957" v="17579" actId="14100"/>
          <ac:picMkLst>
            <pc:docMk/>
            <pc:sldMk cId="3951975164" sldId="263"/>
            <ac:picMk id="8" creationId="{441319D4-0BC4-45EE-8597-96E3A66D92CF}"/>
          </ac:picMkLst>
        </pc:picChg>
        <pc:picChg chg="add del mod">
          <ac:chgData name="Helena Morris" userId="0064647f-9f98-4cb2-8fb8-b610d4a5700d" providerId="ADAL" clId="{97F8562C-2A42-47C5-9019-82172BD7746B}" dt="2021-06-24T15:49:10.897" v="25266" actId="478"/>
          <ac:picMkLst>
            <pc:docMk/>
            <pc:sldMk cId="3951975164" sldId="263"/>
            <ac:picMk id="8" creationId="{8436459B-D13B-4B65-8FEA-EF2D192C969A}"/>
          </ac:picMkLst>
        </pc:picChg>
        <pc:picChg chg="del">
          <ac:chgData name="Helena Morris" userId="0064647f-9f98-4cb2-8fb8-b610d4a5700d" providerId="ADAL" clId="{97F8562C-2A42-47C5-9019-82172BD7746B}" dt="2021-03-12T11:45:44.407" v="1908" actId="478"/>
          <ac:picMkLst>
            <pc:docMk/>
            <pc:sldMk cId="3951975164" sldId="263"/>
            <ac:picMk id="8" creationId="{88A74E9F-BDD8-47A8-A544-4ABCB75EBFD3}"/>
          </ac:picMkLst>
        </pc:picChg>
        <pc:picChg chg="add del mod">
          <ac:chgData name="Helena Morris" userId="0064647f-9f98-4cb2-8fb8-b610d4a5700d" providerId="ADAL" clId="{97F8562C-2A42-47C5-9019-82172BD7746B}" dt="2021-04-30T09:00:06.602" v="12138" actId="478"/>
          <ac:picMkLst>
            <pc:docMk/>
            <pc:sldMk cId="3951975164" sldId="263"/>
            <ac:picMk id="8" creationId="{9EB79B01-FB10-4581-A951-018B5ED4ED91}"/>
          </ac:picMkLst>
        </pc:picChg>
        <pc:picChg chg="add del mod">
          <ac:chgData name="Helena Morris" userId="0064647f-9f98-4cb2-8fb8-b610d4a5700d" providerId="ADAL" clId="{97F8562C-2A42-47C5-9019-82172BD7746B}" dt="2021-06-10T15:36:53.559" v="21037" actId="478"/>
          <ac:picMkLst>
            <pc:docMk/>
            <pc:sldMk cId="3951975164" sldId="263"/>
            <ac:picMk id="8" creationId="{B4ACF59A-0504-4A4A-B716-DA29F91B26A1}"/>
          </ac:picMkLst>
        </pc:picChg>
        <pc:picChg chg="add del mod">
          <ac:chgData name="Helena Morris" userId="0064647f-9f98-4cb2-8fb8-b610d4a5700d" providerId="ADAL" clId="{97F8562C-2A42-47C5-9019-82172BD7746B}" dt="2021-03-26T10:22:25.240" v="6226" actId="478"/>
          <ac:picMkLst>
            <pc:docMk/>
            <pc:sldMk cId="3951975164" sldId="263"/>
            <ac:picMk id="8" creationId="{BEC8EF89-4197-47E7-A229-D4B7F5633AEB}"/>
          </ac:picMkLst>
        </pc:picChg>
        <pc:picChg chg="add del mod">
          <ac:chgData name="Helena Morris" userId="0064647f-9f98-4cb2-8fb8-b610d4a5700d" providerId="ADAL" clId="{97F8562C-2A42-47C5-9019-82172BD7746B}" dt="2021-05-14T09:29:57.412" v="15090" actId="478"/>
          <ac:picMkLst>
            <pc:docMk/>
            <pc:sldMk cId="3951975164" sldId="263"/>
            <ac:picMk id="8" creationId="{D949026D-476E-46BE-A30B-DBE2A26AC212}"/>
          </ac:picMkLst>
        </pc:picChg>
        <pc:picChg chg="add del mod">
          <ac:chgData name="Helena Morris" userId="0064647f-9f98-4cb2-8fb8-b610d4a5700d" providerId="ADAL" clId="{97F8562C-2A42-47C5-9019-82172BD7746B}" dt="2021-06-17T15:57:41.592" v="23261" actId="478"/>
          <ac:picMkLst>
            <pc:docMk/>
            <pc:sldMk cId="3951975164" sldId="263"/>
            <ac:picMk id="10" creationId="{1AC8E7DF-F6BC-4950-B059-9D11E0CF23CA}"/>
          </ac:picMkLst>
        </pc:picChg>
        <pc:picChg chg="add del mod">
          <ac:chgData name="Helena Morris" userId="0064647f-9f98-4cb2-8fb8-b610d4a5700d" providerId="ADAL" clId="{97F8562C-2A42-47C5-9019-82172BD7746B}" dt="2021-07-01T15:27:22.128" v="26847" actId="478"/>
          <ac:picMkLst>
            <pc:docMk/>
            <pc:sldMk cId="3951975164" sldId="263"/>
            <ac:picMk id="10" creationId="{3138D20B-537C-4582-B629-67E41FB1E686}"/>
          </ac:picMkLst>
        </pc:picChg>
        <pc:picChg chg="add del mod">
          <ac:chgData name="Helena Morris" userId="0064647f-9f98-4cb2-8fb8-b610d4a5700d" providerId="ADAL" clId="{97F8562C-2A42-47C5-9019-82172BD7746B}" dt="2021-05-14T09:31:43.558" v="15116" actId="478"/>
          <ac:picMkLst>
            <pc:docMk/>
            <pc:sldMk cId="3951975164" sldId="263"/>
            <ac:picMk id="10" creationId="{35388529-1CF7-40AC-BF9B-1211F73DC5DB}"/>
          </ac:picMkLst>
        </pc:picChg>
        <pc:picChg chg="add mod">
          <ac:chgData name="Helena Morris" userId="0064647f-9f98-4cb2-8fb8-b610d4a5700d" providerId="ADAL" clId="{97F8562C-2A42-47C5-9019-82172BD7746B}" dt="2021-04-06T11:57:41.950" v="8312" actId="14100"/>
          <ac:picMkLst>
            <pc:docMk/>
            <pc:sldMk cId="3951975164" sldId="263"/>
            <ac:picMk id="10" creationId="{6EE5C335-9296-47DA-8FD1-667F532F563A}"/>
          </ac:picMkLst>
        </pc:picChg>
        <pc:picChg chg="del">
          <ac:chgData name="Helena Morris" userId="0064647f-9f98-4cb2-8fb8-b610d4a5700d" providerId="ADAL" clId="{97F8562C-2A42-47C5-9019-82172BD7746B}" dt="2021-03-12T11:49:42.285" v="1937" actId="478"/>
          <ac:picMkLst>
            <pc:docMk/>
            <pc:sldMk cId="3951975164" sldId="263"/>
            <ac:picMk id="10" creationId="{86E38CF7-6419-4AEB-8DA4-2967E0F00AB0}"/>
          </ac:picMkLst>
        </pc:picChg>
        <pc:picChg chg="add del mod">
          <ac:chgData name="Helena Morris" userId="0064647f-9f98-4cb2-8fb8-b610d4a5700d" providerId="ADAL" clId="{97F8562C-2A42-47C5-9019-82172BD7746B}" dt="2021-03-26T10:26:36.929" v="6242" actId="478"/>
          <ac:picMkLst>
            <pc:docMk/>
            <pc:sldMk cId="3951975164" sldId="263"/>
            <ac:picMk id="10" creationId="{95E19A63-85B1-4714-A49F-A0451F7C4222}"/>
          </ac:picMkLst>
        </pc:picChg>
        <pc:picChg chg="add mod">
          <ac:chgData name="Helena Morris" userId="0064647f-9f98-4cb2-8fb8-b610d4a5700d" providerId="ADAL" clId="{97F8562C-2A42-47C5-9019-82172BD7746B}" dt="2021-05-20T16:13:21.615" v="17590" actId="14100"/>
          <ac:picMkLst>
            <pc:docMk/>
            <pc:sldMk cId="3951975164" sldId="263"/>
            <ac:picMk id="10" creationId="{D7733C27-BBD9-49AA-9D3F-FBA732A70727}"/>
          </ac:picMkLst>
        </pc:picChg>
        <pc:picChg chg="add del mod">
          <ac:chgData name="Helena Morris" userId="0064647f-9f98-4cb2-8fb8-b610d4a5700d" providerId="ADAL" clId="{97F8562C-2A42-47C5-9019-82172BD7746B}" dt="2021-04-30T09:01:20.226" v="12149" actId="478"/>
          <ac:picMkLst>
            <pc:docMk/>
            <pc:sldMk cId="3951975164" sldId="263"/>
            <ac:picMk id="10" creationId="{F599322E-7434-41FC-8061-53CCE230029D}"/>
          </ac:picMkLst>
        </pc:picChg>
        <pc:picChg chg="add mod">
          <ac:chgData name="Helena Morris" userId="0064647f-9f98-4cb2-8fb8-b610d4a5700d" providerId="ADAL" clId="{97F8562C-2A42-47C5-9019-82172BD7746B}" dt="2021-04-06T11:59:08.271" v="8323" actId="14100"/>
          <ac:picMkLst>
            <pc:docMk/>
            <pc:sldMk cId="3951975164" sldId="263"/>
            <ac:picMk id="11" creationId="{0C7B71EC-2080-44C6-AFD4-6E5B77C4F081}"/>
          </ac:picMkLst>
        </pc:picChg>
        <pc:picChg chg="add del mod">
          <ac:chgData name="Helena Morris" userId="0064647f-9f98-4cb2-8fb8-b610d4a5700d" providerId="ADAL" clId="{97F8562C-2A42-47C5-9019-82172BD7746B}" dt="2021-05-20T16:10:32.235" v="17563" actId="478"/>
          <ac:picMkLst>
            <pc:docMk/>
            <pc:sldMk cId="3951975164" sldId="263"/>
            <ac:picMk id="11" creationId="{0CBA4EAD-F2E9-45DF-B6AD-916BF570B564}"/>
          </ac:picMkLst>
        </pc:picChg>
        <pc:picChg chg="add del mod">
          <ac:chgData name="Helena Morris" userId="0064647f-9f98-4cb2-8fb8-b610d4a5700d" providerId="ADAL" clId="{97F8562C-2A42-47C5-9019-82172BD7746B}" dt="2021-03-26T10:27:59.585" v="6257" actId="478"/>
          <ac:picMkLst>
            <pc:docMk/>
            <pc:sldMk cId="3951975164" sldId="263"/>
            <ac:picMk id="11" creationId="{12E6C867-C515-4886-8965-8614D731CDA8}"/>
          </ac:picMkLst>
        </pc:picChg>
        <pc:picChg chg="add del mod">
          <ac:chgData name="Helena Morris" userId="0064647f-9f98-4cb2-8fb8-b610d4a5700d" providerId="ADAL" clId="{97F8562C-2A42-47C5-9019-82172BD7746B}" dt="2021-07-01T15:30:00.657" v="26866" actId="478"/>
          <ac:picMkLst>
            <pc:docMk/>
            <pc:sldMk cId="3951975164" sldId="263"/>
            <ac:picMk id="11" creationId="{2D7A6D1C-0698-4F6E-B483-D695F62E1C58}"/>
          </ac:picMkLst>
        </pc:picChg>
        <pc:picChg chg="del">
          <ac:chgData name="Helena Morris" userId="0064647f-9f98-4cb2-8fb8-b610d4a5700d" providerId="ADAL" clId="{97F8562C-2A42-47C5-9019-82172BD7746B}" dt="2021-03-12T11:50:22.373" v="1945" actId="478"/>
          <ac:picMkLst>
            <pc:docMk/>
            <pc:sldMk cId="3951975164" sldId="263"/>
            <ac:picMk id="11" creationId="{95C67D4B-DCCD-421A-9B02-8811986D192B}"/>
          </ac:picMkLst>
        </pc:picChg>
        <pc:picChg chg="add del mod">
          <ac:chgData name="Helena Morris" userId="0064647f-9f98-4cb2-8fb8-b610d4a5700d" providerId="ADAL" clId="{97F8562C-2A42-47C5-9019-82172BD7746B}" dt="2021-06-17T15:56:10.843" v="23251" actId="478"/>
          <ac:picMkLst>
            <pc:docMk/>
            <pc:sldMk cId="3951975164" sldId="263"/>
            <ac:picMk id="11" creationId="{B357F853-54B4-463E-9B4A-176DD3422612}"/>
          </ac:picMkLst>
        </pc:picChg>
        <pc:picChg chg="add del mod">
          <ac:chgData name="Helena Morris" userId="0064647f-9f98-4cb2-8fb8-b610d4a5700d" providerId="ADAL" clId="{97F8562C-2A42-47C5-9019-82172BD7746B}" dt="2021-05-07T11:01:02.167" v="13966" actId="478"/>
          <ac:picMkLst>
            <pc:docMk/>
            <pc:sldMk cId="3951975164" sldId="263"/>
            <ac:picMk id="11" creationId="{E8161646-4A36-411F-AC8A-C02CF278381F}"/>
          </ac:picMkLst>
        </pc:picChg>
        <pc:picChg chg="add del mod">
          <ac:chgData name="Helena Morris" userId="0064647f-9f98-4cb2-8fb8-b610d4a5700d" providerId="ADAL" clId="{97F8562C-2A42-47C5-9019-82172BD7746B}" dt="2021-04-06T11:56:46.752" v="8300" actId="478"/>
          <ac:picMkLst>
            <pc:docMk/>
            <pc:sldMk cId="3951975164" sldId="263"/>
            <ac:picMk id="12" creationId="{307F6C42-6BE3-4CEE-9CDF-6500E30F0621}"/>
          </ac:picMkLst>
        </pc:picChg>
        <pc:picChg chg="del">
          <ac:chgData name="Helena Morris" userId="0064647f-9f98-4cb2-8fb8-b610d4a5700d" providerId="ADAL" clId="{97F8562C-2A42-47C5-9019-82172BD7746B}" dt="2021-04-23T09:39:46.880" v="10243" actId="478"/>
          <ac:picMkLst>
            <pc:docMk/>
            <pc:sldMk cId="3951975164" sldId="263"/>
            <ac:picMk id="12" creationId="{31BF1356-0C5B-40EA-95F0-9689A70545D8}"/>
          </ac:picMkLst>
        </pc:picChg>
        <pc:picChg chg="add del mod">
          <ac:chgData name="Helena Morris" userId="0064647f-9f98-4cb2-8fb8-b610d4a5700d" providerId="ADAL" clId="{97F8562C-2A42-47C5-9019-82172BD7746B}" dt="2021-07-01T15:28:56.330" v="26856" actId="478"/>
          <ac:picMkLst>
            <pc:docMk/>
            <pc:sldMk cId="3951975164" sldId="263"/>
            <ac:picMk id="12" creationId="{428A05C3-29E4-4A22-9B0C-8FFC94BA1AD9}"/>
          </ac:picMkLst>
        </pc:picChg>
        <pc:picChg chg="add del mod">
          <ac:chgData name="Helena Morris" userId="0064647f-9f98-4cb2-8fb8-b610d4a5700d" providerId="ADAL" clId="{97F8562C-2A42-47C5-9019-82172BD7746B}" dt="2021-05-07T11:03:14.809" v="13984" actId="478"/>
          <ac:picMkLst>
            <pc:docMk/>
            <pc:sldMk cId="3951975164" sldId="263"/>
            <ac:picMk id="12" creationId="{78DAC227-A99B-4199-8E18-F7EBB1DE9D7F}"/>
          </ac:picMkLst>
        </pc:picChg>
        <pc:picChg chg="add del mod">
          <ac:chgData name="Helena Morris" userId="0064647f-9f98-4cb2-8fb8-b610d4a5700d" providerId="ADAL" clId="{97F8562C-2A42-47C5-9019-82172BD7746B}" dt="2021-03-19T10:42:03.513" v="4444" actId="478"/>
          <ac:picMkLst>
            <pc:docMk/>
            <pc:sldMk cId="3951975164" sldId="263"/>
            <ac:picMk id="12" creationId="{794F63AC-B15E-4DBF-B0B1-6E4D63DFBA22}"/>
          </ac:picMkLst>
        </pc:picChg>
        <pc:picChg chg="add del mod">
          <ac:chgData name="Helena Morris" userId="0064647f-9f98-4cb2-8fb8-b610d4a5700d" providerId="ADAL" clId="{97F8562C-2A42-47C5-9019-82172BD7746B}" dt="2021-06-17T15:58:23.422" v="23272" actId="478"/>
          <ac:picMkLst>
            <pc:docMk/>
            <pc:sldMk cId="3951975164" sldId="263"/>
            <ac:picMk id="12" creationId="{818011F8-114F-4742-856C-C7534074E60E}"/>
          </ac:picMkLst>
        </pc:picChg>
        <pc:picChg chg="add del mod">
          <ac:chgData name="Helena Morris" userId="0064647f-9f98-4cb2-8fb8-b610d4a5700d" providerId="ADAL" clId="{97F8562C-2A42-47C5-9019-82172BD7746B}" dt="2021-05-20T16:11:33.067" v="17572" actId="478"/>
          <ac:picMkLst>
            <pc:docMk/>
            <pc:sldMk cId="3951975164" sldId="263"/>
            <ac:picMk id="12" creationId="{9774DFDB-7D46-4332-8EF7-7E44BA6F5675}"/>
          </ac:picMkLst>
        </pc:picChg>
        <pc:picChg chg="add del mod">
          <ac:chgData name="Helena Morris" userId="0064647f-9f98-4cb2-8fb8-b610d4a5700d" providerId="ADAL" clId="{97F8562C-2A42-47C5-9019-82172BD7746B}" dt="2021-05-14T09:31:26.858" v="15111"/>
          <ac:picMkLst>
            <pc:docMk/>
            <pc:sldMk cId="3951975164" sldId="263"/>
            <ac:picMk id="13" creationId="{4797AE15-E3D2-4F09-A89A-37D6472E60D4}"/>
          </ac:picMkLst>
        </pc:picChg>
        <pc:picChg chg="add del mod">
          <ac:chgData name="Helena Morris" userId="0064647f-9f98-4cb2-8fb8-b610d4a5700d" providerId="ADAL" clId="{97F8562C-2A42-47C5-9019-82172BD7746B}" dt="2021-05-07T11:04:13.458" v="13993" actId="478"/>
          <ac:picMkLst>
            <pc:docMk/>
            <pc:sldMk cId="3951975164" sldId="263"/>
            <ac:picMk id="13" creationId="{B0C94EC9-C262-43D1-AC75-AA805FBE339F}"/>
          </ac:picMkLst>
        </pc:picChg>
        <pc:picChg chg="add del mod">
          <ac:chgData name="Helena Morris" userId="0064647f-9f98-4cb2-8fb8-b610d4a5700d" providerId="ADAL" clId="{97F8562C-2A42-47C5-9019-82172BD7746B}" dt="2021-06-17T15:59:26.503" v="23283" actId="478"/>
          <ac:picMkLst>
            <pc:docMk/>
            <pc:sldMk cId="3951975164" sldId="263"/>
            <ac:picMk id="13" creationId="{B2341840-ED0E-4372-88DE-AF0E65D7844A}"/>
          </ac:picMkLst>
        </pc:picChg>
        <pc:picChg chg="add del mod">
          <ac:chgData name="Helena Morris" userId="0064647f-9f98-4cb2-8fb8-b610d4a5700d" providerId="ADAL" clId="{97F8562C-2A42-47C5-9019-82172BD7746B}" dt="2021-04-06T11:58:14.704" v="8313" actId="478"/>
          <ac:picMkLst>
            <pc:docMk/>
            <pc:sldMk cId="3951975164" sldId="263"/>
            <ac:picMk id="13" creationId="{B878983B-A0A1-44A4-9682-39C64BAF1C56}"/>
          </ac:picMkLst>
        </pc:picChg>
        <pc:picChg chg="del mod">
          <ac:chgData name="Helena Morris" userId="0064647f-9f98-4cb2-8fb8-b610d4a5700d" providerId="ADAL" clId="{97F8562C-2A42-47C5-9019-82172BD7746B}" dt="2021-03-12T11:48:07.740" v="1924" actId="478"/>
          <ac:picMkLst>
            <pc:docMk/>
            <pc:sldMk cId="3951975164" sldId="263"/>
            <ac:picMk id="13" creationId="{D4E11964-2B89-47FE-A6BF-B713E16AC27F}"/>
          </ac:picMkLst>
        </pc:picChg>
        <pc:picChg chg="add del mod">
          <ac:chgData name="Helena Morris" userId="0064647f-9f98-4cb2-8fb8-b610d4a5700d" providerId="ADAL" clId="{97F8562C-2A42-47C5-9019-82172BD7746B}" dt="2021-07-01T15:31:14.505" v="26875" actId="478"/>
          <ac:picMkLst>
            <pc:docMk/>
            <pc:sldMk cId="3951975164" sldId="263"/>
            <ac:picMk id="13" creationId="{D81B0543-A06F-4E91-8A66-3ABC634F0787}"/>
          </ac:picMkLst>
        </pc:picChg>
        <pc:picChg chg="del">
          <ac:chgData name="Helena Morris" userId="0064647f-9f98-4cb2-8fb8-b610d4a5700d" providerId="ADAL" clId="{97F8562C-2A42-47C5-9019-82172BD7746B}" dt="2021-04-23T09:38:29.257" v="10232" actId="478"/>
          <ac:picMkLst>
            <pc:docMk/>
            <pc:sldMk cId="3951975164" sldId="263"/>
            <ac:picMk id="13" creationId="{E1F4F3AC-9466-4E7F-BF0A-58A73C5E005C}"/>
          </ac:picMkLst>
        </pc:picChg>
        <pc:picChg chg="del">
          <ac:chgData name="Helena Morris" userId="0064647f-9f98-4cb2-8fb8-b610d4a5700d" providerId="ADAL" clId="{97F8562C-2A42-47C5-9019-82172BD7746B}" dt="2021-04-23T09:40:54.874" v="10253" actId="478"/>
          <ac:picMkLst>
            <pc:docMk/>
            <pc:sldMk cId="3951975164" sldId="263"/>
            <ac:picMk id="14" creationId="{2FDC1C34-D53B-4CCB-9A30-4266BA166B5D}"/>
          </ac:picMkLst>
        </pc:picChg>
        <pc:picChg chg="del mod">
          <ac:chgData name="Helena Morris" userId="0064647f-9f98-4cb2-8fb8-b610d4a5700d" providerId="ADAL" clId="{97F8562C-2A42-47C5-9019-82172BD7746B}" dt="2021-06-04T09:13:30.050" v="19787" actId="478"/>
          <ac:picMkLst>
            <pc:docMk/>
            <pc:sldMk cId="3951975164" sldId="263"/>
            <ac:picMk id="15" creationId="{646715BC-DD1F-4DDF-99B4-9B0EF643481B}"/>
          </ac:picMkLst>
        </pc:picChg>
        <pc:picChg chg="add del mod">
          <ac:chgData name="Helena Morris" userId="0064647f-9f98-4cb2-8fb8-b610d4a5700d" providerId="ADAL" clId="{97F8562C-2A42-47C5-9019-82172BD7746B}" dt="2021-05-20T16:12:44.138" v="17581" actId="478"/>
          <ac:picMkLst>
            <pc:docMk/>
            <pc:sldMk cId="3951975164" sldId="263"/>
            <ac:picMk id="20" creationId="{31ECEFC2-17DC-4448-A56C-B7997EE6EE6A}"/>
          </ac:picMkLst>
        </pc:picChg>
        <pc:picChg chg="add del mod">
          <ac:chgData name="Helena Morris" userId="0064647f-9f98-4cb2-8fb8-b610d4a5700d" providerId="ADAL" clId="{97F8562C-2A42-47C5-9019-82172BD7746B}" dt="2021-03-19T10:43:42.938" v="4456" actId="478"/>
          <ac:picMkLst>
            <pc:docMk/>
            <pc:sldMk cId="3951975164" sldId="263"/>
            <ac:picMk id="21" creationId="{A782E978-B91D-4321-AC32-EB52F67E8A74}"/>
          </ac:picMkLst>
        </pc:picChg>
        <pc:picChg chg="add del mod">
          <ac:chgData name="Helena Morris" userId="0064647f-9f98-4cb2-8fb8-b610d4a5700d" providerId="ADAL" clId="{97F8562C-2A42-47C5-9019-82172BD7746B}" dt="2021-06-24T15:50:10.244" v="25275"/>
          <ac:picMkLst>
            <pc:docMk/>
            <pc:sldMk cId="3951975164" sldId="263"/>
            <ac:picMk id="22" creationId="{18C4D5B2-9FD5-479E-A20A-1B7C870FC6E2}"/>
          </ac:picMkLst>
        </pc:picChg>
        <pc:picChg chg="add del mod">
          <ac:chgData name="Helena Morris" userId="0064647f-9f98-4cb2-8fb8-b610d4a5700d" providerId="ADAL" clId="{97F8562C-2A42-47C5-9019-82172BD7746B}" dt="2021-06-24T15:50:19.797" v="25277"/>
          <ac:picMkLst>
            <pc:docMk/>
            <pc:sldMk cId="3951975164" sldId="263"/>
            <ac:picMk id="23" creationId="{920E8157-39CD-4B16-8F23-A16A35209BD2}"/>
          </ac:picMkLst>
        </pc:picChg>
        <pc:picChg chg="add del mod">
          <ac:chgData name="Helena Morris" userId="0064647f-9f98-4cb2-8fb8-b610d4a5700d" providerId="ADAL" clId="{97F8562C-2A42-47C5-9019-82172BD7746B}" dt="2021-06-24T15:50:31.804" v="25281"/>
          <ac:picMkLst>
            <pc:docMk/>
            <pc:sldMk cId="3951975164" sldId="263"/>
            <ac:picMk id="24" creationId="{EF0A9C21-C7F0-46CC-A398-154C1DBBD2AC}"/>
          </ac:picMkLst>
        </pc:picChg>
        <pc:picChg chg="add del mod">
          <ac:chgData name="Helena Morris" userId="0064647f-9f98-4cb2-8fb8-b610d4a5700d" providerId="ADAL" clId="{97F8562C-2A42-47C5-9019-82172BD7746B}" dt="2021-06-24T15:50:56.457" v="25287"/>
          <ac:picMkLst>
            <pc:docMk/>
            <pc:sldMk cId="3951975164" sldId="263"/>
            <ac:picMk id="25" creationId="{33F763DD-B36A-47E6-A890-550B5B2B71CC}"/>
          </ac:picMkLst>
        </pc:picChg>
        <pc:picChg chg="del">
          <ac:chgData name="Helena Morris" userId="0064647f-9f98-4cb2-8fb8-b610d4a5700d" providerId="ADAL" clId="{97F8562C-2A42-47C5-9019-82172BD7746B}" dt="2021-06-04T09:12:05.052" v="19774" actId="478"/>
          <ac:picMkLst>
            <pc:docMk/>
            <pc:sldMk cId="3951975164" sldId="263"/>
            <ac:picMk id="8194" creationId="{FA438B78-867D-4F7C-BC11-41232967CA64}"/>
          </ac:picMkLst>
        </pc:picChg>
        <pc:picChg chg="del">
          <ac:chgData name="Helena Morris" userId="0064647f-9f98-4cb2-8fb8-b610d4a5700d" providerId="ADAL" clId="{97F8562C-2A42-47C5-9019-82172BD7746B}" dt="2021-06-04T09:14:48.035" v="19798" actId="478"/>
          <ac:picMkLst>
            <pc:docMk/>
            <pc:sldMk cId="3951975164" sldId="263"/>
            <ac:picMk id="8196" creationId="{73270741-4A71-4F3B-BEE7-05532AB6F149}"/>
          </ac:picMkLst>
        </pc:picChg>
        <pc:picChg chg="del">
          <ac:chgData name="Helena Morris" userId="0064647f-9f98-4cb2-8fb8-b610d4a5700d" providerId="ADAL" clId="{97F8562C-2A42-47C5-9019-82172BD7746B}" dt="2021-06-04T09:15:54.970" v="19809" actId="478"/>
          <ac:picMkLst>
            <pc:docMk/>
            <pc:sldMk cId="3951975164" sldId="263"/>
            <ac:picMk id="8198" creationId="{C77CD13A-7225-4B8F-9F02-38D6C134E73A}"/>
          </ac:picMkLst>
        </pc:picChg>
      </pc:sldChg>
      <pc:sldChg chg="addSp delSp modSp mod modNotesTx">
        <pc:chgData name="Helena Morris" userId="0064647f-9f98-4cb2-8fb8-b610d4a5700d" providerId="ADAL" clId="{97F8562C-2A42-47C5-9019-82172BD7746B}" dt="2021-04-30T09:06:23.963" v="12360" actId="20577"/>
        <pc:sldMkLst>
          <pc:docMk/>
          <pc:sldMk cId="1192411441" sldId="264"/>
        </pc:sldMkLst>
        <pc:picChg chg="add mod">
          <ac:chgData name="Helena Morris" userId="0064647f-9f98-4cb2-8fb8-b610d4a5700d" providerId="ADAL" clId="{97F8562C-2A42-47C5-9019-82172BD7746B}" dt="2021-03-05T15:30:26.405" v="1444" actId="14100"/>
          <ac:picMkLst>
            <pc:docMk/>
            <pc:sldMk cId="1192411441" sldId="264"/>
            <ac:picMk id="3" creationId="{23F4A7B8-0500-4E27-960C-928B48FDF8C6}"/>
          </ac:picMkLst>
        </pc:picChg>
        <pc:picChg chg="add mod">
          <ac:chgData name="Helena Morris" userId="0064647f-9f98-4cb2-8fb8-b610d4a5700d" providerId="ADAL" clId="{97F8562C-2A42-47C5-9019-82172BD7746B}" dt="2021-02-26T12:30:31.951" v="146" actId="14100"/>
          <ac:picMkLst>
            <pc:docMk/>
            <pc:sldMk cId="1192411441" sldId="264"/>
            <ac:picMk id="3" creationId="{84A131D3-77A8-4A27-899F-8D5E1790B2F0}"/>
          </ac:picMkLst>
        </pc:picChg>
        <pc:picChg chg="del">
          <ac:chgData name="Helena Morris" userId="0064647f-9f98-4cb2-8fb8-b610d4a5700d" providerId="ADAL" clId="{97F8562C-2A42-47C5-9019-82172BD7746B}" dt="2021-02-26T12:30:10.812" v="139" actId="478"/>
          <ac:picMkLst>
            <pc:docMk/>
            <pc:sldMk cId="1192411441" sldId="264"/>
            <ac:picMk id="6" creationId="{13CB5D30-3EBA-43F0-BC52-5DB45473EA78}"/>
          </ac:picMkLst>
        </pc:picChg>
      </pc:sldChg>
      <pc:sldChg chg="addSp delSp modSp mod modNotesTx">
        <pc:chgData name="Helena Morris" userId="0064647f-9f98-4cb2-8fb8-b610d4a5700d" providerId="ADAL" clId="{97F8562C-2A42-47C5-9019-82172BD7746B}" dt="2021-07-02T10:32:17.996" v="27506" actId="6549"/>
        <pc:sldMkLst>
          <pc:docMk/>
          <pc:sldMk cId="2224957680" sldId="265"/>
        </pc:sldMkLst>
        <pc:spChg chg="mod">
          <ac:chgData name="Helena Morris" userId="0064647f-9f98-4cb2-8fb8-b610d4a5700d" providerId="ADAL" clId="{97F8562C-2A42-47C5-9019-82172BD7746B}" dt="2021-02-26T13:02:28.018" v="312" actId="1076"/>
          <ac:spMkLst>
            <pc:docMk/>
            <pc:sldMk cId="2224957680" sldId="265"/>
            <ac:spMk id="2" creationId="{F36D9E3F-D4D3-42DE-AAE1-F33252729ED9}"/>
          </ac:spMkLst>
        </pc:spChg>
        <pc:spChg chg="del">
          <ac:chgData name="Helena Morris" userId="0064647f-9f98-4cb2-8fb8-b610d4a5700d" providerId="ADAL" clId="{97F8562C-2A42-47C5-9019-82172BD7746B}" dt="2021-03-19T11:00:50.622" v="4618" actId="478"/>
          <ac:spMkLst>
            <pc:docMk/>
            <pc:sldMk cId="2224957680" sldId="265"/>
            <ac:spMk id="4" creationId="{8AB87BA3-88BB-428A-81AA-9CD11C320229}"/>
          </ac:spMkLst>
        </pc:spChg>
        <pc:spChg chg="del mod">
          <ac:chgData name="Helena Morris" userId="0064647f-9f98-4cb2-8fb8-b610d4a5700d" providerId="ADAL" clId="{97F8562C-2A42-47C5-9019-82172BD7746B}" dt="2021-03-19T11:00:49.031" v="4617" actId="478"/>
          <ac:spMkLst>
            <pc:docMk/>
            <pc:sldMk cId="2224957680" sldId="265"/>
            <ac:spMk id="6" creationId="{021F01A6-C3AE-4C7D-8F3B-8C263C6D9ED7}"/>
          </ac:spMkLst>
        </pc:spChg>
        <pc:spChg chg="mod">
          <ac:chgData name="Helena Morris" userId="0064647f-9f98-4cb2-8fb8-b610d4a5700d" providerId="ADAL" clId="{97F8562C-2A42-47C5-9019-82172BD7746B}" dt="2021-05-14T11:26:00.119" v="16340" actId="207"/>
          <ac:spMkLst>
            <pc:docMk/>
            <pc:sldMk cId="2224957680" sldId="265"/>
            <ac:spMk id="7" creationId="{67DF18FA-8D2F-4A4D-AEC3-C13C3B2AD365}"/>
          </ac:spMkLst>
        </pc:spChg>
        <pc:spChg chg="del mod">
          <ac:chgData name="Helena Morris" userId="0064647f-9f98-4cb2-8fb8-b610d4a5700d" providerId="ADAL" clId="{97F8562C-2A42-47C5-9019-82172BD7746B}" dt="2021-03-19T11:00:52.310" v="4620" actId="478"/>
          <ac:spMkLst>
            <pc:docMk/>
            <pc:sldMk cId="2224957680" sldId="265"/>
            <ac:spMk id="8" creationId="{7305F705-16CB-4B2C-A09F-7F1616624F08}"/>
          </ac:spMkLst>
        </pc:spChg>
        <pc:spChg chg="mod">
          <ac:chgData name="Helena Morris" userId="0064647f-9f98-4cb2-8fb8-b610d4a5700d" providerId="ADAL" clId="{97F8562C-2A42-47C5-9019-82172BD7746B}" dt="2021-07-01T15:36:04.843" v="26944" actId="20577"/>
          <ac:spMkLst>
            <pc:docMk/>
            <pc:sldMk cId="2224957680" sldId="265"/>
            <ac:spMk id="9" creationId="{EC3C1318-FD87-443C-9921-CBBE2E8F4731}"/>
          </ac:spMkLst>
        </pc:spChg>
        <pc:spChg chg="add del mod">
          <ac:chgData name="Helena Morris" userId="0064647f-9f98-4cb2-8fb8-b610d4a5700d" providerId="ADAL" clId="{97F8562C-2A42-47C5-9019-82172BD7746B}" dt="2021-03-05T10:55:44.281" v="1012"/>
          <ac:spMkLst>
            <pc:docMk/>
            <pc:sldMk cId="2224957680" sldId="265"/>
            <ac:spMk id="10" creationId="{6C01B5D1-91BB-4832-88C4-4BE839B7034E}"/>
          </ac:spMkLst>
        </pc:spChg>
        <pc:spChg chg="add del mod">
          <ac:chgData name="Helena Morris" userId="0064647f-9f98-4cb2-8fb8-b610d4a5700d" providerId="ADAL" clId="{97F8562C-2A42-47C5-9019-82172BD7746B}" dt="2021-03-05T10:57:54.749" v="1015" actId="478"/>
          <ac:spMkLst>
            <pc:docMk/>
            <pc:sldMk cId="2224957680" sldId="265"/>
            <ac:spMk id="11" creationId="{A419A69D-C769-4CEE-8269-3FAF0726BC20}"/>
          </ac:spMkLst>
        </pc:spChg>
        <pc:picChg chg="add del">
          <ac:chgData name="Helena Morris" userId="0064647f-9f98-4cb2-8fb8-b610d4a5700d" providerId="ADAL" clId="{97F8562C-2A42-47C5-9019-82172BD7746B}" dt="2021-03-19T11:01:06.910" v="4622" actId="478"/>
          <ac:picMkLst>
            <pc:docMk/>
            <pc:sldMk cId="2224957680" sldId="265"/>
            <ac:picMk id="3" creationId="{13294005-1BA5-49BB-AB94-ABC86E0B4D02}"/>
          </ac:picMkLst>
        </pc:picChg>
        <pc:picChg chg="add del mod">
          <ac:chgData name="Helena Morris" userId="0064647f-9f98-4cb2-8fb8-b610d4a5700d" providerId="ADAL" clId="{97F8562C-2A42-47C5-9019-82172BD7746B}" dt="2021-05-14T09:37:08.151" v="15165" actId="478"/>
          <ac:picMkLst>
            <pc:docMk/>
            <pc:sldMk cId="2224957680" sldId="265"/>
            <ac:picMk id="3" creationId="{226BC55C-18B5-4210-B00D-155FA05C6074}"/>
          </ac:picMkLst>
        </pc:picChg>
        <pc:picChg chg="add del mod">
          <ac:chgData name="Helena Morris" userId="0064647f-9f98-4cb2-8fb8-b610d4a5700d" providerId="ADAL" clId="{97F8562C-2A42-47C5-9019-82172BD7746B}" dt="2021-06-17T16:03:38.794" v="23344" actId="478"/>
          <ac:picMkLst>
            <pc:docMk/>
            <pc:sldMk cId="2224957680" sldId="265"/>
            <ac:picMk id="3" creationId="{40E77363-2753-4A97-8D3B-440D9892E0DE}"/>
          </ac:picMkLst>
        </pc:picChg>
        <pc:picChg chg="add del mod">
          <ac:chgData name="Helena Morris" userId="0064647f-9f98-4cb2-8fb8-b610d4a5700d" providerId="ADAL" clId="{97F8562C-2A42-47C5-9019-82172BD7746B}" dt="2021-03-05T11:00:17.229" v="1016" actId="478"/>
          <ac:picMkLst>
            <pc:docMk/>
            <pc:sldMk cId="2224957680" sldId="265"/>
            <ac:picMk id="3" creationId="{7A637181-4119-4E4E-AC83-267E809976F4}"/>
          </ac:picMkLst>
        </pc:picChg>
        <pc:picChg chg="add del mod">
          <ac:chgData name="Helena Morris" userId="0064647f-9f98-4cb2-8fb8-b610d4a5700d" providerId="ADAL" clId="{97F8562C-2A42-47C5-9019-82172BD7746B}" dt="2021-04-06T12:05:25.410" v="8426" actId="478"/>
          <ac:picMkLst>
            <pc:docMk/>
            <pc:sldMk cId="2224957680" sldId="265"/>
            <ac:picMk id="3" creationId="{8EAAA305-BF7D-4B0C-89B0-14376F6A9587}"/>
          </ac:picMkLst>
        </pc:picChg>
        <pc:picChg chg="add mod modCrop">
          <ac:chgData name="Helena Morris" userId="0064647f-9f98-4cb2-8fb8-b610d4a5700d" providerId="ADAL" clId="{97F8562C-2A42-47C5-9019-82172BD7746B}" dt="2021-02-26T13:03:33.493" v="321" actId="14100"/>
          <ac:picMkLst>
            <pc:docMk/>
            <pc:sldMk cId="2224957680" sldId="265"/>
            <ac:picMk id="3" creationId="{94AF40BD-C9EC-4B4F-8546-8809FDA682D8}"/>
          </ac:picMkLst>
        </pc:picChg>
        <pc:picChg chg="add del mod">
          <ac:chgData name="Helena Morris" userId="0064647f-9f98-4cb2-8fb8-b610d4a5700d" providerId="ADAL" clId="{97F8562C-2A42-47C5-9019-82172BD7746B}" dt="2021-06-25T08:50:11.492" v="25846" actId="478"/>
          <ac:picMkLst>
            <pc:docMk/>
            <pc:sldMk cId="2224957680" sldId="265"/>
            <ac:picMk id="3" creationId="{C775BCEB-B8A1-48E2-AE80-9DA5C5C0B3D6}"/>
          </ac:picMkLst>
        </pc:picChg>
        <pc:picChg chg="add mod">
          <ac:chgData name="Helena Morris" userId="0064647f-9f98-4cb2-8fb8-b610d4a5700d" providerId="ADAL" clId="{97F8562C-2A42-47C5-9019-82172BD7746B}" dt="2021-07-01T15:35:01.197" v="26929" actId="14100"/>
          <ac:picMkLst>
            <pc:docMk/>
            <pc:sldMk cId="2224957680" sldId="265"/>
            <ac:picMk id="3" creationId="{CBD58DD2-919F-4860-ADD5-EDA5A1E403E8}"/>
          </ac:picMkLst>
        </pc:picChg>
        <pc:picChg chg="add mod">
          <ac:chgData name="Helena Morris" userId="0064647f-9f98-4cb2-8fb8-b610d4a5700d" providerId="ADAL" clId="{97F8562C-2A42-47C5-9019-82172BD7746B}" dt="2021-05-20T14:58:30.830" v="16844" actId="14100"/>
          <ac:picMkLst>
            <pc:docMk/>
            <pc:sldMk cId="2224957680" sldId="265"/>
            <ac:picMk id="3" creationId="{D410B88D-5C1E-4EE6-A18E-A4C58C7E69BF}"/>
          </ac:picMkLst>
        </pc:picChg>
        <pc:picChg chg="add del mod">
          <ac:chgData name="Helena Morris" userId="0064647f-9f98-4cb2-8fb8-b610d4a5700d" providerId="ADAL" clId="{97F8562C-2A42-47C5-9019-82172BD7746B}" dt="2021-04-30T09:08:06.516" v="12364" actId="478"/>
          <ac:picMkLst>
            <pc:docMk/>
            <pc:sldMk cId="2224957680" sldId="265"/>
            <ac:picMk id="3" creationId="{EA051987-9CDB-4552-9F77-990FC7C00E4A}"/>
          </ac:picMkLst>
        </pc:picChg>
        <pc:picChg chg="add del mod">
          <ac:chgData name="Helena Morris" userId="0064647f-9f98-4cb2-8fb8-b610d4a5700d" providerId="ADAL" clId="{97F8562C-2A42-47C5-9019-82172BD7746B}" dt="2021-06-25T08:49:47.151" v="25840" actId="478"/>
          <ac:picMkLst>
            <pc:docMk/>
            <pc:sldMk cId="2224957680" sldId="265"/>
            <ac:picMk id="4" creationId="{00CF1EF6-4594-4D1A-B7AE-EBC48D0AF152}"/>
          </ac:picMkLst>
        </pc:picChg>
        <pc:picChg chg="add del mod">
          <ac:chgData name="Helena Morris" userId="0064647f-9f98-4cb2-8fb8-b610d4a5700d" providerId="ADAL" clId="{97F8562C-2A42-47C5-9019-82172BD7746B}" dt="2021-05-07T11:09:05.483" v="14036" actId="478"/>
          <ac:picMkLst>
            <pc:docMk/>
            <pc:sldMk cId="2224957680" sldId="265"/>
            <ac:picMk id="4" creationId="{60B8AE7E-6CC1-4349-885E-FE3F89981872}"/>
          </ac:picMkLst>
        </pc:picChg>
        <pc:picChg chg="add mod">
          <ac:chgData name="Helena Morris" userId="0064647f-9f98-4cb2-8fb8-b610d4a5700d" providerId="ADAL" clId="{97F8562C-2A42-47C5-9019-82172BD7746B}" dt="2021-04-06T12:05:37.113" v="8430" actId="14100"/>
          <ac:picMkLst>
            <pc:docMk/>
            <pc:sldMk cId="2224957680" sldId="265"/>
            <ac:picMk id="4" creationId="{B0E1E9A1-E041-4440-8760-B14D91D5D767}"/>
          </ac:picMkLst>
        </pc:picChg>
        <pc:picChg chg="add del mod">
          <ac:chgData name="Helena Morris" userId="0064647f-9f98-4cb2-8fb8-b610d4a5700d" providerId="ADAL" clId="{97F8562C-2A42-47C5-9019-82172BD7746B}" dt="2021-05-20T14:58:07.416" v="16838" actId="478"/>
          <ac:picMkLst>
            <pc:docMk/>
            <pc:sldMk cId="2224957680" sldId="265"/>
            <ac:picMk id="4" creationId="{EC5F26A9-C616-47F3-938C-6905B0C4174C}"/>
          </ac:picMkLst>
        </pc:picChg>
        <pc:picChg chg="add del mod">
          <ac:chgData name="Helena Morris" userId="0064647f-9f98-4cb2-8fb8-b610d4a5700d" providerId="ADAL" clId="{97F8562C-2A42-47C5-9019-82172BD7746B}" dt="2021-07-01T15:34:34.337" v="26923" actId="478"/>
          <ac:picMkLst>
            <pc:docMk/>
            <pc:sldMk cId="2224957680" sldId="265"/>
            <ac:picMk id="5" creationId="{001A6672-DA39-4509-AB5F-D2F335553A94}"/>
          </ac:picMkLst>
        </pc:picChg>
        <pc:picChg chg="del mod">
          <ac:chgData name="Helena Morris" userId="0064647f-9f98-4cb2-8fb8-b610d4a5700d" providerId="ADAL" clId="{97F8562C-2A42-47C5-9019-82172BD7746B}" dt="2021-03-05T10:47:26.102" v="992" actId="478"/>
          <ac:picMkLst>
            <pc:docMk/>
            <pc:sldMk cId="2224957680" sldId="265"/>
            <ac:picMk id="5" creationId="{493ED945-01F7-44BA-9E02-BE34763C137A}"/>
          </ac:picMkLst>
        </pc:picChg>
        <pc:picChg chg="del mod">
          <ac:chgData name="Helena Morris" userId="0064647f-9f98-4cb2-8fb8-b610d4a5700d" providerId="ADAL" clId="{97F8562C-2A42-47C5-9019-82172BD7746B}" dt="2021-04-23T09:48:34.243" v="10341" actId="478"/>
          <ac:picMkLst>
            <pc:docMk/>
            <pc:sldMk cId="2224957680" sldId="265"/>
            <ac:picMk id="5" creationId="{6771D5AD-D44F-4816-8508-CE7C88A1EC4B}"/>
          </ac:picMkLst>
        </pc:picChg>
        <pc:picChg chg="add del mod">
          <ac:chgData name="Helena Morris" userId="0064647f-9f98-4cb2-8fb8-b610d4a5700d" providerId="ADAL" clId="{97F8562C-2A42-47C5-9019-82172BD7746B}" dt="2021-03-19T11:10:25.394" v="4648" actId="478"/>
          <ac:picMkLst>
            <pc:docMk/>
            <pc:sldMk cId="2224957680" sldId="265"/>
            <ac:picMk id="5" creationId="{90918650-991C-46B2-8985-AD57EFA3F8B8}"/>
          </ac:picMkLst>
        </pc:picChg>
        <pc:picChg chg="add del mod">
          <ac:chgData name="Helena Morris" userId="0064647f-9f98-4cb2-8fb8-b610d4a5700d" providerId="ADAL" clId="{97F8562C-2A42-47C5-9019-82172BD7746B}" dt="2021-03-19T11:00:42.934" v="4615" actId="478"/>
          <ac:picMkLst>
            <pc:docMk/>
            <pc:sldMk cId="2224957680" sldId="265"/>
            <ac:picMk id="10" creationId="{596BAE66-6F83-4427-9DAC-B1FDC8C85973}"/>
          </ac:picMkLst>
        </pc:picChg>
        <pc:picChg chg="add del mod">
          <ac:chgData name="Helena Morris" userId="0064647f-9f98-4cb2-8fb8-b610d4a5700d" providerId="ADAL" clId="{97F8562C-2A42-47C5-9019-82172BD7746B}" dt="2021-03-19T11:10:26.034" v="4650" actId="478"/>
          <ac:picMkLst>
            <pc:docMk/>
            <pc:sldMk cId="2224957680" sldId="265"/>
            <ac:picMk id="11" creationId="{3CD9F7D0-266B-41F8-8E86-518F2C63FB54}"/>
          </ac:picMkLst>
        </pc:picChg>
        <pc:picChg chg="add del mod">
          <ac:chgData name="Helena Morris" userId="0064647f-9f98-4cb2-8fb8-b610d4a5700d" providerId="ADAL" clId="{97F8562C-2A42-47C5-9019-82172BD7746B}" dt="2021-03-05T11:07:59.522" v="1026" actId="478"/>
          <ac:picMkLst>
            <pc:docMk/>
            <pc:sldMk cId="2224957680" sldId="265"/>
            <ac:picMk id="12" creationId="{7A637181-4119-4E4E-AC83-267E809976F4}"/>
          </ac:picMkLst>
        </pc:picChg>
        <pc:picChg chg="add del mod">
          <ac:chgData name="Helena Morris" userId="0064647f-9f98-4cb2-8fb8-b610d4a5700d" providerId="ADAL" clId="{97F8562C-2A42-47C5-9019-82172BD7746B}" dt="2021-03-19T11:49:05.734" v="5111" actId="478"/>
          <ac:picMkLst>
            <pc:docMk/>
            <pc:sldMk cId="2224957680" sldId="265"/>
            <ac:picMk id="12" creationId="{E0DDA717-6973-4FF3-890F-24179418359C}"/>
          </ac:picMkLst>
        </pc:picChg>
        <pc:picChg chg="add mod">
          <ac:chgData name="Helena Morris" userId="0064647f-9f98-4cb2-8fb8-b610d4a5700d" providerId="ADAL" clId="{97F8562C-2A42-47C5-9019-82172BD7746B}" dt="2021-03-19T11:49:24.901" v="5116" actId="14100"/>
          <ac:picMkLst>
            <pc:docMk/>
            <pc:sldMk cId="2224957680" sldId="265"/>
            <ac:picMk id="13" creationId="{028945DA-9025-4339-B968-417C3A284240}"/>
          </ac:picMkLst>
        </pc:picChg>
        <pc:picChg chg="add del mod">
          <ac:chgData name="Helena Morris" userId="0064647f-9f98-4cb2-8fb8-b610d4a5700d" providerId="ADAL" clId="{97F8562C-2A42-47C5-9019-82172BD7746B}" dt="2021-03-12T12:11:45.322" v="2473" actId="478"/>
          <ac:picMkLst>
            <pc:docMk/>
            <pc:sldMk cId="2224957680" sldId="265"/>
            <ac:picMk id="13" creationId="{69734965-672A-4959-A578-B48199D722D3}"/>
          </ac:picMkLst>
        </pc:picChg>
        <pc:picChg chg="add del mod">
          <ac:chgData name="Helena Morris" userId="0064647f-9f98-4cb2-8fb8-b610d4a5700d" providerId="ADAL" clId="{97F8562C-2A42-47C5-9019-82172BD7746B}" dt="2021-03-26T11:55:54.189" v="6489" actId="478"/>
          <ac:picMkLst>
            <pc:docMk/>
            <pc:sldMk cId="2224957680" sldId="265"/>
            <ac:picMk id="14" creationId="{8FBDE6B4-A11D-4E20-A6F7-E361CE99E01A}"/>
          </ac:picMkLst>
        </pc:picChg>
        <pc:picChg chg="del mod">
          <ac:chgData name="Helena Morris" userId="0064647f-9f98-4cb2-8fb8-b610d4a5700d" providerId="ADAL" clId="{97F8562C-2A42-47C5-9019-82172BD7746B}" dt="2021-02-26T12:37:47.646" v="148" actId="478"/>
          <ac:picMkLst>
            <pc:docMk/>
            <pc:sldMk cId="2224957680" sldId="265"/>
            <ac:picMk id="1026" creationId="{4DB896DF-11FC-4866-AD7D-09FB063FEDA5}"/>
          </ac:picMkLst>
        </pc:picChg>
        <pc:picChg chg="add del">
          <ac:chgData name="Helena Morris" userId="0064647f-9f98-4cb2-8fb8-b610d4a5700d" providerId="ADAL" clId="{97F8562C-2A42-47C5-9019-82172BD7746B}" dt="2021-06-10T15:40:46.514" v="21098" actId="478"/>
          <ac:picMkLst>
            <pc:docMk/>
            <pc:sldMk cId="2224957680" sldId="265"/>
            <ac:picMk id="9218" creationId="{4959DD02-87C3-4FF2-BF07-9BEB2107E638}"/>
          </ac:picMkLst>
        </pc:picChg>
      </pc:sldChg>
      <pc:sldChg chg="addSp delSp modSp add del mod modNotesTx">
        <pc:chgData name="Helena Morris" userId="0064647f-9f98-4cb2-8fb8-b610d4a5700d" providerId="ADAL" clId="{97F8562C-2A42-47C5-9019-82172BD7746B}" dt="2021-07-02T10:32:20.683" v="27507" actId="6549"/>
        <pc:sldMkLst>
          <pc:docMk/>
          <pc:sldMk cId="2214951337" sldId="267"/>
        </pc:sldMkLst>
        <pc:spChg chg="mod">
          <ac:chgData name="Helena Morris" userId="0064647f-9f98-4cb2-8fb8-b610d4a5700d" providerId="ADAL" clId="{97F8562C-2A42-47C5-9019-82172BD7746B}" dt="2021-03-19T11:22:35.787" v="4891" actId="14100"/>
          <ac:spMkLst>
            <pc:docMk/>
            <pc:sldMk cId="2214951337" sldId="267"/>
            <ac:spMk id="2" creationId="{0B31C68F-6503-4E1F-86C7-55534F3DAACA}"/>
          </ac:spMkLst>
        </pc:spChg>
        <pc:spChg chg="mod">
          <ac:chgData name="Helena Morris" userId="0064647f-9f98-4cb2-8fb8-b610d4a5700d" providerId="ADAL" clId="{97F8562C-2A42-47C5-9019-82172BD7746B}" dt="2021-07-01T15:38:01.801" v="26979" actId="20577"/>
          <ac:spMkLst>
            <pc:docMk/>
            <pc:sldMk cId="2214951337" sldId="267"/>
            <ac:spMk id="9" creationId="{2033BD2E-50CD-40AC-9A5C-A3C05041795E}"/>
          </ac:spMkLst>
        </pc:spChg>
        <pc:spChg chg="mod">
          <ac:chgData name="Helena Morris" userId="0064647f-9f98-4cb2-8fb8-b610d4a5700d" providerId="ADAL" clId="{97F8562C-2A42-47C5-9019-82172BD7746B}" dt="2021-05-14T09:42:35.471" v="15227" actId="14100"/>
          <ac:spMkLst>
            <pc:docMk/>
            <pc:sldMk cId="2214951337" sldId="267"/>
            <ac:spMk id="10" creationId="{B341BC8A-3291-4934-A694-EB0E1835BBDD}"/>
          </ac:spMkLst>
        </pc:spChg>
        <pc:picChg chg="add del mod">
          <ac:chgData name="Helena Morris" userId="0064647f-9f98-4cb2-8fb8-b610d4a5700d" providerId="ADAL" clId="{97F8562C-2A42-47C5-9019-82172BD7746B}" dt="2021-06-17T16:06:25.162" v="23407" actId="478"/>
          <ac:picMkLst>
            <pc:docMk/>
            <pc:sldMk cId="2214951337" sldId="267"/>
            <ac:picMk id="3" creationId="{14DB82D8-B851-4F11-88B3-890D6C0E1EBE}"/>
          </ac:picMkLst>
        </pc:picChg>
        <pc:picChg chg="add del mod">
          <ac:chgData name="Helena Morris" userId="0064647f-9f98-4cb2-8fb8-b610d4a5700d" providerId="ADAL" clId="{97F8562C-2A42-47C5-9019-82172BD7746B}" dt="2021-05-07T11:13:45.740" v="14076" actId="478"/>
          <ac:picMkLst>
            <pc:docMk/>
            <pc:sldMk cId="2214951337" sldId="267"/>
            <ac:picMk id="3" creationId="{1E47FE22-BB14-46D6-BC3B-C877D68E5E2B}"/>
          </ac:picMkLst>
        </pc:picChg>
        <pc:picChg chg="add del mod">
          <ac:chgData name="Helena Morris" userId="0064647f-9f98-4cb2-8fb8-b610d4a5700d" providerId="ADAL" clId="{97F8562C-2A42-47C5-9019-82172BD7746B}" dt="2021-07-01T15:38:38.475" v="26980" actId="478"/>
          <ac:picMkLst>
            <pc:docMk/>
            <pc:sldMk cId="2214951337" sldId="267"/>
            <ac:picMk id="3" creationId="{1EC8D915-ECDD-4CD0-AE45-8C6D4E94CAFF}"/>
          </ac:picMkLst>
        </pc:picChg>
        <pc:picChg chg="add del mod">
          <ac:chgData name="Helena Morris" userId="0064647f-9f98-4cb2-8fb8-b610d4a5700d" providerId="ADAL" clId="{97F8562C-2A42-47C5-9019-82172BD7746B}" dt="2021-03-19T11:20:06.363" v="4866" actId="478"/>
          <ac:picMkLst>
            <pc:docMk/>
            <pc:sldMk cId="2214951337" sldId="267"/>
            <ac:picMk id="3" creationId="{43782080-BE63-4C5A-AFE8-859481F3D1EB}"/>
          </ac:picMkLst>
        </pc:picChg>
        <pc:picChg chg="add del mod">
          <ac:chgData name="Helena Morris" userId="0064647f-9f98-4cb2-8fb8-b610d4a5700d" providerId="ADAL" clId="{97F8562C-2A42-47C5-9019-82172BD7746B}" dt="2021-05-20T15:02:37.460" v="16925" actId="478"/>
          <ac:picMkLst>
            <pc:docMk/>
            <pc:sldMk cId="2214951337" sldId="267"/>
            <ac:picMk id="3" creationId="{5C2543F2-F9B0-4B33-8F74-C52FB1DFC6E5}"/>
          </ac:picMkLst>
        </pc:picChg>
        <pc:picChg chg="add del mod">
          <ac:chgData name="Helena Morris" userId="0064647f-9f98-4cb2-8fb8-b610d4a5700d" providerId="ADAL" clId="{97F8562C-2A42-47C5-9019-82172BD7746B}" dt="2021-03-05T11:11:15.184" v="1050" actId="478"/>
          <ac:picMkLst>
            <pc:docMk/>
            <pc:sldMk cId="2214951337" sldId="267"/>
            <ac:picMk id="3" creationId="{6BEAC5A8-1A69-4711-8849-2FF6A91B1175}"/>
          </ac:picMkLst>
        </pc:picChg>
        <pc:picChg chg="add del mod">
          <ac:chgData name="Helena Morris" userId="0064647f-9f98-4cb2-8fb8-b610d4a5700d" providerId="ADAL" clId="{97F8562C-2A42-47C5-9019-82172BD7746B}" dt="2021-02-26T12:45:39.712" v="170" actId="478"/>
          <ac:picMkLst>
            <pc:docMk/>
            <pc:sldMk cId="2214951337" sldId="267"/>
            <ac:picMk id="3" creationId="{E1B5AEC7-A09B-4F32-B830-B52D44F87115}"/>
          </ac:picMkLst>
        </pc:picChg>
        <pc:picChg chg="add del mod">
          <ac:chgData name="Helena Morris" userId="0064647f-9f98-4cb2-8fb8-b610d4a5700d" providerId="ADAL" clId="{97F8562C-2A42-47C5-9019-82172BD7746B}" dt="2021-04-06T12:11:52.988" v="8687" actId="478"/>
          <ac:picMkLst>
            <pc:docMk/>
            <pc:sldMk cId="2214951337" sldId="267"/>
            <ac:picMk id="3" creationId="{ED2C2D37-7F37-4FF5-866C-43CB535AB8DF}"/>
          </ac:picMkLst>
        </pc:picChg>
        <pc:picChg chg="add del mod">
          <ac:chgData name="Helena Morris" userId="0064647f-9f98-4cb2-8fb8-b610d4a5700d" providerId="ADAL" clId="{97F8562C-2A42-47C5-9019-82172BD7746B}" dt="2021-03-19T11:25:28.326" v="4926" actId="478"/>
          <ac:picMkLst>
            <pc:docMk/>
            <pc:sldMk cId="2214951337" sldId="267"/>
            <ac:picMk id="4" creationId="{0B0A3B6D-F489-4AA1-B401-752E6479F07C}"/>
          </ac:picMkLst>
        </pc:picChg>
        <pc:picChg chg="add del mod">
          <ac:chgData name="Helena Morris" userId="0064647f-9f98-4cb2-8fb8-b610d4a5700d" providerId="ADAL" clId="{97F8562C-2A42-47C5-9019-82172BD7746B}" dt="2021-04-06T12:13:17.380" v="8695" actId="478"/>
          <ac:picMkLst>
            <pc:docMk/>
            <pc:sldMk cId="2214951337" sldId="267"/>
            <ac:picMk id="4" creationId="{2A4B4C63-A323-4C9E-8C83-4F51F6FFD6D1}"/>
          </ac:picMkLst>
        </pc:picChg>
        <pc:picChg chg="add del mod">
          <ac:chgData name="Helena Morris" userId="0064647f-9f98-4cb2-8fb8-b610d4a5700d" providerId="ADAL" clId="{97F8562C-2A42-47C5-9019-82172BD7746B}" dt="2021-07-01T15:39:41.098" v="26989" actId="478"/>
          <ac:picMkLst>
            <pc:docMk/>
            <pc:sldMk cId="2214951337" sldId="267"/>
            <ac:picMk id="4" creationId="{5815C353-BBB6-4606-9789-9F4322BF6B11}"/>
          </ac:picMkLst>
        </pc:picChg>
        <pc:picChg chg="add del mod">
          <ac:chgData name="Helena Morris" userId="0064647f-9f98-4cb2-8fb8-b610d4a5700d" providerId="ADAL" clId="{97F8562C-2A42-47C5-9019-82172BD7746B}" dt="2021-05-14T09:40:43.703" v="15209" actId="478"/>
          <ac:picMkLst>
            <pc:docMk/>
            <pc:sldMk cId="2214951337" sldId="267"/>
            <ac:picMk id="4" creationId="{72F006E1-8FEA-4B3B-B0B3-949832B38053}"/>
          </ac:picMkLst>
        </pc:picChg>
        <pc:picChg chg="add mod">
          <ac:chgData name="Helena Morris" userId="0064647f-9f98-4cb2-8fb8-b610d4a5700d" providerId="ADAL" clId="{97F8562C-2A42-47C5-9019-82172BD7746B}" dt="2021-05-20T15:03:01.135" v="16931" actId="14100"/>
          <ac:picMkLst>
            <pc:docMk/>
            <pc:sldMk cId="2214951337" sldId="267"/>
            <ac:picMk id="4" creationId="{9E700C5C-71B9-4D9E-B576-86134DC6F46F}"/>
          </ac:picMkLst>
        </pc:picChg>
        <pc:picChg chg="add del mod">
          <ac:chgData name="Helena Morris" userId="0064647f-9f98-4cb2-8fb8-b610d4a5700d" providerId="ADAL" clId="{97F8562C-2A42-47C5-9019-82172BD7746B}" dt="2021-03-05T11:10:44.986" v="1044" actId="478"/>
          <ac:picMkLst>
            <pc:docMk/>
            <pc:sldMk cId="2214951337" sldId="267"/>
            <ac:picMk id="4" creationId="{A3151E63-206B-445A-B8FF-8D5ADAC016F6}"/>
          </ac:picMkLst>
        </pc:picChg>
        <pc:picChg chg="del">
          <ac:chgData name="Helena Morris" userId="0064647f-9f98-4cb2-8fb8-b610d4a5700d" providerId="ADAL" clId="{97F8562C-2A42-47C5-9019-82172BD7746B}" dt="2021-04-23T10:02:01.134" v="10402" actId="478"/>
          <ac:picMkLst>
            <pc:docMk/>
            <pc:sldMk cId="2214951337" sldId="267"/>
            <ac:picMk id="4" creationId="{D61753F7-EEB1-4B46-8278-AEBE437797BC}"/>
          </ac:picMkLst>
        </pc:picChg>
        <pc:picChg chg="add del mod">
          <ac:chgData name="Helena Morris" userId="0064647f-9f98-4cb2-8fb8-b610d4a5700d" providerId="ADAL" clId="{97F8562C-2A42-47C5-9019-82172BD7746B}" dt="2021-06-17T16:08:16.067" v="23428" actId="478"/>
          <ac:picMkLst>
            <pc:docMk/>
            <pc:sldMk cId="2214951337" sldId="267"/>
            <ac:picMk id="4" creationId="{DFBFA922-B23C-4309-9746-0865B8D9380A}"/>
          </ac:picMkLst>
        </pc:picChg>
        <pc:picChg chg="add mod">
          <ac:chgData name="Helena Morris" userId="0064647f-9f98-4cb2-8fb8-b610d4a5700d" providerId="ADAL" clId="{97F8562C-2A42-47C5-9019-82172BD7746B}" dt="2021-07-02T08:53:46.739" v="27499" actId="14100"/>
          <ac:picMkLst>
            <pc:docMk/>
            <pc:sldMk cId="2214951337" sldId="267"/>
            <ac:picMk id="5" creationId="{44CCBD3A-0F1F-4145-AC29-6938F88B8211}"/>
          </ac:picMkLst>
        </pc:picChg>
        <pc:picChg chg="add del mod">
          <ac:chgData name="Helena Morris" userId="0064647f-9f98-4cb2-8fb8-b610d4a5700d" providerId="ADAL" clId="{97F8562C-2A42-47C5-9019-82172BD7746B}" dt="2021-06-17T16:07:03.795" v="23413" actId="478"/>
          <ac:picMkLst>
            <pc:docMk/>
            <pc:sldMk cId="2214951337" sldId="267"/>
            <ac:picMk id="5" creationId="{6EF4BC6E-2CA7-46A2-8AF5-ED473DD4B678}"/>
          </ac:picMkLst>
        </pc:picChg>
        <pc:picChg chg="add mod">
          <ac:chgData name="Helena Morris" userId="0064647f-9f98-4cb2-8fb8-b610d4a5700d" providerId="ADAL" clId="{97F8562C-2A42-47C5-9019-82172BD7746B}" dt="2021-04-06T12:12:41.115" v="8694" actId="14100"/>
          <ac:picMkLst>
            <pc:docMk/>
            <pc:sldMk cId="2214951337" sldId="267"/>
            <ac:picMk id="5" creationId="{ABFF07E6-34CF-40E1-90E0-90D82D130099}"/>
          </ac:picMkLst>
        </pc:picChg>
        <pc:picChg chg="add del">
          <ac:chgData name="Helena Morris" userId="0064647f-9f98-4cb2-8fb8-b610d4a5700d" providerId="ADAL" clId="{97F8562C-2A42-47C5-9019-82172BD7746B}" dt="2021-03-19T11:20:14.266" v="4868" actId="478"/>
          <ac:picMkLst>
            <pc:docMk/>
            <pc:sldMk cId="2214951337" sldId="267"/>
            <ac:picMk id="5" creationId="{C53AC20D-02A7-47C4-81E5-51386FB48F31}"/>
          </ac:picMkLst>
        </pc:picChg>
        <pc:picChg chg="add del mod">
          <ac:chgData name="Helena Morris" userId="0064647f-9f98-4cb2-8fb8-b610d4a5700d" providerId="ADAL" clId="{97F8562C-2A42-47C5-9019-82172BD7746B}" dt="2021-03-05T11:12:09.581" v="1055" actId="478"/>
          <ac:picMkLst>
            <pc:docMk/>
            <pc:sldMk cId="2214951337" sldId="267"/>
            <ac:picMk id="5" creationId="{D09B4EF3-0CAD-4B35-AFFD-BCD395488EAD}"/>
          </ac:picMkLst>
        </pc:picChg>
        <pc:picChg chg="add del mod">
          <ac:chgData name="Helena Morris" userId="0064647f-9f98-4cb2-8fb8-b610d4a5700d" providerId="ADAL" clId="{97F8562C-2A42-47C5-9019-82172BD7746B}" dt="2021-05-07T11:14:56.835" v="14086" actId="478"/>
          <ac:picMkLst>
            <pc:docMk/>
            <pc:sldMk cId="2214951337" sldId="267"/>
            <ac:picMk id="5" creationId="{D4883558-0957-4011-BD3F-6F6ADE87027F}"/>
          </ac:picMkLst>
        </pc:picChg>
        <pc:picChg chg="add del mod">
          <ac:chgData name="Helena Morris" userId="0064647f-9f98-4cb2-8fb8-b610d4a5700d" providerId="ADAL" clId="{97F8562C-2A42-47C5-9019-82172BD7746B}" dt="2021-05-20T15:03:28.368" v="16932" actId="478"/>
          <ac:picMkLst>
            <pc:docMk/>
            <pc:sldMk cId="2214951337" sldId="267"/>
            <ac:picMk id="5" creationId="{ED55F77C-DFF8-4036-9762-C064696B2B34}"/>
          </ac:picMkLst>
        </pc:picChg>
        <pc:picChg chg="add del mod">
          <ac:chgData name="Helena Morris" userId="0064647f-9f98-4cb2-8fb8-b610d4a5700d" providerId="ADAL" clId="{97F8562C-2A42-47C5-9019-82172BD7746B}" dt="2021-03-12T12:26:25.850" v="2583" actId="478"/>
          <ac:picMkLst>
            <pc:docMk/>
            <pc:sldMk cId="2214951337" sldId="267"/>
            <ac:picMk id="6" creationId="{4C6495F6-5697-4416-B638-A92558D41AA7}"/>
          </ac:picMkLst>
        </pc:picChg>
        <pc:picChg chg="add mod">
          <ac:chgData name="Helena Morris" userId="0064647f-9f98-4cb2-8fb8-b610d4a5700d" providerId="ADAL" clId="{97F8562C-2A42-47C5-9019-82172BD7746B}" dt="2021-04-06T12:13:43.955" v="8700" actId="14100"/>
          <ac:picMkLst>
            <pc:docMk/>
            <pc:sldMk cId="2214951337" sldId="267"/>
            <ac:picMk id="6" creationId="{6499FB73-6B69-4E1E-88F4-AE19B4BBB44B}"/>
          </ac:picMkLst>
        </pc:picChg>
        <pc:picChg chg="add mod">
          <ac:chgData name="Helena Morris" userId="0064647f-9f98-4cb2-8fb8-b610d4a5700d" providerId="ADAL" clId="{97F8562C-2A42-47C5-9019-82172BD7746B}" dt="2021-05-20T15:03:59.463" v="16938" actId="14100"/>
          <ac:picMkLst>
            <pc:docMk/>
            <pc:sldMk cId="2214951337" sldId="267"/>
            <ac:picMk id="6" creationId="{829CC1E1-8060-4B42-9D50-CB70F0700D10}"/>
          </ac:picMkLst>
        </pc:picChg>
        <pc:picChg chg="add mod">
          <ac:chgData name="Helena Morris" userId="0064647f-9f98-4cb2-8fb8-b610d4a5700d" providerId="ADAL" clId="{97F8562C-2A42-47C5-9019-82172BD7746B}" dt="2021-07-01T15:40:00.225" v="26994" actId="14100"/>
          <ac:picMkLst>
            <pc:docMk/>
            <pc:sldMk cId="2214951337" sldId="267"/>
            <ac:picMk id="6" creationId="{8AA4D62D-7E30-4DBC-A6A5-A82A2F4C80DE}"/>
          </ac:picMkLst>
        </pc:picChg>
        <pc:picChg chg="add del mod">
          <ac:chgData name="Helena Morris" userId="0064647f-9f98-4cb2-8fb8-b610d4a5700d" providerId="ADAL" clId="{97F8562C-2A42-47C5-9019-82172BD7746B}" dt="2021-06-25T08:58:02.118" v="26068" actId="478"/>
          <ac:picMkLst>
            <pc:docMk/>
            <pc:sldMk cId="2214951337" sldId="267"/>
            <ac:picMk id="6" creationId="{AB77BF7E-DBE4-4090-8992-9FA3EFB6705B}"/>
          </ac:picMkLst>
        </pc:picChg>
        <pc:picChg chg="add del mod">
          <ac:chgData name="Helena Morris" userId="0064647f-9f98-4cb2-8fb8-b610d4a5700d" providerId="ADAL" clId="{97F8562C-2A42-47C5-9019-82172BD7746B}" dt="2021-03-26T13:19:04.384" v="7504" actId="478"/>
          <ac:picMkLst>
            <pc:docMk/>
            <pc:sldMk cId="2214951337" sldId="267"/>
            <ac:picMk id="6" creationId="{C3D4EB3D-C72C-4DEC-B5BF-8509EAA736E4}"/>
          </ac:picMkLst>
        </pc:picChg>
        <pc:picChg chg="add del mod">
          <ac:chgData name="Helena Morris" userId="0064647f-9f98-4cb2-8fb8-b610d4a5700d" providerId="ADAL" clId="{97F8562C-2A42-47C5-9019-82172BD7746B}" dt="2021-05-14T09:41:51.257" v="15219" actId="478"/>
          <ac:picMkLst>
            <pc:docMk/>
            <pc:sldMk cId="2214951337" sldId="267"/>
            <ac:picMk id="6" creationId="{C60C1C29-7FDF-4426-8216-6B81CF5CC13F}"/>
          </ac:picMkLst>
        </pc:picChg>
        <pc:picChg chg="add del mod">
          <ac:chgData name="Helena Morris" userId="0064647f-9f98-4cb2-8fb8-b610d4a5700d" providerId="ADAL" clId="{97F8562C-2A42-47C5-9019-82172BD7746B}" dt="2021-06-25T08:59:03.806" v="26078" actId="478"/>
          <ac:picMkLst>
            <pc:docMk/>
            <pc:sldMk cId="2214951337" sldId="267"/>
            <ac:picMk id="7" creationId="{254B54DE-818F-499E-9919-47AF4580C383}"/>
          </ac:picMkLst>
        </pc:picChg>
        <pc:picChg chg="add del mod">
          <ac:chgData name="Helena Morris" userId="0064647f-9f98-4cb2-8fb8-b610d4a5700d" providerId="ADAL" clId="{97F8562C-2A42-47C5-9019-82172BD7746B}" dt="2021-03-12T12:28:32.033" v="2590" actId="478"/>
          <ac:picMkLst>
            <pc:docMk/>
            <pc:sldMk cId="2214951337" sldId="267"/>
            <ac:picMk id="7" creationId="{D949BE84-FED2-46AD-B1BA-BB19CDB2B3AB}"/>
          </ac:picMkLst>
        </pc:picChg>
        <pc:picChg chg="add del mod">
          <ac:chgData name="Helena Morris" userId="0064647f-9f98-4cb2-8fb8-b610d4a5700d" providerId="ADAL" clId="{97F8562C-2A42-47C5-9019-82172BD7746B}" dt="2021-03-26T13:20:23.161" v="7510" actId="478"/>
          <ac:picMkLst>
            <pc:docMk/>
            <pc:sldMk cId="2214951337" sldId="267"/>
            <ac:picMk id="7" creationId="{DA8098FA-34F1-4E8E-9AB0-C77FA2070E19}"/>
          </ac:picMkLst>
        </pc:picChg>
        <pc:picChg chg="del">
          <ac:chgData name="Helena Morris" userId="0064647f-9f98-4cb2-8fb8-b610d4a5700d" providerId="ADAL" clId="{97F8562C-2A42-47C5-9019-82172BD7746B}" dt="2021-04-23T10:00:39.526" v="10393" actId="478"/>
          <ac:picMkLst>
            <pc:docMk/>
            <pc:sldMk cId="2214951337" sldId="267"/>
            <ac:picMk id="7" creationId="{E19F55F1-070A-403F-ACF7-7C50F7307BAF}"/>
          </ac:picMkLst>
        </pc:picChg>
        <pc:picChg chg="del">
          <ac:chgData name="Helena Morris" userId="0064647f-9f98-4cb2-8fb8-b610d4a5700d" providerId="ADAL" clId="{97F8562C-2A42-47C5-9019-82172BD7746B}" dt="2021-02-26T12:45:18.391" v="164" actId="478"/>
          <ac:picMkLst>
            <pc:docMk/>
            <pc:sldMk cId="2214951337" sldId="267"/>
            <ac:picMk id="7" creationId="{FF7B8FFD-4C91-4F86-BC3E-094B50C40A3A}"/>
          </ac:picMkLst>
        </pc:picChg>
        <pc:picChg chg="del">
          <ac:chgData name="Helena Morris" userId="0064647f-9f98-4cb2-8fb8-b610d4a5700d" providerId="ADAL" clId="{97F8562C-2A42-47C5-9019-82172BD7746B}" dt="2021-02-26T12:47:17.024" v="177" actId="478"/>
          <ac:picMkLst>
            <pc:docMk/>
            <pc:sldMk cId="2214951337" sldId="267"/>
            <ac:picMk id="13" creationId="{A8B4E3C9-6875-4583-B732-11FD6D4D90D2}"/>
          </ac:picMkLst>
        </pc:picChg>
        <pc:picChg chg="del">
          <ac:chgData name="Helena Morris" userId="0064647f-9f98-4cb2-8fb8-b610d4a5700d" providerId="ADAL" clId="{97F8562C-2A42-47C5-9019-82172BD7746B}" dt="2021-06-10T15:44:59.780" v="21163" actId="478"/>
          <ac:picMkLst>
            <pc:docMk/>
            <pc:sldMk cId="2214951337" sldId="267"/>
            <ac:picMk id="10242" creationId="{8C5FEE0B-4CAB-4B88-9308-85509D3D8D52}"/>
          </ac:picMkLst>
        </pc:picChg>
        <pc:picChg chg="del">
          <ac:chgData name="Helena Morris" userId="0064647f-9f98-4cb2-8fb8-b610d4a5700d" providerId="ADAL" clId="{97F8562C-2A42-47C5-9019-82172BD7746B}" dt="2021-06-10T15:45:56.307" v="21171" actId="478"/>
          <ac:picMkLst>
            <pc:docMk/>
            <pc:sldMk cId="2214951337" sldId="267"/>
            <ac:picMk id="10244" creationId="{76B68E6E-0D13-4660-BD1A-721058DF9FED}"/>
          </ac:picMkLst>
        </pc:picChg>
      </pc:sldChg>
      <pc:sldChg chg="addSp delSp modSp mod modNotesTx">
        <pc:chgData name="Helena Morris" userId="0064647f-9f98-4cb2-8fb8-b610d4a5700d" providerId="ADAL" clId="{97F8562C-2A42-47C5-9019-82172BD7746B}" dt="2021-07-02T10:32:24.092" v="27508" actId="6549"/>
        <pc:sldMkLst>
          <pc:docMk/>
          <pc:sldMk cId="536602902" sldId="268"/>
        </pc:sldMkLst>
        <pc:spChg chg="mod">
          <ac:chgData name="Helena Morris" userId="0064647f-9f98-4cb2-8fb8-b610d4a5700d" providerId="ADAL" clId="{97F8562C-2A42-47C5-9019-82172BD7746B}" dt="2021-07-01T15:48:59.870" v="27138" actId="6549"/>
          <ac:spMkLst>
            <pc:docMk/>
            <pc:sldMk cId="536602902" sldId="268"/>
            <ac:spMk id="10" creationId="{5D86B5B1-A765-47AF-AA4B-5F813974690E}"/>
          </ac:spMkLst>
        </pc:spChg>
        <pc:spChg chg="mod">
          <ac:chgData name="Helena Morris" userId="0064647f-9f98-4cb2-8fb8-b610d4a5700d" providerId="ADAL" clId="{97F8562C-2A42-47C5-9019-82172BD7746B}" dt="2021-05-14T11:26:17.767" v="16341" actId="207"/>
          <ac:spMkLst>
            <pc:docMk/>
            <pc:sldMk cId="536602902" sldId="268"/>
            <ac:spMk id="11" creationId="{FE26D563-E1F0-4F12-81E9-784B38438778}"/>
          </ac:spMkLst>
        </pc:spChg>
        <pc:picChg chg="add mod">
          <ac:chgData name="Helena Morris" userId="0064647f-9f98-4cb2-8fb8-b610d4a5700d" providerId="ADAL" clId="{97F8562C-2A42-47C5-9019-82172BD7746B}" dt="2021-05-20T16:02:14.284" v="17492" actId="14100"/>
          <ac:picMkLst>
            <pc:docMk/>
            <pc:sldMk cId="536602902" sldId="268"/>
            <ac:picMk id="3" creationId="{0C9D0EC9-A7C3-4C9A-B415-A9093AAEBF4A}"/>
          </ac:picMkLst>
        </pc:picChg>
        <pc:picChg chg="add del mod">
          <ac:chgData name="Helena Morris" userId="0064647f-9f98-4cb2-8fb8-b610d4a5700d" providerId="ADAL" clId="{97F8562C-2A42-47C5-9019-82172BD7746B}" dt="2021-05-14T09:44:16.791" v="15239" actId="478"/>
          <ac:picMkLst>
            <pc:docMk/>
            <pc:sldMk cId="536602902" sldId="268"/>
            <ac:picMk id="3" creationId="{30EE6B8E-BA4E-4367-8E7E-3D629F8E015C}"/>
          </ac:picMkLst>
        </pc:picChg>
        <pc:picChg chg="del">
          <ac:chgData name="Helena Morris" userId="0064647f-9f98-4cb2-8fb8-b610d4a5700d" providerId="ADAL" clId="{97F8562C-2A42-47C5-9019-82172BD7746B}" dt="2021-02-26T12:53:19.073" v="185" actId="478"/>
          <ac:picMkLst>
            <pc:docMk/>
            <pc:sldMk cId="536602902" sldId="268"/>
            <ac:picMk id="3" creationId="{487B5A0E-B71D-4F55-A4CD-D9BF92B3BCE4}"/>
          </ac:picMkLst>
        </pc:picChg>
        <pc:picChg chg="add del mod">
          <ac:chgData name="Helena Morris" userId="0064647f-9f98-4cb2-8fb8-b610d4a5700d" providerId="ADAL" clId="{97F8562C-2A42-47C5-9019-82172BD7746B}" dt="2021-06-24T15:59:22.505" v="25360" actId="478"/>
          <ac:picMkLst>
            <pc:docMk/>
            <pc:sldMk cId="536602902" sldId="268"/>
            <ac:picMk id="3" creationId="{4F089C54-587C-463C-BB9B-13AF5B22E7B9}"/>
          </ac:picMkLst>
        </pc:picChg>
        <pc:picChg chg="add mod">
          <ac:chgData name="Helena Morris" userId="0064647f-9f98-4cb2-8fb8-b610d4a5700d" providerId="ADAL" clId="{97F8562C-2A42-47C5-9019-82172BD7746B}" dt="2021-07-01T15:42:59.663" v="27041" actId="14100"/>
          <ac:picMkLst>
            <pc:docMk/>
            <pc:sldMk cId="536602902" sldId="268"/>
            <ac:picMk id="3" creationId="{5D68FFCB-FA1E-4824-BBD4-277636DD130B}"/>
          </ac:picMkLst>
        </pc:picChg>
        <pc:picChg chg="add del mod">
          <ac:chgData name="Helena Morris" userId="0064647f-9f98-4cb2-8fb8-b610d4a5700d" providerId="ADAL" clId="{97F8562C-2A42-47C5-9019-82172BD7746B}" dt="2021-06-10T15:47:34.682" v="21214" actId="478"/>
          <ac:picMkLst>
            <pc:docMk/>
            <pc:sldMk cId="536602902" sldId="268"/>
            <ac:picMk id="3" creationId="{5F89D732-0858-42FE-B785-F8A8FEDADBDB}"/>
          </ac:picMkLst>
        </pc:picChg>
        <pc:picChg chg="add del mod">
          <ac:chgData name="Helena Morris" userId="0064647f-9f98-4cb2-8fb8-b610d4a5700d" providerId="ADAL" clId="{97F8562C-2A42-47C5-9019-82172BD7746B}" dt="2021-03-26T12:06:07.130" v="6693" actId="478"/>
          <ac:picMkLst>
            <pc:docMk/>
            <pc:sldMk cId="536602902" sldId="268"/>
            <ac:picMk id="3" creationId="{C491EE90-E132-454C-BA79-9DF55A4FE13C}"/>
          </ac:picMkLst>
        </pc:picChg>
        <pc:picChg chg="add mod">
          <ac:chgData name="Helena Morris" userId="0064647f-9f98-4cb2-8fb8-b610d4a5700d" providerId="ADAL" clId="{97F8562C-2A42-47C5-9019-82172BD7746B}" dt="2021-04-06T12:19:16.596" v="8750" actId="14100"/>
          <ac:picMkLst>
            <pc:docMk/>
            <pc:sldMk cId="536602902" sldId="268"/>
            <ac:picMk id="3" creationId="{C633A6AB-DE26-4B90-81EE-88FBE7A0A7A7}"/>
          </ac:picMkLst>
        </pc:picChg>
        <pc:picChg chg="add del mod">
          <ac:chgData name="Helena Morris" userId="0064647f-9f98-4cb2-8fb8-b610d4a5700d" providerId="ADAL" clId="{97F8562C-2A42-47C5-9019-82172BD7746B}" dt="2021-04-30T09:17:34.649" v="12587" actId="478"/>
          <ac:picMkLst>
            <pc:docMk/>
            <pc:sldMk cId="536602902" sldId="268"/>
            <ac:picMk id="3" creationId="{D8057715-BC1F-4E68-8FD8-CE0150D3DFAC}"/>
          </ac:picMkLst>
        </pc:picChg>
        <pc:picChg chg="add del mod">
          <ac:chgData name="Helena Morris" userId="0064647f-9f98-4cb2-8fb8-b610d4a5700d" providerId="ADAL" clId="{97F8562C-2A42-47C5-9019-82172BD7746B}" dt="2021-03-12T12:32:02.522" v="2628" actId="478"/>
          <ac:picMkLst>
            <pc:docMk/>
            <pc:sldMk cId="536602902" sldId="268"/>
            <ac:picMk id="3" creationId="{F4C94E70-75CB-4D22-883A-7BC1CCC56055}"/>
          </ac:picMkLst>
        </pc:picChg>
        <pc:picChg chg="add del mod">
          <ac:chgData name="Helena Morris" userId="0064647f-9f98-4cb2-8fb8-b610d4a5700d" providerId="ADAL" clId="{97F8562C-2A42-47C5-9019-82172BD7746B}" dt="2021-06-24T16:00:17.705" v="25366" actId="478"/>
          <ac:picMkLst>
            <pc:docMk/>
            <pc:sldMk cId="536602902" sldId="268"/>
            <ac:picMk id="4" creationId="{421D2055-A273-435A-9D0F-0CF3E4C9A9C1}"/>
          </ac:picMkLst>
        </pc:picChg>
        <pc:picChg chg="add mod">
          <ac:chgData name="Helena Morris" userId="0064647f-9f98-4cb2-8fb8-b610d4a5700d" providerId="ADAL" clId="{97F8562C-2A42-47C5-9019-82172BD7746B}" dt="2021-07-01T15:44:11.015" v="27047" actId="14100"/>
          <ac:picMkLst>
            <pc:docMk/>
            <pc:sldMk cId="536602902" sldId="268"/>
            <ac:picMk id="4" creationId="{46C8266F-03C4-41CA-82E2-6C09890D7041}"/>
          </ac:picMkLst>
        </pc:picChg>
        <pc:picChg chg="add del mod">
          <ac:chgData name="Helena Morris" userId="0064647f-9f98-4cb2-8fb8-b610d4a5700d" providerId="ADAL" clId="{97F8562C-2A42-47C5-9019-82172BD7746B}" dt="2021-04-30T09:18:31.321" v="12593" actId="478"/>
          <ac:picMkLst>
            <pc:docMk/>
            <pc:sldMk cId="536602902" sldId="268"/>
            <ac:picMk id="4" creationId="{645019AA-74CE-45C9-A15B-5151FEF0DD83}"/>
          </ac:picMkLst>
        </pc:picChg>
        <pc:picChg chg="add del mod">
          <ac:chgData name="Helena Morris" userId="0064647f-9f98-4cb2-8fb8-b610d4a5700d" providerId="ADAL" clId="{97F8562C-2A42-47C5-9019-82172BD7746B}" dt="2021-05-14T09:45:10.647" v="15246" actId="478"/>
          <ac:picMkLst>
            <pc:docMk/>
            <pc:sldMk cId="536602902" sldId="268"/>
            <ac:picMk id="4" creationId="{6DCA4D1F-3C14-4242-9130-871451BC60DF}"/>
          </ac:picMkLst>
        </pc:picChg>
        <pc:picChg chg="add del mod">
          <ac:chgData name="Helena Morris" userId="0064647f-9f98-4cb2-8fb8-b610d4a5700d" providerId="ADAL" clId="{97F8562C-2A42-47C5-9019-82172BD7746B}" dt="2021-03-12T12:35:34.939" v="2637" actId="478"/>
          <ac:picMkLst>
            <pc:docMk/>
            <pc:sldMk cId="536602902" sldId="268"/>
            <ac:picMk id="4" creationId="{89481994-1592-4C74-9418-FB41DB23BABE}"/>
          </ac:picMkLst>
        </pc:picChg>
        <pc:picChg chg="add del mod">
          <ac:chgData name="Helena Morris" userId="0064647f-9f98-4cb2-8fb8-b610d4a5700d" providerId="ADAL" clId="{97F8562C-2A42-47C5-9019-82172BD7746B}" dt="2021-03-05T11:15:01.204" v="1074" actId="478"/>
          <ac:picMkLst>
            <pc:docMk/>
            <pc:sldMk cId="536602902" sldId="268"/>
            <ac:picMk id="4" creationId="{A3F5ACFC-0328-4335-88F9-4AC83B2E4F75}"/>
          </ac:picMkLst>
        </pc:picChg>
        <pc:picChg chg="add mod">
          <ac:chgData name="Helena Morris" userId="0064647f-9f98-4cb2-8fb8-b610d4a5700d" providerId="ADAL" clId="{97F8562C-2A42-47C5-9019-82172BD7746B}" dt="2021-05-20T16:03:13.676" v="17499" actId="14100"/>
          <ac:picMkLst>
            <pc:docMk/>
            <pc:sldMk cId="536602902" sldId="268"/>
            <ac:picMk id="4" creationId="{BB7E3DAA-8B74-4336-865B-D2E9E4C2A85D}"/>
          </ac:picMkLst>
        </pc:picChg>
        <pc:picChg chg="add del mod">
          <ac:chgData name="Helena Morris" userId="0064647f-9f98-4cb2-8fb8-b610d4a5700d" providerId="ADAL" clId="{97F8562C-2A42-47C5-9019-82172BD7746B}" dt="2021-03-26T12:07:01.398" v="6700" actId="478"/>
          <ac:picMkLst>
            <pc:docMk/>
            <pc:sldMk cId="536602902" sldId="268"/>
            <ac:picMk id="4" creationId="{DA1ED037-6013-41E6-82E3-2CA470A86F2C}"/>
          </ac:picMkLst>
        </pc:picChg>
        <pc:picChg chg="add del mod">
          <ac:chgData name="Helena Morris" userId="0064647f-9f98-4cb2-8fb8-b610d4a5700d" providerId="ADAL" clId="{97F8562C-2A42-47C5-9019-82172BD7746B}" dt="2021-06-10T15:48:28.451" v="21220" actId="478"/>
          <ac:picMkLst>
            <pc:docMk/>
            <pc:sldMk cId="536602902" sldId="268"/>
            <ac:picMk id="4" creationId="{DB3F396C-807A-47B8-9E8B-963BCC9C4CC5}"/>
          </ac:picMkLst>
        </pc:picChg>
        <pc:picChg chg="add mod">
          <ac:chgData name="Helena Morris" userId="0064647f-9f98-4cb2-8fb8-b610d4a5700d" providerId="ADAL" clId="{97F8562C-2A42-47C5-9019-82172BD7746B}" dt="2021-04-06T12:20:20.856" v="8756" actId="14100"/>
          <ac:picMkLst>
            <pc:docMk/>
            <pc:sldMk cId="536602902" sldId="268"/>
            <ac:picMk id="4" creationId="{F015AAED-54BD-4A9A-945E-0DFC2041B5EC}"/>
          </ac:picMkLst>
        </pc:picChg>
        <pc:picChg chg="del">
          <ac:chgData name="Helena Morris" userId="0064647f-9f98-4cb2-8fb8-b610d4a5700d" providerId="ADAL" clId="{97F8562C-2A42-47C5-9019-82172BD7746B}" dt="2021-02-26T12:54:31.154" v="192" actId="478"/>
          <ac:picMkLst>
            <pc:docMk/>
            <pc:sldMk cId="536602902" sldId="268"/>
            <ac:picMk id="5" creationId="{8287A487-7093-490B-9A96-CBBBF7B9A058}"/>
          </ac:picMkLst>
        </pc:picChg>
        <pc:picChg chg="add del mod">
          <ac:chgData name="Helena Morris" userId="0064647f-9f98-4cb2-8fb8-b610d4a5700d" providerId="ADAL" clId="{97F8562C-2A42-47C5-9019-82172BD7746B}" dt="2021-07-01T15:42:15.794" v="27036" actId="478"/>
          <ac:picMkLst>
            <pc:docMk/>
            <pc:sldMk cId="536602902" sldId="268"/>
            <ac:picMk id="5" creationId="{850525D0-020B-40D4-9E5F-9406C565B3C9}"/>
          </ac:picMkLst>
        </pc:picChg>
        <pc:picChg chg="add del mod">
          <ac:chgData name="Helena Morris" userId="0064647f-9f98-4cb2-8fb8-b610d4a5700d" providerId="ADAL" clId="{97F8562C-2A42-47C5-9019-82172BD7746B}" dt="2021-05-20T16:01:53.792" v="17487" actId="478"/>
          <ac:picMkLst>
            <pc:docMk/>
            <pc:sldMk cId="536602902" sldId="268"/>
            <ac:picMk id="5" creationId="{93340F8F-78EE-49B2-8A4E-DE1C22AFE1C4}"/>
          </ac:picMkLst>
        </pc:picChg>
        <pc:picChg chg="add del mod">
          <ac:chgData name="Helena Morris" userId="0064647f-9f98-4cb2-8fb8-b610d4a5700d" providerId="ADAL" clId="{97F8562C-2A42-47C5-9019-82172BD7746B}" dt="2021-05-07T11:17:25.578" v="14097" actId="478"/>
          <ac:picMkLst>
            <pc:docMk/>
            <pc:sldMk cId="536602902" sldId="268"/>
            <ac:picMk id="5" creationId="{95AF59A6-1DB6-43D5-9968-E4BC7D622120}"/>
          </ac:picMkLst>
        </pc:picChg>
        <pc:picChg chg="add del mod">
          <ac:chgData name="Helena Morris" userId="0064647f-9f98-4cb2-8fb8-b610d4a5700d" providerId="ADAL" clId="{97F8562C-2A42-47C5-9019-82172BD7746B}" dt="2021-03-12T12:39:27.316" v="2775" actId="478"/>
          <ac:picMkLst>
            <pc:docMk/>
            <pc:sldMk cId="536602902" sldId="268"/>
            <ac:picMk id="5" creationId="{A7FA4EC9-24A7-4D39-9259-7884F408B3F0}"/>
          </ac:picMkLst>
        </pc:picChg>
        <pc:picChg chg="add del mod">
          <ac:chgData name="Helena Morris" userId="0064647f-9f98-4cb2-8fb8-b610d4a5700d" providerId="ADAL" clId="{97F8562C-2A42-47C5-9019-82172BD7746B}" dt="2021-04-06T12:18:46.572" v="8743" actId="478"/>
          <ac:picMkLst>
            <pc:docMk/>
            <pc:sldMk cId="536602902" sldId="268"/>
            <ac:picMk id="5" creationId="{C5A01424-359F-4401-B2C2-BE020D6CF24F}"/>
          </ac:picMkLst>
        </pc:picChg>
        <pc:picChg chg="add del mod">
          <ac:chgData name="Helena Morris" userId="0064647f-9f98-4cb2-8fb8-b610d4a5700d" providerId="ADAL" clId="{97F8562C-2A42-47C5-9019-82172BD7746B}" dt="2021-06-17T16:10:35.077" v="23467" actId="478"/>
          <ac:picMkLst>
            <pc:docMk/>
            <pc:sldMk cId="536602902" sldId="268"/>
            <ac:picMk id="5" creationId="{D683B0D0-5547-49D3-8C73-9C072E8B127E}"/>
          </ac:picMkLst>
        </pc:picChg>
        <pc:picChg chg="add del mod">
          <ac:chgData name="Helena Morris" userId="0064647f-9f98-4cb2-8fb8-b610d4a5700d" providerId="ADAL" clId="{97F8562C-2A42-47C5-9019-82172BD7746B}" dt="2021-05-20T16:02:49.216" v="17493" actId="478"/>
          <ac:picMkLst>
            <pc:docMk/>
            <pc:sldMk cId="536602902" sldId="268"/>
            <ac:picMk id="6" creationId="{1AAF46A3-6399-4F53-A8A1-BA85057852DF}"/>
          </ac:picMkLst>
        </pc:picChg>
        <pc:picChg chg="add del mod">
          <ac:chgData name="Helena Morris" userId="0064647f-9f98-4cb2-8fb8-b610d4a5700d" providerId="ADAL" clId="{97F8562C-2A42-47C5-9019-82172BD7746B}" dt="2021-03-05T11:16:28.709" v="1085" actId="478"/>
          <ac:picMkLst>
            <pc:docMk/>
            <pc:sldMk cId="536602902" sldId="268"/>
            <ac:picMk id="6" creationId="{7780EE41-E4A8-490C-9A1B-3C932B5AA549}"/>
          </ac:picMkLst>
        </pc:picChg>
        <pc:picChg chg="del">
          <ac:chgData name="Helena Morris" userId="0064647f-9f98-4cb2-8fb8-b610d4a5700d" providerId="ADAL" clId="{97F8562C-2A42-47C5-9019-82172BD7746B}" dt="2021-04-23T10:09:13.056" v="10555" actId="478"/>
          <ac:picMkLst>
            <pc:docMk/>
            <pc:sldMk cId="536602902" sldId="268"/>
            <ac:picMk id="6" creationId="{998BC7F4-49D8-43AF-B9C5-624544D5A001}"/>
          </ac:picMkLst>
        </pc:picChg>
        <pc:picChg chg="add del mod">
          <ac:chgData name="Helena Morris" userId="0064647f-9f98-4cb2-8fb8-b610d4a5700d" providerId="ADAL" clId="{97F8562C-2A42-47C5-9019-82172BD7746B}" dt="2021-07-01T15:43:50.972" v="27042" actId="478"/>
          <ac:picMkLst>
            <pc:docMk/>
            <pc:sldMk cId="536602902" sldId="268"/>
            <ac:picMk id="6" creationId="{A021A0BD-E6B2-4EC2-882D-1E32C9FD1B55}"/>
          </ac:picMkLst>
        </pc:picChg>
        <pc:picChg chg="add del mod">
          <ac:chgData name="Helena Morris" userId="0064647f-9f98-4cb2-8fb8-b610d4a5700d" providerId="ADAL" clId="{97F8562C-2A42-47C5-9019-82172BD7746B}" dt="2021-05-07T11:18:29.466" v="14104" actId="478"/>
          <ac:picMkLst>
            <pc:docMk/>
            <pc:sldMk cId="536602902" sldId="268"/>
            <ac:picMk id="6" creationId="{C3862ED6-2680-4502-94F6-0A4417C7C572}"/>
          </ac:picMkLst>
        </pc:picChg>
        <pc:picChg chg="add del mod">
          <ac:chgData name="Helena Morris" userId="0064647f-9f98-4cb2-8fb8-b610d4a5700d" providerId="ADAL" clId="{97F8562C-2A42-47C5-9019-82172BD7746B}" dt="2021-03-19T11:29:02.415" v="4982" actId="478"/>
          <ac:picMkLst>
            <pc:docMk/>
            <pc:sldMk cId="536602902" sldId="268"/>
            <ac:picMk id="6" creationId="{D1993E00-1F93-4B4A-83C9-C965D68437A8}"/>
          </ac:picMkLst>
        </pc:picChg>
        <pc:picChg chg="add del mod">
          <ac:chgData name="Helena Morris" userId="0064647f-9f98-4cb2-8fb8-b610d4a5700d" providerId="ADAL" clId="{97F8562C-2A42-47C5-9019-82172BD7746B}" dt="2021-06-17T16:11:47.540" v="23475" actId="478"/>
          <ac:picMkLst>
            <pc:docMk/>
            <pc:sldMk cId="536602902" sldId="268"/>
            <ac:picMk id="6" creationId="{F8C1C7BF-AEEA-4C58-92B5-86E0CE98F957}"/>
          </ac:picMkLst>
        </pc:picChg>
        <pc:picChg chg="add del mod">
          <ac:chgData name="Helena Morris" userId="0064647f-9f98-4cb2-8fb8-b610d4a5700d" providerId="ADAL" clId="{97F8562C-2A42-47C5-9019-82172BD7746B}" dt="2021-04-06T12:19:57.452" v="8751" actId="478"/>
          <ac:picMkLst>
            <pc:docMk/>
            <pc:sldMk cId="536602902" sldId="268"/>
            <ac:picMk id="6" creationId="{FD7CAAB1-C994-41DC-94F6-78837A329C68}"/>
          </ac:picMkLst>
        </pc:picChg>
        <pc:picChg chg="add del mod">
          <ac:chgData name="Helena Morris" userId="0064647f-9f98-4cb2-8fb8-b610d4a5700d" providerId="ADAL" clId="{97F8562C-2A42-47C5-9019-82172BD7746B}" dt="2021-03-19T11:30:08.711" v="4990" actId="478"/>
          <ac:picMkLst>
            <pc:docMk/>
            <pc:sldMk cId="536602902" sldId="268"/>
            <ac:picMk id="7" creationId="{12D5828C-D684-4177-8BAA-D1848F185415}"/>
          </ac:picMkLst>
        </pc:picChg>
        <pc:picChg chg="del">
          <ac:chgData name="Helena Morris" userId="0064647f-9f98-4cb2-8fb8-b610d4a5700d" providerId="ADAL" clId="{97F8562C-2A42-47C5-9019-82172BD7746B}" dt="2021-04-23T10:10:57.849" v="10561" actId="478"/>
          <ac:picMkLst>
            <pc:docMk/>
            <pc:sldMk cId="536602902" sldId="268"/>
            <ac:picMk id="7" creationId="{49B45D4A-1138-4C45-BC2F-90FCFD08CFE9}"/>
          </ac:picMkLst>
        </pc:picChg>
        <pc:picChg chg="del">
          <ac:chgData name="Helena Morris" userId="0064647f-9f98-4cb2-8fb8-b610d4a5700d" providerId="ADAL" clId="{97F8562C-2A42-47C5-9019-82172BD7746B}" dt="2021-06-04T09:21:19.113" v="19885" actId="478"/>
          <ac:picMkLst>
            <pc:docMk/>
            <pc:sldMk cId="536602902" sldId="268"/>
            <ac:picMk id="11266" creationId="{4A557361-95B3-4B8F-B3DB-37B0A73FF512}"/>
          </ac:picMkLst>
        </pc:picChg>
        <pc:picChg chg="del">
          <ac:chgData name="Helena Morris" userId="0064647f-9f98-4cb2-8fb8-b610d4a5700d" providerId="ADAL" clId="{97F8562C-2A42-47C5-9019-82172BD7746B}" dt="2021-06-04T09:22:19.984" v="19891" actId="478"/>
          <ac:picMkLst>
            <pc:docMk/>
            <pc:sldMk cId="536602902" sldId="268"/>
            <ac:picMk id="11268" creationId="{6A74A2B7-9080-4F4E-AB04-3F08DBB67378}"/>
          </ac:picMkLst>
        </pc:picChg>
      </pc:sldChg>
      <pc:sldChg chg="addSp delSp modSp mod modNotesTx">
        <pc:chgData name="Helena Morris" userId="0064647f-9f98-4cb2-8fb8-b610d4a5700d" providerId="ADAL" clId="{97F8562C-2A42-47C5-9019-82172BD7746B}" dt="2021-07-02T10:32:55.180" v="27513" actId="6549"/>
        <pc:sldMkLst>
          <pc:docMk/>
          <pc:sldMk cId="1294067090" sldId="270"/>
        </pc:sldMkLst>
        <pc:spChg chg="mod">
          <ac:chgData name="Helena Morris" userId="0064647f-9f98-4cb2-8fb8-b610d4a5700d" providerId="ADAL" clId="{97F8562C-2A42-47C5-9019-82172BD7746B}" dt="2021-02-26T14:47:00.910" v="322" actId="1076"/>
          <ac:spMkLst>
            <pc:docMk/>
            <pc:sldMk cId="1294067090" sldId="270"/>
            <ac:spMk id="2" creationId="{7F2F2143-5F24-4663-9529-E273CA5DC612}"/>
          </ac:spMkLst>
        </pc:spChg>
        <pc:spChg chg="mod">
          <ac:chgData name="Helena Morris" userId="0064647f-9f98-4cb2-8fb8-b610d4a5700d" providerId="ADAL" clId="{97F8562C-2A42-47C5-9019-82172BD7746B}" dt="2021-06-24T14:57:56.150" v="24822" actId="20577"/>
          <ac:spMkLst>
            <pc:docMk/>
            <pc:sldMk cId="1294067090" sldId="270"/>
            <ac:spMk id="5" creationId="{7081F579-6215-4D8E-B615-A3FAA526B52B}"/>
          </ac:spMkLst>
        </pc:spChg>
        <pc:spChg chg="mod">
          <ac:chgData name="Helena Morris" userId="0064647f-9f98-4cb2-8fb8-b610d4a5700d" providerId="ADAL" clId="{97F8562C-2A42-47C5-9019-82172BD7746B}" dt="2021-05-14T11:27:03.767" v="16382" actId="207"/>
          <ac:spMkLst>
            <pc:docMk/>
            <pc:sldMk cId="1294067090" sldId="270"/>
            <ac:spMk id="6" creationId="{993296F2-88F8-4A37-B99D-6054FCF3BABB}"/>
          </ac:spMkLst>
        </pc:spChg>
        <pc:spChg chg="add mod">
          <ac:chgData name="Helena Morris" userId="0064647f-9f98-4cb2-8fb8-b610d4a5700d" providerId="ADAL" clId="{97F8562C-2A42-47C5-9019-82172BD7746B}" dt="2021-07-01T15:56:22.701" v="27260" actId="14100"/>
          <ac:spMkLst>
            <pc:docMk/>
            <pc:sldMk cId="1294067090" sldId="270"/>
            <ac:spMk id="7" creationId="{26D5632D-4ABD-4312-A351-AC70265E5A4A}"/>
          </ac:spMkLst>
        </pc:spChg>
        <pc:picChg chg="add del mod">
          <ac:chgData name="Helena Morris" userId="0064647f-9f98-4cb2-8fb8-b610d4a5700d" providerId="ADAL" clId="{97F8562C-2A42-47C5-9019-82172BD7746B}" dt="2021-06-11T09:22:39.477" v="21846" actId="478"/>
          <ac:picMkLst>
            <pc:docMk/>
            <pc:sldMk cId="1294067090" sldId="270"/>
            <ac:picMk id="3" creationId="{92554B5B-B379-455B-92BD-D9A0F936881B}"/>
          </ac:picMkLst>
        </pc:picChg>
        <pc:picChg chg="del">
          <ac:chgData name="Helena Morris" userId="0064647f-9f98-4cb2-8fb8-b610d4a5700d" providerId="ADAL" clId="{97F8562C-2A42-47C5-9019-82172BD7746B}" dt="2021-03-12T15:23:38.130" v="3430" actId="478"/>
          <ac:picMkLst>
            <pc:docMk/>
            <pc:sldMk cId="1294067090" sldId="270"/>
            <ac:picMk id="3" creationId="{933994D6-C717-4F35-8E65-A7539CC268E9}"/>
          </ac:picMkLst>
        </pc:picChg>
        <pc:picChg chg="add mod">
          <ac:chgData name="Helena Morris" userId="0064647f-9f98-4cb2-8fb8-b610d4a5700d" providerId="ADAL" clId="{97F8562C-2A42-47C5-9019-82172BD7746B}" dt="2021-06-24T14:28:56.151" v="24769" actId="14100"/>
          <ac:picMkLst>
            <pc:docMk/>
            <pc:sldMk cId="1294067090" sldId="270"/>
            <ac:picMk id="3" creationId="{C4EFE539-F444-49F4-9525-D9B3D1763358}"/>
          </ac:picMkLst>
        </pc:picChg>
        <pc:picChg chg="del">
          <ac:chgData name="Helena Morris" userId="0064647f-9f98-4cb2-8fb8-b610d4a5700d" providerId="ADAL" clId="{97F8562C-2A42-47C5-9019-82172BD7746B}" dt="2021-05-14T11:05:40.443" v="16075" actId="478"/>
          <ac:picMkLst>
            <pc:docMk/>
            <pc:sldMk cId="1294067090" sldId="270"/>
            <ac:picMk id="4" creationId="{422A0BFA-DB3A-4745-9FD0-338C2CDC081C}"/>
          </ac:picMkLst>
        </pc:picChg>
        <pc:picChg chg="add del">
          <ac:chgData name="Helena Morris" userId="0064647f-9f98-4cb2-8fb8-b610d4a5700d" providerId="ADAL" clId="{97F8562C-2A42-47C5-9019-82172BD7746B}" dt="2021-03-12T15:23:43.555" v="3432" actId="478"/>
          <ac:picMkLst>
            <pc:docMk/>
            <pc:sldMk cId="1294067090" sldId="270"/>
            <ac:picMk id="4" creationId="{95E2968E-51F2-41D9-9359-2A843386EDBB}"/>
          </ac:picMkLst>
        </pc:picChg>
        <pc:picChg chg="add del mod">
          <ac:chgData name="Helena Morris" userId="0064647f-9f98-4cb2-8fb8-b610d4a5700d" providerId="ADAL" clId="{97F8562C-2A42-47C5-9019-82172BD7746B}" dt="2021-06-24T14:28:27.023" v="24762" actId="478"/>
          <ac:picMkLst>
            <pc:docMk/>
            <pc:sldMk cId="1294067090" sldId="270"/>
            <ac:picMk id="4" creationId="{B0AD54C9-AFAB-46C0-8389-32247B0DC40B}"/>
          </ac:picMkLst>
        </pc:picChg>
        <pc:picChg chg="add mod">
          <ac:chgData name="Helena Morris" userId="0064647f-9f98-4cb2-8fb8-b610d4a5700d" providerId="ADAL" clId="{97F8562C-2A42-47C5-9019-82172BD7746B}" dt="2021-03-12T16:01:42.903" v="3671" actId="14100"/>
          <ac:picMkLst>
            <pc:docMk/>
            <pc:sldMk cId="1294067090" sldId="270"/>
            <ac:picMk id="7" creationId="{A1C77988-A16F-462D-B2E3-5A3D51DB3E37}"/>
          </ac:picMkLst>
        </pc:picChg>
      </pc:sldChg>
      <pc:sldChg chg="modNotesTx">
        <pc:chgData name="Helena Morris" userId="0064647f-9f98-4cb2-8fb8-b610d4a5700d" providerId="ADAL" clId="{97F8562C-2A42-47C5-9019-82172BD7746B}" dt="2021-04-23T11:05:32.008" v="11079" actId="20577"/>
        <pc:sldMkLst>
          <pc:docMk/>
          <pc:sldMk cId="1175981116" sldId="271"/>
        </pc:sldMkLst>
      </pc:sldChg>
      <pc:sldChg chg="modSp mod">
        <pc:chgData name="Helena Morris" userId="0064647f-9f98-4cb2-8fb8-b610d4a5700d" providerId="ADAL" clId="{97F8562C-2A42-47C5-9019-82172BD7746B}" dt="2021-06-24T08:35:57.146" v="24724" actId="20577"/>
        <pc:sldMkLst>
          <pc:docMk/>
          <pc:sldMk cId="2009444173" sldId="274"/>
        </pc:sldMkLst>
        <pc:spChg chg="mod">
          <ac:chgData name="Helena Morris" userId="0064647f-9f98-4cb2-8fb8-b610d4a5700d" providerId="ADAL" clId="{97F8562C-2A42-47C5-9019-82172BD7746B}" dt="2021-05-20T14:40:37.068" v="16440" actId="20577"/>
          <ac:spMkLst>
            <pc:docMk/>
            <pc:sldMk cId="2009444173" sldId="274"/>
            <ac:spMk id="2" creationId="{00000000-0000-0000-0000-000000000000}"/>
          </ac:spMkLst>
        </pc:spChg>
        <pc:spChg chg="mod">
          <ac:chgData name="Helena Morris" userId="0064647f-9f98-4cb2-8fb8-b610d4a5700d" providerId="ADAL" clId="{97F8562C-2A42-47C5-9019-82172BD7746B}" dt="2021-06-24T08:35:57.146" v="24724" actId="20577"/>
          <ac:spMkLst>
            <pc:docMk/>
            <pc:sldMk cId="2009444173" sldId="274"/>
            <ac:spMk id="5" creationId="{A04D9283-CBD9-431C-8E5D-E01D819BA240}"/>
          </ac:spMkLst>
        </pc:spChg>
      </pc:sldChg>
      <pc:sldChg chg="addSp delSp modSp mod modNotesTx">
        <pc:chgData name="Helena Morris" userId="0064647f-9f98-4cb2-8fb8-b610d4a5700d" providerId="ADAL" clId="{97F8562C-2A42-47C5-9019-82172BD7746B}" dt="2021-06-17T15:50:22.151" v="23250" actId="20577"/>
        <pc:sldMkLst>
          <pc:docMk/>
          <pc:sldMk cId="1355758255" sldId="275"/>
        </pc:sldMkLst>
        <pc:spChg chg="mod">
          <ac:chgData name="Helena Morris" userId="0064647f-9f98-4cb2-8fb8-b610d4a5700d" providerId="ADAL" clId="{97F8562C-2A42-47C5-9019-82172BD7746B}" dt="2021-05-14T09:20:40.175" v="15026" actId="1076"/>
          <ac:spMkLst>
            <pc:docMk/>
            <pc:sldMk cId="1355758255" sldId="275"/>
            <ac:spMk id="6" creationId="{69F3E0C1-ACF2-4000-8DCC-20BFD6892544}"/>
          </ac:spMkLst>
        </pc:spChg>
        <pc:spChg chg="mod">
          <ac:chgData name="Helena Morris" userId="0064647f-9f98-4cb2-8fb8-b610d4a5700d" providerId="ADAL" clId="{97F8562C-2A42-47C5-9019-82172BD7746B}" dt="2021-06-17T15:44:53.455" v="22852" actId="20577"/>
          <ac:spMkLst>
            <pc:docMk/>
            <pc:sldMk cId="1355758255" sldId="275"/>
            <ac:spMk id="7" creationId="{58B4B8AD-5E88-4D61-B120-463FE2CEE20A}"/>
          </ac:spMkLst>
        </pc:spChg>
        <pc:spChg chg="add mod">
          <ac:chgData name="Helena Morris" userId="0064647f-9f98-4cb2-8fb8-b610d4a5700d" providerId="ADAL" clId="{97F8562C-2A42-47C5-9019-82172BD7746B}" dt="2021-06-17T15:48:34.448" v="23198" actId="20577"/>
          <ac:spMkLst>
            <pc:docMk/>
            <pc:sldMk cId="1355758255" sldId="275"/>
            <ac:spMk id="8" creationId="{40F2836E-290B-4D8B-A3F3-48D34B3D9EDC}"/>
          </ac:spMkLst>
        </pc:spChg>
        <pc:picChg chg="add del mod">
          <ac:chgData name="Helena Morris" userId="0064647f-9f98-4cb2-8fb8-b610d4a5700d" providerId="ADAL" clId="{97F8562C-2A42-47C5-9019-82172BD7746B}" dt="2021-03-05T10:10:17.710" v="651" actId="478"/>
          <ac:picMkLst>
            <pc:docMk/>
            <pc:sldMk cId="1355758255" sldId="275"/>
            <ac:picMk id="3" creationId="{28C6E3DA-E1EC-47CC-B124-D1314DE097A8}"/>
          </ac:picMkLst>
        </pc:picChg>
        <pc:picChg chg="del">
          <ac:chgData name="Helena Morris" userId="0064647f-9f98-4cb2-8fb8-b610d4a5700d" providerId="ADAL" clId="{97F8562C-2A42-47C5-9019-82172BD7746B}" dt="2021-04-23T09:32:49.704" v="10164" actId="478"/>
          <ac:picMkLst>
            <pc:docMk/>
            <pc:sldMk cId="1355758255" sldId="275"/>
            <ac:picMk id="3" creationId="{3F02561C-722C-4070-882B-AF39B9B80ACE}"/>
          </ac:picMkLst>
        </pc:picChg>
        <pc:picChg chg="add mod">
          <ac:chgData name="Helena Morris" userId="0064647f-9f98-4cb2-8fb8-b610d4a5700d" providerId="ADAL" clId="{97F8562C-2A42-47C5-9019-82172BD7746B}" dt="2021-05-20T14:53:04.277" v="16742" actId="14100"/>
          <ac:picMkLst>
            <pc:docMk/>
            <pc:sldMk cId="1355758255" sldId="275"/>
            <ac:picMk id="3" creationId="{5668E057-575A-498C-8894-AA218289D74A}"/>
          </ac:picMkLst>
        </pc:picChg>
        <pc:picChg chg="add del mod">
          <ac:chgData name="Helena Morris" userId="0064647f-9f98-4cb2-8fb8-b610d4a5700d" providerId="ADAL" clId="{97F8562C-2A42-47C5-9019-82172BD7746B}" dt="2021-03-19T10:34:22.463" v="4339" actId="478"/>
          <ac:picMkLst>
            <pc:docMk/>
            <pc:sldMk cId="1355758255" sldId="275"/>
            <ac:picMk id="3" creationId="{8924F4C3-30D6-4B78-B701-8F5C34A7B7EB}"/>
          </ac:picMkLst>
        </pc:picChg>
        <pc:picChg chg="add del mod">
          <ac:chgData name="Helena Morris" userId="0064647f-9f98-4cb2-8fb8-b610d4a5700d" providerId="ADAL" clId="{97F8562C-2A42-47C5-9019-82172BD7746B}" dt="2021-05-14T09:23:25.431" v="15030" actId="478"/>
          <ac:picMkLst>
            <pc:docMk/>
            <pc:sldMk cId="1355758255" sldId="275"/>
            <ac:picMk id="3" creationId="{A18DED81-2883-4A66-A7CD-96E162D422A7}"/>
          </ac:picMkLst>
        </pc:picChg>
        <pc:picChg chg="add del mod">
          <ac:chgData name="Helena Morris" userId="0064647f-9f98-4cb2-8fb8-b610d4a5700d" providerId="ADAL" clId="{97F8562C-2A42-47C5-9019-82172BD7746B}" dt="2021-04-06T11:43:00.294" v="8222" actId="478"/>
          <ac:picMkLst>
            <pc:docMk/>
            <pc:sldMk cId="1355758255" sldId="275"/>
            <ac:picMk id="3" creationId="{CB1EEA51-EA4D-4554-9A76-90B26DE05750}"/>
          </ac:picMkLst>
        </pc:picChg>
        <pc:picChg chg="add del mod">
          <ac:chgData name="Helena Morris" userId="0064647f-9f98-4cb2-8fb8-b610d4a5700d" providerId="ADAL" clId="{97F8562C-2A42-47C5-9019-82172BD7746B}" dt="2021-06-17T15:45:57.023" v="22855" actId="478"/>
          <ac:picMkLst>
            <pc:docMk/>
            <pc:sldMk cId="1355758255" sldId="275"/>
            <ac:picMk id="3" creationId="{E2E7FF4E-8518-4E26-88B1-3A080937FF10}"/>
          </ac:picMkLst>
        </pc:picChg>
        <pc:picChg chg="add del mod">
          <ac:chgData name="Helena Morris" userId="0064647f-9f98-4cb2-8fb8-b610d4a5700d" providerId="ADAL" clId="{97F8562C-2A42-47C5-9019-82172BD7746B}" dt="2021-03-12T10:22:57.590" v="1826" actId="478"/>
          <ac:picMkLst>
            <pc:docMk/>
            <pc:sldMk cId="1355758255" sldId="275"/>
            <ac:picMk id="4" creationId="{1F627755-4FF0-4817-872C-7C63437A9A69}"/>
          </ac:picMkLst>
        </pc:picChg>
        <pc:picChg chg="add del mod">
          <ac:chgData name="Helena Morris" userId="0064647f-9f98-4cb2-8fb8-b610d4a5700d" providerId="ADAL" clId="{97F8562C-2A42-47C5-9019-82172BD7746B}" dt="2021-05-20T14:52:35.439" v="16736" actId="478"/>
          <ac:picMkLst>
            <pc:docMk/>
            <pc:sldMk cId="1355758255" sldId="275"/>
            <ac:picMk id="4" creationId="{2DB8BB79-F8AD-4427-9DD7-F40DF21D55CF}"/>
          </ac:picMkLst>
        </pc:picChg>
        <pc:picChg chg="add del mod">
          <ac:chgData name="Helena Morris" userId="0064647f-9f98-4cb2-8fb8-b610d4a5700d" providerId="ADAL" clId="{97F8562C-2A42-47C5-9019-82172BD7746B}" dt="2021-06-17T15:49:00.704" v="23200" actId="478"/>
          <ac:picMkLst>
            <pc:docMk/>
            <pc:sldMk cId="1355758255" sldId="275"/>
            <ac:picMk id="4" creationId="{6CE008BC-F2E2-4E2F-B905-EE69D1F65BE9}"/>
          </ac:picMkLst>
        </pc:picChg>
        <pc:picChg chg="add del mod">
          <ac:chgData name="Helena Morris" userId="0064647f-9f98-4cb2-8fb8-b610d4a5700d" providerId="ADAL" clId="{97F8562C-2A42-47C5-9019-82172BD7746B}" dt="2021-03-26T10:14:09.870" v="6144" actId="478"/>
          <ac:picMkLst>
            <pc:docMk/>
            <pc:sldMk cId="1355758255" sldId="275"/>
            <ac:picMk id="4" creationId="{BBD65AF3-79AF-454E-B17C-CBBB51C1470E}"/>
          </ac:picMkLst>
        </pc:picChg>
        <pc:picChg chg="add mod">
          <ac:chgData name="Helena Morris" userId="0064647f-9f98-4cb2-8fb8-b610d4a5700d" providerId="ADAL" clId="{97F8562C-2A42-47C5-9019-82172BD7746B}" dt="2021-04-06T11:43:19.468" v="8227" actId="14100"/>
          <ac:picMkLst>
            <pc:docMk/>
            <pc:sldMk cId="1355758255" sldId="275"/>
            <ac:picMk id="4" creationId="{BF6A5441-D4A2-4D64-A88A-7551F0B3545C}"/>
          </ac:picMkLst>
        </pc:picChg>
        <pc:picChg chg="add del mod">
          <ac:chgData name="Helena Morris" userId="0064647f-9f98-4cb2-8fb8-b610d4a5700d" providerId="ADAL" clId="{97F8562C-2A42-47C5-9019-82172BD7746B}" dt="2021-04-30T08:51:50.992" v="12053" actId="478"/>
          <ac:picMkLst>
            <pc:docMk/>
            <pc:sldMk cId="1355758255" sldId="275"/>
            <ac:picMk id="4" creationId="{F1052389-5C56-4E8D-8145-B38EC626F042}"/>
          </ac:picMkLst>
        </pc:picChg>
        <pc:picChg chg="add del mod">
          <ac:chgData name="Helena Morris" userId="0064647f-9f98-4cb2-8fb8-b610d4a5700d" providerId="ADAL" clId="{97F8562C-2A42-47C5-9019-82172BD7746B}" dt="2021-06-17T15:48:47.872" v="23199" actId="478"/>
          <ac:picMkLst>
            <pc:docMk/>
            <pc:sldMk cId="1355758255" sldId="275"/>
            <ac:picMk id="5" creationId="{2EC1AC6C-1100-490E-AED6-7BA89A25622B}"/>
          </ac:picMkLst>
        </pc:picChg>
        <pc:picChg chg="del">
          <ac:chgData name="Helena Morris" userId="0064647f-9f98-4cb2-8fb8-b610d4a5700d" providerId="ADAL" clId="{97F8562C-2A42-47C5-9019-82172BD7746B}" dt="2021-02-26T12:24:53.907" v="123" actId="478"/>
          <ac:picMkLst>
            <pc:docMk/>
            <pc:sldMk cId="1355758255" sldId="275"/>
            <ac:picMk id="8" creationId="{645C0CD7-7AAD-4798-8AEF-C5E4022266CE}"/>
          </ac:picMkLst>
        </pc:picChg>
        <pc:picChg chg="add mod">
          <ac:chgData name="Helena Morris" userId="0064647f-9f98-4cb2-8fb8-b610d4a5700d" providerId="ADAL" clId="{97F8562C-2A42-47C5-9019-82172BD7746B}" dt="2021-06-17T15:49:55.578" v="23208" actId="14100"/>
          <ac:picMkLst>
            <pc:docMk/>
            <pc:sldMk cId="1355758255" sldId="275"/>
            <ac:picMk id="9" creationId="{9ED59EF8-1C5A-4D7D-9BCB-008610005097}"/>
          </ac:picMkLst>
        </pc:picChg>
        <pc:picChg chg="add del mod">
          <ac:chgData name="Helena Morris" userId="0064647f-9f98-4cb2-8fb8-b610d4a5700d" providerId="ADAL" clId="{97F8562C-2A42-47C5-9019-82172BD7746B}" dt="2021-06-10T15:28:00.013" v="20893" actId="478"/>
          <ac:picMkLst>
            <pc:docMk/>
            <pc:sldMk cId="1355758255" sldId="275"/>
            <ac:picMk id="7174" creationId="{32580359-9CAA-4EDC-A23E-53F733469C3B}"/>
          </ac:picMkLst>
        </pc:picChg>
        <pc:picChg chg="del mod">
          <ac:chgData name="Helena Morris" userId="0064647f-9f98-4cb2-8fb8-b610d4a5700d" providerId="ADAL" clId="{97F8562C-2A42-47C5-9019-82172BD7746B}" dt="2021-06-10T15:27:25.929" v="20887" actId="478"/>
          <ac:picMkLst>
            <pc:docMk/>
            <pc:sldMk cId="1355758255" sldId="275"/>
            <ac:picMk id="7178" creationId="{81647DEA-6F19-475A-AD9B-BC69AA6A909D}"/>
          </ac:picMkLst>
        </pc:picChg>
      </pc:sldChg>
      <pc:sldChg chg="addSp delSp modSp mod modNotesTx">
        <pc:chgData name="Helena Morris" userId="0064647f-9f98-4cb2-8fb8-b610d4a5700d" providerId="ADAL" clId="{97F8562C-2A42-47C5-9019-82172BD7746B}" dt="2021-07-02T10:32:47.648" v="27511" actId="6549"/>
        <pc:sldMkLst>
          <pc:docMk/>
          <pc:sldMk cId="2257851560" sldId="276"/>
        </pc:sldMkLst>
        <pc:picChg chg="add del mod">
          <ac:chgData name="Helena Morris" userId="0064647f-9f98-4cb2-8fb8-b610d4a5700d" providerId="ADAL" clId="{97F8562C-2A42-47C5-9019-82172BD7746B}" dt="2021-06-10T16:00:06.697" v="21334" actId="478"/>
          <ac:picMkLst>
            <pc:docMk/>
            <pc:sldMk cId="2257851560" sldId="276"/>
            <ac:picMk id="3" creationId="{0612652A-5095-45A8-8044-6759A0B374F8}"/>
          </ac:picMkLst>
        </pc:picChg>
        <pc:picChg chg="del mod">
          <ac:chgData name="Helena Morris" userId="0064647f-9f98-4cb2-8fb8-b610d4a5700d" providerId="ADAL" clId="{97F8562C-2A42-47C5-9019-82172BD7746B}" dt="2021-03-12T15:19:45.164" v="3372" actId="478"/>
          <ac:picMkLst>
            <pc:docMk/>
            <pc:sldMk cId="2257851560" sldId="276"/>
            <ac:picMk id="3" creationId="{2C39F465-B34D-49AD-944C-74581B556476}"/>
          </ac:picMkLst>
        </pc:picChg>
        <pc:picChg chg="add del mod">
          <ac:chgData name="Helena Morris" userId="0064647f-9f98-4cb2-8fb8-b610d4a5700d" providerId="ADAL" clId="{97F8562C-2A42-47C5-9019-82172BD7746B}" dt="2021-03-26T12:41:04.569" v="7006" actId="478"/>
          <ac:picMkLst>
            <pc:docMk/>
            <pc:sldMk cId="2257851560" sldId="276"/>
            <ac:picMk id="3" creationId="{EAD1EA7F-D41E-4BDB-9B77-90F097E48FFD}"/>
          </ac:picMkLst>
        </pc:picChg>
        <pc:picChg chg="add mod">
          <ac:chgData name="Helena Morris" userId="0064647f-9f98-4cb2-8fb8-b610d4a5700d" providerId="ADAL" clId="{97F8562C-2A42-47C5-9019-82172BD7746B}" dt="2021-06-10T16:00:46.292" v="21339" actId="14100"/>
          <ac:picMkLst>
            <pc:docMk/>
            <pc:sldMk cId="2257851560" sldId="276"/>
            <ac:picMk id="4" creationId="{62D9BA22-F994-418F-A657-C6302D9632CC}"/>
          </ac:picMkLst>
        </pc:picChg>
        <pc:picChg chg="del">
          <ac:chgData name="Helena Morris" userId="0064647f-9f98-4cb2-8fb8-b610d4a5700d" providerId="ADAL" clId="{97F8562C-2A42-47C5-9019-82172BD7746B}" dt="2021-05-14T10:09:12.657" v="15423" actId="478"/>
          <ac:picMkLst>
            <pc:docMk/>
            <pc:sldMk cId="2257851560" sldId="276"/>
            <ac:picMk id="4" creationId="{C2302EC4-D872-4203-B785-5131D821B8F6}"/>
          </ac:picMkLst>
        </pc:picChg>
        <pc:picChg chg="add del mod">
          <ac:chgData name="Helena Morris" userId="0064647f-9f98-4cb2-8fb8-b610d4a5700d" providerId="ADAL" clId="{97F8562C-2A42-47C5-9019-82172BD7746B}" dt="2021-03-26T12:40:38.563" v="6999" actId="478"/>
          <ac:picMkLst>
            <pc:docMk/>
            <pc:sldMk cId="2257851560" sldId="276"/>
            <ac:picMk id="4" creationId="{D3CDBB40-5CDA-4488-BF6B-819FDE7DC0F4}"/>
          </ac:picMkLst>
        </pc:picChg>
        <pc:picChg chg="add mod">
          <ac:chgData name="Helena Morris" userId="0064647f-9f98-4cb2-8fb8-b610d4a5700d" providerId="ADAL" clId="{97F8562C-2A42-47C5-9019-82172BD7746B}" dt="2021-03-26T12:42:26.805" v="7012" actId="1076"/>
          <ac:picMkLst>
            <pc:docMk/>
            <pc:sldMk cId="2257851560" sldId="276"/>
            <ac:picMk id="8" creationId="{165F4F0F-A90B-450B-B08E-CB19793DB9C8}"/>
          </ac:picMkLst>
        </pc:picChg>
      </pc:sldChg>
      <pc:sldChg chg="addSp delSp modSp mod modNotesTx">
        <pc:chgData name="Helena Morris" userId="0064647f-9f98-4cb2-8fb8-b610d4a5700d" providerId="ADAL" clId="{97F8562C-2A42-47C5-9019-82172BD7746B}" dt="2021-07-02T10:32:50.507" v="27512" actId="6549"/>
        <pc:sldMkLst>
          <pc:docMk/>
          <pc:sldMk cId="1341614780" sldId="277"/>
        </pc:sldMkLst>
        <pc:picChg chg="add del mod">
          <ac:chgData name="Helena Morris" userId="0064647f-9f98-4cb2-8fb8-b610d4a5700d" providerId="ADAL" clId="{97F8562C-2A42-47C5-9019-82172BD7746B}" dt="2021-06-10T16:01:32.352" v="21353" actId="478"/>
          <ac:picMkLst>
            <pc:docMk/>
            <pc:sldMk cId="1341614780" sldId="277"/>
            <ac:picMk id="3" creationId="{2D3858FB-1850-4CDC-8617-79DFAD4C0A50}"/>
          </ac:picMkLst>
        </pc:picChg>
        <pc:picChg chg="del">
          <ac:chgData name="Helena Morris" userId="0064647f-9f98-4cb2-8fb8-b610d4a5700d" providerId="ADAL" clId="{97F8562C-2A42-47C5-9019-82172BD7746B}" dt="2021-03-12T15:21:33.034" v="3394" actId="478"/>
          <ac:picMkLst>
            <pc:docMk/>
            <pc:sldMk cId="1341614780" sldId="277"/>
            <ac:picMk id="3" creationId="{9D842BD2-F84D-47FF-966F-714A60296A93}"/>
          </ac:picMkLst>
        </pc:picChg>
        <pc:picChg chg="add mod">
          <ac:chgData name="Helena Morris" userId="0064647f-9f98-4cb2-8fb8-b610d4a5700d" providerId="ADAL" clId="{97F8562C-2A42-47C5-9019-82172BD7746B}" dt="2021-06-10T16:02:43.351" v="21360" actId="14100"/>
          <ac:picMkLst>
            <pc:docMk/>
            <pc:sldMk cId="1341614780" sldId="277"/>
            <ac:picMk id="4" creationId="{2594B109-D286-4902-8399-E57F3590B140}"/>
          </ac:picMkLst>
        </pc:picChg>
        <pc:picChg chg="add mod">
          <ac:chgData name="Helena Morris" userId="0064647f-9f98-4cb2-8fb8-b610d4a5700d" providerId="ADAL" clId="{97F8562C-2A42-47C5-9019-82172BD7746B}" dt="2021-03-12T15:21:47.734" v="3399" actId="14100"/>
          <ac:picMkLst>
            <pc:docMk/>
            <pc:sldMk cId="1341614780" sldId="277"/>
            <ac:picMk id="4" creationId="{3ECFD740-9AED-4846-9CDE-90177E77ED57}"/>
          </ac:picMkLst>
        </pc:picChg>
        <pc:picChg chg="del">
          <ac:chgData name="Helena Morris" userId="0064647f-9f98-4cb2-8fb8-b610d4a5700d" providerId="ADAL" clId="{97F8562C-2A42-47C5-9019-82172BD7746B}" dt="2021-05-14T10:11:21.478" v="15468" actId="478"/>
          <ac:picMkLst>
            <pc:docMk/>
            <pc:sldMk cId="1341614780" sldId="277"/>
            <ac:picMk id="6" creationId="{6147D73D-47CB-4ED2-92DA-7F68AED19AC4}"/>
          </ac:picMkLst>
        </pc:picChg>
      </pc:sldChg>
      <pc:sldChg chg="addSp delSp modSp">
        <pc:chgData name="Helena Morris" userId="0064647f-9f98-4cb2-8fb8-b610d4a5700d" providerId="ADAL" clId="{97F8562C-2A42-47C5-9019-82172BD7746B}" dt="2021-02-26T10:36:17.642" v="50" actId="20577"/>
        <pc:sldMkLst>
          <pc:docMk/>
          <pc:sldMk cId="2338310229" sldId="278"/>
        </pc:sldMkLst>
        <pc:spChg chg="mod">
          <ac:chgData name="Helena Morris" userId="0064647f-9f98-4cb2-8fb8-b610d4a5700d" providerId="ADAL" clId="{97F8562C-2A42-47C5-9019-82172BD7746B}" dt="2021-02-26T10:36:17.642" v="50" actId="20577"/>
          <ac:spMkLst>
            <pc:docMk/>
            <pc:sldMk cId="2338310229" sldId="278"/>
            <ac:spMk id="6" creationId="{BC9B24E3-B992-4A88-BFEB-311A17AC93AA}"/>
          </ac:spMkLst>
        </pc:spChg>
        <pc:picChg chg="add mod">
          <ac:chgData name="Helena Morris" userId="0064647f-9f98-4cb2-8fb8-b610d4a5700d" providerId="ADAL" clId="{97F8562C-2A42-47C5-9019-82172BD7746B}" dt="2021-02-26T10:34:39.840" v="48" actId="14100"/>
          <ac:picMkLst>
            <pc:docMk/>
            <pc:sldMk cId="2338310229" sldId="278"/>
            <ac:picMk id="2" creationId="{47332703-CFDD-4D77-B21B-FCE4E3A186DD}"/>
          </ac:picMkLst>
        </pc:picChg>
        <pc:picChg chg="del">
          <ac:chgData name="Helena Morris" userId="0064647f-9f98-4cb2-8fb8-b610d4a5700d" providerId="ADAL" clId="{97F8562C-2A42-47C5-9019-82172BD7746B}" dt="2021-02-26T10:34:19.803" v="44" actId="478"/>
          <ac:picMkLst>
            <pc:docMk/>
            <pc:sldMk cId="2338310229" sldId="278"/>
            <ac:picMk id="4" creationId="{5A65D8BB-742B-4706-8912-FBEDCB8F9F16}"/>
          </ac:picMkLst>
        </pc:picChg>
      </pc:sldChg>
      <pc:sldChg chg="addSp delSp modSp mod modNotesTx">
        <pc:chgData name="Helena Morris" userId="0064647f-9f98-4cb2-8fb8-b610d4a5700d" providerId="ADAL" clId="{97F8562C-2A42-47C5-9019-82172BD7746B}" dt="2021-07-02T11:18:17.172" v="27677" actId="20577"/>
        <pc:sldMkLst>
          <pc:docMk/>
          <pc:sldMk cId="1806226682" sldId="279"/>
        </pc:sldMkLst>
        <pc:spChg chg="mod">
          <ac:chgData name="Helena Morris" userId="0064647f-9f98-4cb2-8fb8-b610d4a5700d" providerId="ADAL" clId="{97F8562C-2A42-47C5-9019-82172BD7746B}" dt="2021-07-01T14:51:20.086" v="26459" actId="20577"/>
          <ac:spMkLst>
            <pc:docMk/>
            <pc:sldMk cId="1806226682" sldId="279"/>
            <ac:spMk id="6" creationId="{BC9B24E3-B992-4A88-BFEB-311A17AC93AA}"/>
          </ac:spMkLst>
        </pc:spChg>
        <pc:spChg chg="mod">
          <ac:chgData name="Helena Morris" userId="0064647f-9f98-4cb2-8fb8-b610d4a5700d" providerId="ADAL" clId="{97F8562C-2A42-47C5-9019-82172BD7746B}" dt="2021-07-01T14:52:55.533" v="26517" actId="6549"/>
          <ac:spMkLst>
            <pc:docMk/>
            <pc:sldMk cId="1806226682" sldId="279"/>
            <ac:spMk id="12" creationId="{74DFC6C7-9642-4E29-ACE6-B5C0FC7FF3A1}"/>
          </ac:spMkLst>
        </pc:spChg>
        <pc:picChg chg="add del mod">
          <ac:chgData name="Helena Morris" userId="0064647f-9f98-4cb2-8fb8-b610d4a5700d" providerId="ADAL" clId="{97F8562C-2A42-47C5-9019-82172BD7746B}" dt="2021-07-01T14:51:42.943" v="26460" actId="478"/>
          <ac:picMkLst>
            <pc:docMk/>
            <pc:sldMk cId="1806226682" sldId="279"/>
            <ac:picMk id="2" creationId="{0BA95341-8887-4B70-90BB-60C9D9F6CD2F}"/>
          </ac:picMkLst>
        </pc:picChg>
        <pc:picChg chg="add mod">
          <ac:chgData name="Helena Morris" userId="0064647f-9f98-4cb2-8fb8-b610d4a5700d" providerId="ADAL" clId="{97F8562C-2A42-47C5-9019-82172BD7746B}" dt="2021-05-20T14:43:40.391" v="16475" actId="14100"/>
          <ac:picMkLst>
            <pc:docMk/>
            <pc:sldMk cId="1806226682" sldId="279"/>
            <ac:picMk id="2" creationId="{20FD99FF-0A10-45DF-A606-273E7646264F}"/>
          </ac:picMkLst>
        </pc:picChg>
        <pc:picChg chg="add del mod">
          <ac:chgData name="Helena Morris" userId="0064647f-9f98-4cb2-8fb8-b610d4a5700d" providerId="ADAL" clId="{97F8562C-2A42-47C5-9019-82172BD7746B}" dt="2021-05-14T09:03:07.944" v="14739" actId="478"/>
          <ac:picMkLst>
            <pc:docMk/>
            <pc:sldMk cId="1806226682" sldId="279"/>
            <ac:picMk id="2" creationId="{39FEC6DB-0AA9-4BAD-9682-DFD1B6B23C42}"/>
          </ac:picMkLst>
        </pc:picChg>
        <pc:picChg chg="add del mod">
          <ac:chgData name="Helena Morris" userId="0064647f-9f98-4cb2-8fb8-b610d4a5700d" providerId="ADAL" clId="{97F8562C-2A42-47C5-9019-82172BD7746B}" dt="2021-03-26T09:58:42.780" v="5838" actId="478"/>
          <ac:picMkLst>
            <pc:docMk/>
            <pc:sldMk cId="1806226682" sldId="279"/>
            <ac:picMk id="2" creationId="{3E5AFF9B-B87D-4162-BE0F-AA2B04389412}"/>
          </ac:picMkLst>
        </pc:picChg>
        <pc:picChg chg="add del mod">
          <ac:chgData name="Helena Morris" userId="0064647f-9f98-4cb2-8fb8-b610d4a5700d" providerId="ADAL" clId="{97F8562C-2A42-47C5-9019-82172BD7746B}" dt="2021-06-17T15:26:16.540" v="22338" actId="478"/>
          <ac:picMkLst>
            <pc:docMk/>
            <pc:sldMk cId="1806226682" sldId="279"/>
            <ac:picMk id="2" creationId="{83F6602A-B39B-48F7-B442-42EDA9B90774}"/>
          </ac:picMkLst>
        </pc:picChg>
        <pc:picChg chg="del">
          <ac:chgData name="Helena Morris" userId="0064647f-9f98-4cb2-8fb8-b610d4a5700d" providerId="ADAL" clId="{97F8562C-2A42-47C5-9019-82172BD7746B}" dt="2021-02-26T11:39:42.337" v="59" actId="478"/>
          <ac:picMkLst>
            <pc:docMk/>
            <pc:sldMk cId="1806226682" sldId="279"/>
            <ac:picMk id="2" creationId="{87483BB4-F59C-4F8A-B128-A171F8F0B4C3}"/>
          </ac:picMkLst>
        </pc:picChg>
        <pc:picChg chg="add del mod">
          <ac:chgData name="Helena Morris" userId="0064647f-9f98-4cb2-8fb8-b610d4a5700d" providerId="ADAL" clId="{97F8562C-2A42-47C5-9019-82172BD7746B}" dt="2021-04-30T08:33:51.563" v="11696" actId="478"/>
          <ac:picMkLst>
            <pc:docMk/>
            <pc:sldMk cId="1806226682" sldId="279"/>
            <ac:picMk id="2" creationId="{9E7C887A-F665-4ADA-81A5-B1A7F5D46E90}"/>
          </ac:picMkLst>
        </pc:picChg>
        <pc:picChg chg="add mod">
          <ac:chgData name="Helena Morris" userId="0064647f-9f98-4cb2-8fb8-b610d4a5700d" providerId="ADAL" clId="{97F8562C-2A42-47C5-9019-82172BD7746B}" dt="2021-04-06T11:22:10.895" v="8064" actId="14100"/>
          <ac:picMkLst>
            <pc:docMk/>
            <pc:sldMk cId="1806226682" sldId="279"/>
            <ac:picMk id="2" creationId="{CF605719-2A77-4EB5-89ED-CE74C07930D9}"/>
          </ac:picMkLst>
        </pc:picChg>
        <pc:picChg chg="add del mod">
          <ac:chgData name="Helena Morris" userId="0064647f-9f98-4cb2-8fb8-b610d4a5700d" providerId="ADAL" clId="{97F8562C-2A42-47C5-9019-82172BD7746B}" dt="2021-03-12T09:59:28.220" v="1623" actId="478"/>
          <ac:picMkLst>
            <pc:docMk/>
            <pc:sldMk cId="1806226682" sldId="279"/>
            <ac:picMk id="2" creationId="{D2A37A6A-9D8F-4665-8B95-22F44621DFF8}"/>
          </ac:picMkLst>
        </pc:picChg>
        <pc:picChg chg="add del mod">
          <ac:chgData name="Helena Morris" userId="0064647f-9f98-4cb2-8fb8-b610d4a5700d" providerId="ADAL" clId="{97F8562C-2A42-47C5-9019-82172BD7746B}" dt="2021-05-20T14:42:06.813" v="16444" actId="478"/>
          <ac:picMkLst>
            <pc:docMk/>
            <pc:sldMk cId="1806226682" sldId="279"/>
            <ac:picMk id="3" creationId="{137C3A57-27D1-499C-9189-C1295A5420D5}"/>
          </ac:picMkLst>
        </pc:picChg>
        <pc:picChg chg="add del mod">
          <ac:chgData name="Helena Morris" userId="0064647f-9f98-4cb2-8fb8-b610d4a5700d" providerId="ADAL" clId="{97F8562C-2A42-47C5-9019-82172BD7746B}" dt="2021-05-07T09:12:32.502" v="13542" actId="478"/>
          <ac:picMkLst>
            <pc:docMk/>
            <pc:sldMk cId="1806226682" sldId="279"/>
            <ac:picMk id="3" creationId="{36A8E8C8-669A-4D99-A2E7-020164FCB41B}"/>
          </ac:picMkLst>
        </pc:picChg>
        <pc:picChg chg="add del mod">
          <ac:chgData name="Helena Morris" userId="0064647f-9f98-4cb2-8fb8-b610d4a5700d" providerId="ADAL" clId="{97F8562C-2A42-47C5-9019-82172BD7746B}" dt="2021-03-05T09:57:27.031" v="581" actId="478"/>
          <ac:picMkLst>
            <pc:docMk/>
            <pc:sldMk cId="1806226682" sldId="279"/>
            <ac:picMk id="3" creationId="{64205DB4-A32A-4F38-8F87-02745581D83D}"/>
          </ac:picMkLst>
        </pc:picChg>
        <pc:picChg chg="del">
          <ac:chgData name="Helena Morris" userId="0064647f-9f98-4cb2-8fb8-b610d4a5700d" providerId="ADAL" clId="{97F8562C-2A42-47C5-9019-82172BD7746B}" dt="2021-04-23T09:15:32.556" v="9645" actId="478"/>
          <ac:picMkLst>
            <pc:docMk/>
            <pc:sldMk cId="1806226682" sldId="279"/>
            <ac:picMk id="3" creationId="{9F4D8EFE-A6D8-4FC9-A4D0-3C530DD09A21}"/>
          </ac:picMkLst>
        </pc:picChg>
        <pc:picChg chg="add del mod">
          <ac:chgData name="Helena Morris" userId="0064647f-9f98-4cb2-8fb8-b610d4a5700d" providerId="ADAL" clId="{97F8562C-2A42-47C5-9019-82172BD7746B}" dt="2021-04-06T11:21:45.612" v="8058" actId="478"/>
          <ac:picMkLst>
            <pc:docMk/>
            <pc:sldMk cId="1806226682" sldId="279"/>
            <ac:picMk id="3" creationId="{CB35BB65-CCBA-48CF-9C9B-9C2D1411341E}"/>
          </ac:picMkLst>
        </pc:picChg>
        <pc:picChg chg="add del mod">
          <ac:chgData name="Helena Morris" userId="0064647f-9f98-4cb2-8fb8-b610d4a5700d" providerId="ADAL" clId="{97F8562C-2A42-47C5-9019-82172BD7746B}" dt="2021-03-19T10:20:48.620" v="4128" actId="478"/>
          <ac:picMkLst>
            <pc:docMk/>
            <pc:sldMk cId="1806226682" sldId="279"/>
            <ac:picMk id="3" creationId="{E9C7E867-06D4-44F8-AD40-A7064092D732}"/>
          </ac:picMkLst>
        </pc:picChg>
        <pc:picChg chg="add del mod">
          <ac:chgData name="Helena Morris" userId="0064647f-9f98-4cb2-8fb8-b610d4a5700d" providerId="ADAL" clId="{97F8562C-2A42-47C5-9019-82172BD7746B}" dt="2021-06-24T15:36:07.994" v="25052" actId="478"/>
          <ac:picMkLst>
            <pc:docMk/>
            <pc:sldMk cId="1806226682" sldId="279"/>
            <ac:picMk id="4" creationId="{4E58FDB2-95A5-4563-B330-E154901235D5}"/>
          </ac:picMkLst>
        </pc:picChg>
        <pc:picChg chg="add mod">
          <ac:chgData name="Helena Morris" userId="0064647f-9f98-4cb2-8fb8-b610d4a5700d" providerId="ADAL" clId="{97F8562C-2A42-47C5-9019-82172BD7746B}" dt="2021-07-01T14:51:56.599" v="26464" actId="14100"/>
          <ac:picMkLst>
            <pc:docMk/>
            <pc:sldMk cId="1806226682" sldId="279"/>
            <ac:picMk id="4" creationId="{534133EC-94D4-4C2C-86D1-0F01857E52FE}"/>
          </ac:picMkLst>
        </pc:picChg>
        <pc:picChg chg="add del mod">
          <ac:chgData name="Helena Morris" userId="0064647f-9f98-4cb2-8fb8-b610d4a5700d" providerId="ADAL" clId="{97F8562C-2A42-47C5-9019-82172BD7746B}" dt="2021-06-10T15:11:21.401" v="20561" actId="478"/>
          <ac:picMkLst>
            <pc:docMk/>
            <pc:sldMk cId="1806226682" sldId="279"/>
            <ac:picMk id="4" creationId="{87088209-FD3A-4CCF-8326-3D9A1BEE042E}"/>
          </ac:picMkLst>
        </pc:picChg>
        <pc:picChg chg="del">
          <ac:chgData name="Helena Morris" userId="0064647f-9f98-4cb2-8fb8-b610d4a5700d" providerId="ADAL" clId="{97F8562C-2A42-47C5-9019-82172BD7746B}" dt="2021-06-03T13:45:50.076" v="18779" actId="478"/>
          <ac:picMkLst>
            <pc:docMk/>
            <pc:sldMk cId="1806226682" sldId="279"/>
            <ac:picMk id="4098" creationId="{CFB31A8C-1867-43BA-B8C7-FEEE9F8854C7}"/>
          </ac:picMkLst>
        </pc:picChg>
      </pc:sldChg>
      <pc:sldChg chg="modNotesTx">
        <pc:chgData name="Helena Morris" userId="0064647f-9f98-4cb2-8fb8-b610d4a5700d" providerId="ADAL" clId="{97F8562C-2A42-47C5-9019-82172BD7746B}" dt="2021-04-06T11:45:55.830" v="8277" actId="20577"/>
        <pc:sldMkLst>
          <pc:docMk/>
          <pc:sldMk cId="377154953" sldId="282"/>
        </pc:sldMkLst>
      </pc:sldChg>
      <pc:sldChg chg="addSp delSp modSp mod modNotesTx">
        <pc:chgData name="Helena Morris" userId="0064647f-9f98-4cb2-8fb8-b610d4a5700d" providerId="ADAL" clId="{97F8562C-2A42-47C5-9019-82172BD7746B}" dt="2021-07-02T10:33:00.237" v="27514" actId="6549"/>
        <pc:sldMkLst>
          <pc:docMk/>
          <pc:sldMk cId="2209885738" sldId="283"/>
        </pc:sldMkLst>
        <pc:spChg chg="mod">
          <ac:chgData name="Helena Morris" userId="0064647f-9f98-4cb2-8fb8-b610d4a5700d" providerId="ADAL" clId="{97F8562C-2A42-47C5-9019-82172BD7746B}" dt="2021-06-17T16:48:22.574" v="23657" actId="20577"/>
          <ac:spMkLst>
            <pc:docMk/>
            <pc:sldMk cId="2209885738" sldId="283"/>
            <ac:spMk id="9" creationId="{87E9A82D-1DB6-42CA-90C5-112C7707AE20}"/>
          </ac:spMkLst>
        </pc:spChg>
        <pc:picChg chg="add del mod">
          <ac:chgData name="Helena Morris" userId="0064647f-9f98-4cb2-8fb8-b610d4a5700d" providerId="ADAL" clId="{97F8562C-2A42-47C5-9019-82172BD7746B}" dt="2021-06-17T16:44:20.846" v="23639" actId="478"/>
          <ac:picMkLst>
            <pc:docMk/>
            <pc:sldMk cId="2209885738" sldId="283"/>
            <ac:picMk id="3" creationId="{A0E111E4-AA91-46BF-81E7-A6AE79F91998}"/>
          </ac:picMkLst>
        </pc:picChg>
        <pc:picChg chg="add del mod">
          <ac:chgData name="Helena Morris" userId="0064647f-9f98-4cb2-8fb8-b610d4a5700d" providerId="ADAL" clId="{97F8562C-2A42-47C5-9019-82172BD7746B}" dt="2021-04-23T10:34:59.278" v="10796" actId="478"/>
          <ac:picMkLst>
            <pc:docMk/>
            <pc:sldMk cId="2209885738" sldId="283"/>
            <ac:picMk id="3" creationId="{A92E1240-8A6C-4CCB-AA3A-DD8F224FA169}"/>
          </ac:picMkLst>
        </pc:picChg>
        <pc:picChg chg="del">
          <ac:chgData name="Helena Morris" userId="0064647f-9f98-4cb2-8fb8-b610d4a5700d" providerId="ADAL" clId="{97F8562C-2A42-47C5-9019-82172BD7746B}" dt="2021-03-19T12:09:51.490" v="5144" actId="478"/>
          <ac:picMkLst>
            <pc:docMk/>
            <pc:sldMk cId="2209885738" sldId="283"/>
            <ac:picMk id="4" creationId="{53A0A700-E487-4A2A-95A6-BE528E64DD35}"/>
          </ac:picMkLst>
        </pc:picChg>
        <pc:picChg chg="add del mod">
          <ac:chgData name="Helena Morris" userId="0064647f-9f98-4cb2-8fb8-b610d4a5700d" providerId="ADAL" clId="{97F8562C-2A42-47C5-9019-82172BD7746B}" dt="2021-05-20T15:47:17.522" v="17341" actId="478"/>
          <ac:picMkLst>
            <pc:docMk/>
            <pc:sldMk cId="2209885738" sldId="283"/>
            <ac:picMk id="4" creationId="{B705B031-9B0A-484C-AF15-BD6A24948C27}"/>
          </ac:picMkLst>
        </pc:picChg>
        <pc:picChg chg="add mod">
          <ac:chgData name="Helena Morris" userId="0064647f-9f98-4cb2-8fb8-b610d4a5700d" providerId="ADAL" clId="{97F8562C-2A42-47C5-9019-82172BD7746B}" dt="2021-06-17T16:44:37.628" v="23643" actId="14100"/>
          <ac:picMkLst>
            <pc:docMk/>
            <pc:sldMk cId="2209885738" sldId="283"/>
            <ac:picMk id="4" creationId="{BD743D95-A7A7-4B5C-AE50-CA45F1DF073E}"/>
          </ac:picMkLst>
        </pc:picChg>
        <pc:picChg chg="add del mod">
          <ac:chgData name="Helena Morris" userId="0064647f-9f98-4cb2-8fb8-b610d4a5700d" providerId="ADAL" clId="{97F8562C-2A42-47C5-9019-82172BD7746B}" dt="2021-05-20T15:48:34.181" v="17347" actId="478"/>
          <ac:picMkLst>
            <pc:docMk/>
            <pc:sldMk cId="2209885738" sldId="283"/>
            <ac:picMk id="6" creationId="{4AE2C88A-ADE4-485B-BAD9-9039EF36866E}"/>
          </ac:picMkLst>
        </pc:picChg>
        <pc:picChg chg="add mod">
          <ac:chgData name="Helena Morris" userId="0064647f-9f98-4cb2-8fb8-b610d4a5700d" providerId="ADAL" clId="{97F8562C-2A42-47C5-9019-82172BD7746B}" dt="2021-06-17T16:46:44.292" v="23649" actId="14100"/>
          <ac:picMkLst>
            <pc:docMk/>
            <pc:sldMk cId="2209885738" sldId="283"/>
            <ac:picMk id="6" creationId="{A8958F4B-196A-4A92-B794-CB8B877B553A}"/>
          </ac:picMkLst>
        </pc:picChg>
        <pc:picChg chg="del">
          <ac:chgData name="Helena Morris" userId="0064647f-9f98-4cb2-8fb8-b610d4a5700d" providerId="ADAL" clId="{97F8562C-2A42-47C5-9019-82172BD7746B}" dt="2021-03-19T12:11:38.115" v="5153" actId="478"/>
          <ac:picMkLst>
            <pc:docMk/>
            <pc:sldMk cId="2209885738" sldId="283"/>
            <ac:picMk id="6" creationId="{F324FFDE-0591-4922-8F16-64DFCF3ECAF6}"/>
          </ac:picMkLst>
        </pc:picChg>
        <pc:picChg chg="add del mod">
          <ac:chgData name="Helena Morris" userId="0064647f-9f98-4cb2-8fb8-b610d4a5700d" providerId="ADAL" clId="{97F8562C-2A42-47C5-9019-82172BD7746B}" dt="2021-06-17T16:46:23.085" v="23644" actId="478"/>
          <ac:picMkLst>
            <pc:docMk/>
            <pc:sldMk cId="2209885738" sldId="283"/>
            <ac:picMk id="10" creationId="{123509A5-CF20-4E3D-AA23-E34CA553EB69}"/>
          </ac:picMkLst>
        </pc:picChg>
        <pc:picChg chg="add del mod">
          <ac:chgData name="Helena Morris" userId="0064647f-9f98-4cb2-8fb8-b610d4a5700d" providerId="ADAL" clId="{97F8562C-2A42-47C5-9019-82172BD7746B}" dt="2021-03-19T12:12:30.746" v="5163" actId="478"/>
          <ac:picMkLst>
            <pc:docMk/>
            <pc:sldMk cId="2209885738" sldId="283"/>
            <ac:picMk id="10" creationId="{C7148809-1B04-4F76-9B7F-3C0DF7C84BA6}"/>
          </ac:picMkLst>
        </pc:picChg>
        <pc:picChg chg="add del mod">
          <ac:chgData name="Helena Morris" userId="0064647f-9f98-4cb2-8fb8-b610d4a5700d" providerId="ADAL" clId="{97F8562C-2A42-47C5-9019-82172BD7746B}" dt="2021-04-23T10:36:26.884" v="10804" actId="478"/>
          <ac:picMkLst>
            <pc:docMk/>
            <pc:sldMk cId="2209885738" sldId="283"/>
            <ac:picMk id="11" creationId="{79DDA035-3D8E-4A1D-858D-D7D60ADDA476}"/>
          </ac:picMkLst>
        </pc:picChg>
      </pc:sldChg>
      <pc:sldChg chg="addSp delSp modSp add del">
        <pc:chgData name="Helena Morris" userId="0064647f-9f98-4cb2-8fb8-b610d4a5700d" providerId="ADAL" clId="{97F8562C-2A42-47C5-9019-82172BD7746B}" dt="2021-02-26T12:24:47.566" v="122" actId="2696"/>
        <pc:sldMkLst>
          <pc:docMk/>
          <pc:sldMk cId="4257006032" sldId="283"/>
        </pc:sldMkLst>
        <pc:spChg chg="del">
          <ac:chgData name="Helena Morris" userId="0064647f-9f98-4cb2-8fb8-b610d4a5700d" providerId="ADAL" clId="{97F8562C-2A42-47C5-9019-82172BD7746B}" dt="2021-02-26T12:20:17.940" v="114"/>
          <ac:spMkLst>
            <pc:docMk/>
            <pc:sldMk cId="4257006032" sldId="283"/>
            <ac:spMk id="3" creationId="{62FA6826-D09E-44A5-A35A-D3DB64B26FD2}"/>
          </ac:spMkLst>
        </pc:spChg>
        <pc:spChg chg="add del mod">
          <ac:chgData name="Helena Morris" userId="0064647f-9f98-4cb2-8fb8-b610d4a5700d" providerId="ADAL" clId="{97F8562C-2A42-47C5-9019-82172BD7746B}" dt="2021-02-26T12:21:45.590" v="117"/>
          <ac:spMkLst>
            <pc:docMk/>
            <pc:sldMk cId="4257006032" sldId="283"/>
            <ac:spMk id="6" creationId="{23F53130-C873-4D33-8E99-DD792810A594}"/>
          </ac:spMkLst>
        </pc:spChg>
        <pc:picChg chg="add del mod">
          <ac:chgData name="Helena Morris" userId="0064647f-9f98-4cb2-8fb8-b610d4a5700d" providerId="ADAL" clId="{97F8562C-2A42-47C5-9019-82172BD7746B}" dt="2021-02-26T12:21:24.054" v="116" actId="478"/>
          <ac:picMkLst>
            <pc:docMk/>
            <pc:sldMk cId="4257006032" sldId="283"/>
            <ac:picMk id="4" creationId="{6F39A0EB-6381-4A1A-BC71-CB5F3A2C8A26}"/>
          </ac:picMkLst>
        </pc:picChg>
        <pc:picChg chg="add mod">
          <ac:chgData name="Helena Morris" userId="0064647f-9f98-4cb2-8fb8-b610d4a5700d" providerId="ADAL" clId="{97F8562C-2A42-47C5-9019-82172BD7746B}" dt="2021-02-26T12:22:11.262" v="121" actId="14100"/>
          <ac:picMkLst>
            <pc:docMk/>
            <pc:sldMk cId="4257006032" sldId="283"/>
            <ac:picMk id="7" creationId="{5DC7ED80-43C2-4C6E-8AC1-FE147A34A02B}"/>
          </ac:picMkLst>
        </pc:picChg>
      </pc:sldChg>
      <pc:sldChg chg="modSp modNotesTx">
        <pc:chgData name="Helena Morris" userId="0064647f-9f98-4cb2-8fb8-b610d4a5700d" providerId="ADAL" clId="{97F8562C-2A42-47C5-9019-82172BD7746B}" dt="2021-07-02T10:33:13.658" v="27515" actId="6549"/>
        <pc:sldMkLst>
          <pc:docMk/>
          <pc:sldMk cId="3226315003" sldId="284"/>
        </pc:sldMkLst>
        <pc:spChg chg="mod">
          <ac:chgData name="Helena Morris" userId="0064647f-9f98-4cb2-8fb8-b610d4a5700d" providerId="ADAL" clId="{97F8562C-2A42-47C5-9019-82172BD7746B}" dt="2021-03-19T12:14:36.435" v="5272" actId="1076"/>
          <ac:spMkLst>
            <pc:docMk/>
            <pc:sldMk cId="3226315003" sldId="284"/>
            <ac:spMk id="11" creationId="{6F8D3548-F5EE-41CF-8269-AA19E2A1D62B}"/>
          </ac:spMkLst>
        </pc:spChg>
      </pc:sldChg>
      <pc:sldChg chg="modSp modNotesTx">
        <pc:chgData name="Helena Morris" userId="0064647f-9f98-4cb2-8fb8-b610d4a5700d" providerId="ADAL" clId="{97F8562C-2A42-47C5-9019-82172BD7746B}" dt="2021-07-02T10:33:24.441" v="27518" actId="20577"/>
        <pc:sldMkLst>
          <pc:docMk/>
          <pc:sldMk cId="3407448380" sldId="285"/>
        </pc:sldMkLst>
        <pc:picChg chg="mod">
          <ac:chgData name="Helena Morris" userId="0064647f-9f98-4cb2-8fb8-b610d4a5700d" providerId="ADAL" clId="{97F8562C-2A42-47C5-9019-82172BD7746B}" dt="2021-03-05T11:45:34.923" v="1388" actId="1076"/>
          <ac:picMkLst>
            <pc:docMk/>
            <pc:sldMk cId="3407448380" sldId="285"/>
            <ac:picMk id="4" creationId="{AE35D349-456B-4C8F-9F48-7B87BCC7AC07}"/>
          </ac:picMkLst>
        </pc:picChg>
      </pc:sldChg>
      <pc:sldChg chg="addSp delSp modSp mod modNotesTx">
        <pc:chgData name="Helena Morris" userId="0064647f-9f98-4cb2-8fb8-b610d4a5700d" providerId="ADAL" clId="{97F8562C-2A42-47C5-9019-82172BD7746B}" dt="2021-07-02T10:32:26.038" v="27509" actId="6549"/>
        <pc:sldMkLst>
          <pc:docMk/>
          <pc:sldMk cId="3948069332" sldId="286"/>
        </pc:sldMkLst>
        <pc:spChg chg="mod">
          <ac:chgData name="Helena Morris" userId="0064647f-9f98-4cb2-8fb8-b610d4a5700d" providerId="ADAL" clId="{97F8562C-2A42-47C5-9019-82172BD7746B}" dt="2021-06-10T15:54:10.249" v="21298" actId="14100"/>
          <ac:spMkLst>
            <pc:docMk/>
            <pc:sldMk cId="3948069332" sldId="286"/>
            <ac:spMk id="2" creationId="{3662370A-BD4C-403E-9564-F02D964B5BAA}"/>
          </ac:spMkLst>
        </pc:spChg>
        <pc:spChg chg="mod">
          <ac:chgData name="Helena Morris" userId="0064647f-9f98-4cb2-8fb8-b610d4a5700d" providerId="ADAL" clId="{97F8562C-2A42-47C5-9019-82172BD7746B}" dt="2021-03-26T13:22:00.560" v="7542" actId="14100"/>
          <ac:spMkLst>
            <pc:docMk/>
            <pc:sldMk cId="3948069332" sldId="286"/>
            <ac:spMk id="10" creationId="{5D86B5B1-A765-47AF-AA4B-5F813974690E}"/>
          </ac:spMkLst>
        </pc:spChg>
        <pc:spChg chg="add del mod">
          <ac:chgData name="Helena Morris" userId="0064647f-9f98-4cb2-8fb8-b610d4a5700d" providerId="ADAL" clId="{97F8562C-2A42-47C5-9019-82172BD7746B}" dt="2021-06-04T09:25:57.080" v="19957" actId="21"/>
          <ac:spMkLst>
            <pc:docMk/>
            <pc:sldMk cId="3948069332" sldId="286"/>
            <ac:spMk id="14" creationId="{234AC881-F766-49F2-88A3-8F41A551DE82}"/>
          </ac:spMkLst>
        </pc:spChg>
        <pc:spChg chg="add del">
          <ac:chgData name="Helena Morris" userId="0064647f-9f98-4cb2-8fb8-b610d4a5700d" providerId="ADAL" clId="{97F8562C-2A42-47C5-9019-82172BD7746B}" dt="2021-03-19T11:33:15.009" v="5024"/>
          <ac:spMkLst>
            <pc:docMk/>
            <pc:sldMk cId="3948069332" sldId="286"/>
            <ac:spMk id="14" creationId="{6C52E41B-EACC-4098-95BD-E95AF0E319F2}"/>
          </ac:spMkLst>
        </pc:spChg>
        <pc:spChg chg="add del">
          <ac:chgData name="Helena Morris" userId="0064647f-9f98-4cb2-8fb8-b610d4a5700d" providerId="ADAL" clId="{97F8562C-2A42-47C5-9019-82172BD7746B}" dt="2021-04-06T12:26:34.788" v="8853"/>
          <ac:spMkLst>
            <pc:docMk/>
            <pc:sldMk cId="3948069332" sldId="286"/>
            <ac:spMk id="14" creationId="{6DF26401-84F3-4815-A426-CB9F8CEFC4FB}"/>
          </ac:spMkLst>
        </pc:spChg>
        <pc:spChg chg="add del mod">
          <ac:chgData name="Helena Morris" userId="0064647f-9f98-4cb2-8fb8-b610d4a5700d" providerId="ADAL" clId="{97F8562C-2A42-47C5-9019-82172BD7746B}" dt="2021-07-01T15:50:52.653" v="27180" actId="21"/>
          <ac:spMkLst>
            <pc:docMk/>
            <pc:sldMk cId="3948069332" sldId="286"/>
            <ac:spMk id="14" creationId="{77AFA8B4-26ED-487E-A39C-96B9408416A4}"/>
          </ac:spMkLst>
        </pc:spChg>
        <pc:spChg chg="add del mod">
          <ac:chgData name="Helena Morris" userId="0064647f-9f98-4cb2-8fb8-b610d4a5700d" providerId="ADAL" clId="{97F8562C-2A42-47C5-9019-82172BD7746B}" dt="2021-04-30T09:24:46.909" v="12680" actId="21"/>
          <ac:spMkLst>
            <pc:docMk/>
            <pc:sldMk cId="3948069332" sldId="286"/>
            <ac:spMk id="14" creationId="{8DCDDF19-2FFA-4DB8-8C2A-4BCD88BA3A21}"/>
          </ac:spMkLst>
        </pc:spChg>
        <pc:spChg chg="add del mod">
          <ac:chgData name="Helena Morris" userId="0064647f-9f98-4cb2-8fb8-b610d4a5700d" providerId="ADAL" clId="{97F8562C-2A42-47C5-9019-82172BD7746B}" dt="2021-06-17T16:15:34.717" v="23537" actId="21"/>
          <ac:spMkLst>
            <pc:docMk/>
            <pc:sldMk cId="3948069332" sldId="286"/>
            <ac:spMk id="14" creationId="{AFE198DE-6367-4584-9928-298C9100B7B0}"/>
          </ac:spMkLst>
        </pc:spChg>
        <pc:spChg chg="del">
          <ac:chgData name="Helena Morris" userId="0064647f-9f98-4cb2-8fb8-b610d4a5700d" providerId="ADAL" clId="{97F8562C-2A42-47C5-9019-82172BD7746B}" dt="2021-03-05T11:38:11.113" v="1212"/>
          <ac:spMkLst>
            <pc:docMk/>
            <pc:sldMk cId="3948069332" sldId="286"/>
            <ac:spMk id="14" creationId="{B2D9CFB0-F220-4CD0-B907-E5875FBE1488}"/>
          </ac:spMkLst>
        </pc:spChg>
        <pc:spChg chg="add del mod">
          <ac:chgData name="Helena Morris" userId="0064647f-9f98-4cb2-8fb8-b610d4a5700d" providerId="ADAL" clId="{97F8562C-2A42-47C5-9019-82172BD7746B}" dt="2021-05-14T09:49:15.743" v="15339" actId="21"/>
          <ac:spMkLst>
            <pc:docMk/>
            <pc:sldMk cId="3948069332" sldId="286"/>
            <ac:spMk id="14" creationId="{C60F24FF-69FF-44E0-9ACE-47672BF05AB6}"/>
          </ac:spMkLst>
        </pc:spChg>
        <pc:spChg chg="add del mod">
          <ac:chgData name="Helena Morris" userId="0064647f-9f98-4cb2-8fb8-b610d4a5700d" providerId="ADAL" clId="{97F8562C-2A42-47C5-9019-82172BD7746B}" dt="2021-06-24T16:03:40.659" v="25433" actId="21"/>
          <ac:spMkLst>
            <pc:docMk/>
            <pc:sldMk cId="3948069332" sldId="286"/>
            <ac:spMk id="15" creationId="{041D9ADC-7A72-4F92-9341-82094C25D9C0}"/>
          </ac:spMkLst>
        </pc:spChg>
        <pc:spChg chg="del mod">
          <ac:chgData name="Helena Morris" userId="0064647f-9f98-4cb2-8fb8-b610d4a5700d" providerId="ADAL" clId="{97F8562C-2A42-47C5-9019-82172BD7746B}" dt="2021-03-05T11:31:33.941" v="1191"/>
          <ac:spMkLst>
            <pc:docMk/>
            <pc:sldMk cId="3948069332" sldId="286"/>
            <ac:spMk id="15" creationId="{211696F8-F8B3-4D57-952A-4FE353F196E8}"/>
          </ac:spMkLst>
        </pc:spChg>
        <pc:spChg chg="add del mod">
          <ac:chgData name="Helena Morris" userId="0064647f-9f98-4cb2-8fb8-b610d4a5700d" providerId="ADAL" clId="{97F8562C-2A42-47C5-9019-82172BD7746B}" dt="2021-06-10T15:52:12.853" v="21280" actId="21"/>
          <ac:spMkLst>
            <pc:docMk/>
            <pc:sldMk cId="3948069332" sldId="286"/>
            <ac:spMk id="15" creationId="{40A0AB00-CD2D-42BB-9836-2295A9321C59}"/>
          </ac:spMkLst>
        </pc:spChg>
        <pc:spChg chg="add del mod">
          <ac:chgData name="Helena Morris" userId="0064647f-9f98-4cb2-8fb8-b610d4a5700d" providerId="ADAL" clId="{97F8562C-2A42-47C5-9019-82172BD7746B}" dt="2021-05-20T15:55:47.337" v="17434" actId="21"/>
          <ac:spMkLst>
            <pc:docMk/>
            <pc:sldMk cId="3948069332" sldId="286"/>
            <ac:spMk id="15" creationId="{67E238F7-CD84-4D95-B381-0DAE9BD44C69}"/>
          </ac:spMkLst>
        </pc:spChg>
        <pc:spChg chg="add mod">
          <ac:chgData name="Helena Morris" userId="0064647f-9f98-4cb2-8fb8-b610d4a5700d" providerId="ADAL" clId="{97F8562C-2A42-47C5-9019-82172BD7746B}" dt="2021-07-01T15:51:02.261" v="27182"/>
          <ac:spMkLst>
            <pc:docMk/>
            <pc:sldMk cId="3948069332" sldId="286"/>
            <ac:spMk id="15" creationId="{9F95C16C-56F0-4A93-82B0-0FF41A4A654E}"/>
          </ac:spMkLst>
        </pc:spChg>
        <pc:spChg chg="add del">
          <ac:chgData name="Helena Morris" userId="0064647f-9f98-4cb2-8fb8-b610d4a5700d" providerId="ADAL" clId="{97F8562C-2A42-47C5-9019-82172BD7746B}" dt="2021-04-23T10:16:24.238" v="10622" actId="21"/>
          <ac:spMkLst>
            <pc:docMk/>
            <pc:sldMk cId="3948069332" sldId="286"/>
            <ac:spMk id="15" creationId="{B69D1490-2F8D-4268-9A46-E2C1391C077D}"/>
          </ac:spMkLst>
        </pc:spChg>
        <pc:spChg chg="add del mod">
          <ac:chgData name="Helena Morris" userId="0064647f-9f98-4cb2-8fb8-b610d4a5700d" providerId="ADAL" clId="{97F8562C-2A42-47C5-9019-82172BD7746B}" dt="2021-05-07T11:27:28.152" v="14166" actId="21"/>
          <ac:spMkLst>
            <pc:docMk/>
            <pc:sldMk cId="3948069332" sldId="286"/>
            <ac:spMk id="15" creationId="{D690A357-633C-4B5B-80B8-94AAFA0C2BA6}"/>
          </ac:spMkLst>
        </pc:spChg>
        <pc:spChg chg="add del mod">
          <ac:chgData name="Helena Morris" userId="0064647f-9f98-4cb2-8fb8-b610d4a5700d" providerId="ADAL" clId="{97F8562C-2A42-47C5-9019-82172BD7746B}" dt="2021-06-17T16:17:16.893" v="23555" actId="21"/>
          <ac:spMkLst>
            <pc:docMk/>
            <pc:sldMk cId="3948069332" sldId="286"/>
            <ac:spMk id="16" creationId="{0D9444C8-487F-4592-8FAB-327EFF8EE3AD}"/>
          </ac:spMkLst>
        </pc:spChg>
        <pc:spChg chg="add del mod">
          <ac:chgData name="Helena Morris" userId="0064647f-9f98-4cb2-8fb8-b610d4a5700d" providerId="ADAL" clId="{97F8562C-2A42-47C5-9019-82172BD7746B}" dt="2021-04-30T09:27:06.350" v="12698" actId="21"/>
          <ac:spMkLst>
            <pc:docMk/>
            <pc:sldMk cId="3948069332" sldId="286"/>
            <ac:spMk id="16" creationId="{2F4FD2D9-E944-420E-BB3E-755A0655F7DA}"/>
          </ac:spMkLst>
        </pc:spChg>
        <pc:spChg chg="add del">
          <ac:chgData name="Helena Morris" userId="0064647f-9f98-4cb2-8fb8-b610d4a5700d" providerId="ADAL" clId="{97F8562C-2A42-47C5-9019-82172BD7746B}" dt="2021-04-06T12:25:19.359" v="8841"/>
          <ac:spMkLst>
            <pc:docMk/>
            <pc:sldMk cId="3948069332" sldId="286"/>
            <ac:spMk id="16" creationId="{6449BA08-86F4-4B33-8D93-164856DE12D4}"/>
          </ac:spMkLst>
        </pc:spChg>
        <pc:spChg chg="add del mod">
          <ac:chgData name="Helena Morris" userId="0064647f-9f98-4cb2-8fb8-b610d4a5700d" providerId="ADAL" clId="{97F8562C-2A42-47C5-9019-82172BD7746B}" dt="2021-05-14T09:55:13.844" v="15366" actId="21"/>
          <ac:spMkLst>
            <pc:docMk/>
            <pc:sldMk cId="3948069332" sldId="286"/>
            <ac:spMk id="16" creationId="{A502A600-87FA-4D5C-8ADF-50E58C17C3DA}"/>
          </ac:spMkLst>
        </pc:spChg>
        <pc:spChg chg="del">
          <ac:chgData name="Helena Morris" userId="0064647f-9f98-4cb2-8fb8-b610d4a5700d" providerId="ADAL" clId="{97F8562C-2A42-47C5-9019-82172BD7746B}" dt="2021-03-05T11:36:22.034" v="1202"/>
          <ac:spMkLst>
            <pc:docMk/>
            <pc:sldMk cId="3948069332" sldId="286"/>
            <ac:spMk id="16" creationId="{AF14F215-9D40-4C45-A5B5-70FDC570410C}"/>
          </ac:spMkLst>
        </pc:spChg>
        <pc:spChg chg="add del">
          <ac:chgData name="Helena Morris" userId="0064647f-9f98-4cb2-8fb8-b610d4a5700d" providerId="ADAL" clId="{97F8562C-2A42-47C5-9019-82172BD7746B}" dt="2021-03-19T11:34:31.280" v="5034"/>
          <ac:spMkLst>
            <pc:docMk/>
            <pc:sldMk cId="3948069332" sldId="286"/>
            <ac:spMk id="16" creationId="{DD499192-D4E3-4163-92C3-398AB400C52E}"/>
          </ac:spMkLst>
        </pc:spChg>
        <pc:spChg chg="add del mod">
          <ac:chgData name="Helena Morris" userId="0064647f-9f98-4cb2-8fb8-b610d4a5700d" providerId="ADAL" clId="{97F8562C-2A42-47C5-9019-82172BD7746B}" dt="2021-06-04T09:27:20.518" v="19970" actId="21"/>
          <ac:spMkLst>
            <pc:docMk/>
            <pc:sldMk cId="3948069332" sldId="286"/>
            <ac:spMk id="16" creationId="{FBCF4244-63CD-4455-9CF2-2C407F46A512}"/>
          </ac:spMkLst>
        </pc:spChg>
        <pc:spChg chg="add del mod">
          <ac:chgData name="Helena Morris" userId="0064647f-9f98-4cb2-8fb8-b610d4a5700d" providerId="ADAL" clId="{97F8562C-2A42-47C5-9019-82172BD7746B}" dt="2021-07-01T15:53:19.291" v="27204" actId="21"/>
          <ac:spMkLst>
            <pc:docMk/>
            <pc:sldMk cId="3948069332" sldId="286"/>
            <ac:spMk id="16" creationId="{FC259254-4002-4A19-8080-FC7DBF8CC3FC}"/>
          </ac:spMkLst>
        </pc:spChg>
        <pc:spChg chg="del">
          <ac:chgData name="Helena Morris" userId="0064647f-9f98-4cb2-8fb8-b610d4a5700d" providerId="ADAL" clId="{97F8562C-2A42-47C5-9019-82172BD7746B}" dt="2021-03-05T11:39:29.366" v="1221"/>
          <ac:spMkLst>
            <pc:docMk/>
            <pc:sldMk cId="3948069332" sldId="286"/>
            <ac:spMk id="17" creationId="{134F3A69-844A-4EB2-BA16-48F46F2357EF}"/>
          </ac:spMkLst>
        </pc:spChg>
        <pc:spChg chg="add del mod">
          <ac:chgData name="Helena Morris" userId="0064647f-9f98-4cb2-8fb8-b610d4a5700d" providerId="ADAL" clId="{97F8562C-2A42-47C5-9019-82172BD7746B}" dt="2021-06-24T16:05:44.028" v="25454" actId="21"/>
          <ac:spMkLst>
            <pc:docMk/>
            <pc:sldMk cId="3948069332" sldId="286"/>
            <ac:spMk id="17" creationId="{24834508-C2A8-4435-A396-0C3E4D4ACC6A}"/>
          </ac:spMkLst>
        </pc:spChg>
        <pc:spChg chg="add del mod">
          <ac:chgData name="Helena Morris" userId="0064647f-9f98-4cb2-8fb8-b610d4a5700d" providerId="ADAL" clId="{97F8562C-2A42-47C5-9019-82172BD7746B}" dt="2021-06-10T15:53:10.861" v="21289" actId="21"/>
          <ac:spMkLst>
            <pc:docMk/>
            <pc:sldMk cId="3948069332" sldId="286"/>
            <ac:spMk id="17" creationId="{470ADE06-9F03-44F2-9E8C-FE7FE72E70B4}"/>
          </ac:spMkLst>
        </pc:spChg>
        <pc:spChg chg="add del mod">
          <ac:chgData name="Helena Morris" userId="0064647f-9f98-4cb2-8fb8-b610d4a5700d" providerId="ADAL" clId="{97F8562C-2A42-47C5-9019-82172BD7746B}" dt="2021-05-20T15:57:43.174" v="17443" actId="21"/>
          <ac:spMkLst>
            <pc:docMk/>
            <pc:sldMk cId="3948069332" sldId="286"/>
            <ac:spMk id="17" creationId="{4BF81233-97F9-424F-AC97-B0CF8B8A8F37}"/>
          </ac:spMkLst>
        </pc:spChg>
        <pc:spChg chg="add del mod">
          <ac:chgData name="Helena Morris" userId="0064647f-9f98-4cb2-8fb8-b610d4a5700d" providerId="ADAL" clId="{97F8562C-2A42-47C5-9019-82172BD7746B}" dt="2021-05-07T11:31:03" v="14195" actId="21"/>
          <ac:spMkLst>
            <pc:docMk/>
            <pc:sldMk cId="3948069332" sldId="286"/>
            <ac:spMk id="17" creationId="{5C1EB78D-6676-43BD-B008-F382FF302F81}"/>
          </ac:spMkLst>
        </pc:spChg>
        <pc:spChg chg="add del">
          <ac:chgData name="Helena Morris" userId="0064647f-9f98-4cb2-8fb8-b610d4a5700d" providerId="ADAL" clId="{97F8562C-2A42-47C5-9019-82172BD7746B}" dt="2021-04-23T10:17:39.270" v="10633" actId="21"/>
          <ac:spMkLst>
            <pc:docMk/>
            <pc:sldMk cId="3948069332" sldId="286"/>
            <ac:spMk id="17" creationId="{817B3748-E198-4C56-971B-B62E471D6370}"/>
          </ac:spMkLst>
        </pc:spChg>
        <pc:spChg chg="add mod">
          <ac:chgData name="Helena Morris" userId="0064647f-9f98-4cb2-8fb8-b610d4a5700d" providerId="ADAL" clId="{97F8562C-2A42-47C5-9019-82172BD7746B}" dt="2021-07-01T15:52:06.159" v="27192"/>
          <ac:spMkLst>
            <pc:docMk/>
            <pc:sldMk cId="3948069332" sldId="286"/>
            <ac:spMk id="17" creationId="{EFA257F6-E691-4215-8460-FCC71F582922}"/>
          </ac:spMkLst>
        </pc:spChg>
        <pc:spChg chg="add del mod">
          <ac:chgData name="Helena Morris" userId="0064647f-9f98-4cb2-8fb8-b610d4a5700d" providerId="ADAL" clId="{97F8562C-2A42-47C5-9019-82172BD7746B}" dt="2021-03-19T11:32:45.598" v="5019" actId="478"/>
          <ac:spMkLst>
            <pc:docMk/>
            <pc:sldMk cId="3948069332" sldId="286"/>
            <ac:spMk id="18" creationId="{2B805328-EC02-4CFB-890C-7E33D02EB064}"/>
          </ac:spMkLst>
        </pc:spChg>
        <pc:spChg chg="add del mod">
          <ac:chgData name="Helena Morris" userId="0064647f-9f98-4cb2-8fb8-b610d4a5700d" providerId="ADAL" clId="{97F8562C-2A42-47C5-9019-82172BD7746B}" dt="2021-04-30T09:26:08.509" v="12689" actId="21"/>
          <ac:spMkLst>
            <pc:docMk/>
            <pc:sldMk cId="3948069332" sldId="286"/>
            <ac:spMk id="18" creationId="{4A9C51C9-4F18-4415-BEEC-BF2126C229A8}"/>
          </ac:spMkLst>
        </pc:spChg>
        <pc:spChg chg="add del mod">
          <ac:chgData name="Helena Morris" userId="0064647f-9f98-4cb2-8fb8-b610d4a5700d" providerId="ADAL" clId="{97F8562C-2A42-47C5-9019-82172BD7746B}" dt="2021-06-04T09:29:13.235" v="19989" actId="21"/>
          <ac:spMkLst>
            <pc:docMk/>
            <pc:sldMk cId="3948069332" sldId="286"/>
            <ac:spMk id="18" creationId="{5581A609-FBCF-49FC-AF91-5E25FA7FF9D8}"/>
          </ac:spMkLst>
        </pc:spChg>
        <pc:spChg chg="add del mod">
          <ac:chgData name="Helena Morris" userId="0064647f-9f98-4cb2-8fb8-b610d4a5700d" providerId="ADAL" clId="{97F8562C-2A42-47C5-9019-82172BD7746B}" dt="2021-04-06T12:27:39.942" v="8863"/>
          <ac:spMkLst>
            <pc:docMk/>
            <pc:sldMk cId="3948069332" sldId="286"/>
            <ac:spMk id="18" creationId="{5DBFF561-99DC-4FCA-B267-98A669EF0672}"/>
          </ac:spMkLst>
        </pc:spChg>
        <pc:spChg chg="add del mod">
          <ac:chgData name="Helena Morris" userId="0064647f-9f98-4cb2-8fb8-b610d4a5700d" providerId="ADAL" clId="{97F8562C-2A42-47C5-9019-82172BD7746B}" dt="2021-06-17T16:16:24.045" v="23546" actId="21"/>
          <ac:spMkLst>
            <pc:docMk/>
            <pc:sldMk cId="3948069332" sldId="286"/>
            <ac:spMk id="18" creationId="{B6B7EB0C-29DA-4475-98B0-70C8B61A7CAF}"/>
          </ac:spMkLst>
        </pc:spChg>
        <pc:spChg chg="add del mod">
          <ac:chgData name="Helena Morris" userId="0064647f-9f98-4cb2-8fb8-b610d4a5700d" providerId="ADAL" clId="{97F8562C-2A42-47C5-9019-82172BD7746B}" dt="2021-07-01T15:51:59.370" v="27190" actId="21"/>
          <ac:spMkLst>
            <pc:docMk/>
            <pc:sldMk cId="3948069332" sldId="286"/>
            <ac:spMk id="18" creationId="{BC2B196C-5CDF-4B40-AF40-290C83A95BD9}"/>
          </ac:spMkLst>
        </pc:spChg>
        <pc:spChg chg="add del mod">
          <ac:chgData name="Helena Morris" userId="0064647f-9f98-4cb2-8fb8-b610d4a5700d" providerId="ADAL" clId="{97F8562C-2A42-47C5-9019-82172BD7746B}" dt="2021-05-14T09:54:20.762" v="15357" actId="21"/>
          <ac:spMkLst>
            <pc:docMk/>
            <pc:sldMk cId="3948069332" sldId="286"/>
            <ac:spMk id="18" creationId="{E5AC8260-31EC-486C-B8B2-7F5CAE0B8DE9}"/>
          </ac:spMkLst>
        </pc:spChg>
        <pc:spChg chg="add del mod">
          <ac:chgData name="Helena Morris" userId="0064647f-9f98-4cb2-8fb8-b610d4a5700d" providerId="ADAL" clId="{97F8562C-2A42-47C5-9019-82172BD7746B}" dt="2021-06-24T16:04:45.326" v="25445" actId="21"/>
          <ac:spMkLst>
            <pc:docMk/>
            <pc:sldMk cId="3948069332" sldId="286"/>
            <ac:spMk id="19" creationId="{045DA69D-F7FD-4B29-AFF8-FADEABFDD151}"/>
          </ac:spMkLst>
        </pc:spChg>
        <pc:spChg chg="add del">
          <ac:chgData name="Helena Morris" userId="0064647f-9f98-4cb2-8fb8-b610d4a5700d" providerId="ADAL" clId="{97F8562C-2A42-47C5-9019-82172BD7746B}" dt="2021-03-19T11:34:03.735" v="5028" actId="478"/>
          <ac:spMkLst>
            <pc:docMk/>
            <pc:sldMk cId="3948069332" sldId="286"/>
            <ac:spMk id="19" creationId="{197174B1-2BFF-4BC7-98A1-05DB26C30B97}"/>
          </ac:spMkLst>
        </pc:spChg>
        <pc:spChg chg="add mod">
          <ac:chgData name="Helena Morris" userId="0064647f-9f98-4cb2-8fb8-b610d4a5700d" providerId="ADAL" clId="{97F8562C-2A42-47C5-9019-82172BD7746B}" dt="2021-07-01T15:53:30.482" v="27207"/>
          <ac:spMkLst>
            <pc:docMk/>
            <pc:sldMk cId="3948069332" sldId="286"/>
            <ac:spMk id="19" creationId="{72359197-05C3-4008-A4D9-F200F215E93C}"/>
          </ac:spMkLst>
        </pc:spChg>
        <pc:spChg chg="add del mod">
          <ac:chgData name="Helena Morris" userId="0064647f-9f98-4cb2-8fb8-b610d4a5700d" providerId="ADAL" clId="{97F8562C-2A42-47C5-9019-82172BD7746B}" dt="2021-06-10T15:54:13.285" v="21299" actId="21"/>
          <ac:spMkLst>
            <pc:docMk/>
            <pc:sldMk cId="3948069332" sldId="286"/>
            <ac:spMk id="19" creationId="{9A31E90D-2F49-452D-A3C1-8D946F42294E}"/>
          </ac:spMkLst>
        </pc:spChg>
        <pc:spChg chg="add del mod">
          <ac:chgData name="Helena Morris" userId="0064647f-9f98-4cb2-8fb8-b610d4a5700d" providerId="ADAL" clId="{97F8562C-2A42-47C5-9019-82172BD7746B}" dt="2021-05-20T15:58:57.022" v="17452" actId="21"/>
          <ac:spMkLst>
            <pc:docMk/>
            <pc:sldMk cId="3948069332" sldId="286"/>
            <ac:spMk id="19" creationId="{B40FDE7A-8B0D-464D-8F6F-3ED7BDC706F9}"/>
          </ac:spMkLst>
        </pc:spChg>
        <pc:spChg chg="add del">
          <ac:chgData name="Helena Morris" userId="0064647f-9f98-4cb2-8fb8-b610d4a5700d" providerId="ADAL" clId="{97F8562C-2A42-47C5-9019-82172BD7746B}" dt="2021-04-23T10:19:47.579" v="10651" actId="21"/>
          <ac:spMkLst>
            <pc:docMk/>
            <pc:sldMk cId="3948069332" sldId="286"/>
            <ac:spMk id="19" creationId="{DD670001-DB8A-406D-BDFF-AE04EF7035D1}"/>
          </ac:spMkLst>
        </pc:spChg>
        <pc:spChg chg="add del mod">
          <ac:chgData name="Helena Morris" userId="0064647f-9f98-4cb2-8fb8-b610d4a5700d" providerId="ADAL" clId="{97F8562C-2A42-47C5-9019-82172BD7746B}" dt="2021-05-07T11:28:58.921" v="14176" actId="21"/>
          <ac:spMkLst>
            <pc:docMk/>
            <pc:sldMk cId="3948069332" sldId="286"/>
            <ac:spMk id="19" creationId="{E3DA965E-3520-40A7-AADD-A673D20F3346}"/>
          </ac:spMkLst>
        </pc:spChg>
        <pc:spChg chg="add del mod">
          <ac:chgData name="Helena Morris" userId="0064647f-9f98-4cb2-8fb8-b610d4a5700d" providerId="ADAL" clId="{97F8562C-2A42-47C5-9019-82172BD7746B}" dt="2021-05-20T16:00:03.138" v="17462" actId="21"/>
          <ac:spMkLst>
            <pc:docMk/>
            <pc:sldMk cId="3948069332" sldId="286"/>
            <ac:spMk id="20" creationId="{16A7E1CA-3DFC-4647-9AE3-915A4FA4F53C}"/>
          </ac:spMkLst>
        </pc:spChg>
        <pc:spChg chg="add mod">
          <ac:chgData name="Helena Morris" userId="0064647f-9f98-4cb2-8fb8-b610d4a5700d" providerId="ADAL" clId="{97F8562C-2A42-47C5-9019-82172BD7746B}" dt="2021-07-01T15:54:43.540" v="27218"/>
          <ac:spMkLst>
            <pc:docMk/>
            <pc:sldMk cId="3948069332" sldId="286"/>
            <ac:spMk id="20" creationId="{8A0CB86B-BDBA-4113-823D-9CE645233BDA}"/>
          </ac:spMkLst>
        </pc:spChg>
        <pc:spChg chg="add del">
          <ac:chgData name="Helena Morris" userId="0064647f-9f98-4cb2-8fb8-b610d4a5700d" providerId="ADAL" clId="{97F8562C-2A42-47C5-9019-82172BD7746B}" dt="2021-04-23T10:18:43.506" v="10642" actId="21"/>
          <ac:spMkLst>
            <pc:docMk/>
            <pc:sldMk cId="3948069332" sldId="286"/>
            <ac:spMk id="20" creationId="{90F09A35-9A2D-4F65-A719-D8EEF757C385}"/>
          </ac:spMkLst>
        </pc:spChg>
        <pc:spChg chg="add del mod">
          <ac:chgData name="Helena Morris" userId="0064647f-9f98-4cb2-8fb8-b610d4a5700d" providerId="ADAL" clId="{97F8562C-2A42-47C5-9019-82172BD7746B}" dt="2021-06-24T16:06:43.374" v="25463" actId="21"/>
          <ac:spMkLst>
            <pc:docMk/>
            <pc:sldMk cId="3948069332" sldId="286"/>
            <ac:spMk id="20" creationId="{9FE71414-6C78-4BB2-9855-40EDD30EFD4B}"/>
          </ac:spMkLst>
        </pc:spChg>
        <pc:spChg chg="add del mod">
          <ac:chgData name="Helena Morris" userId="0064647f-9f98-4cb2-8fb8-b610d4a5700d" providerId="ADAL" clId="{97F8562C-2A42-47C5-9019-82172BD7746B}" dt="2021-06-10T15:55:07.904" v="21308" actId="21"/>
          <ac:spMkLst>
            <pc:docMk/>
            <pc:sldMk cId="3948069332" sldId="286"/>
            <ac:spMk id="20" creationId="{AE677EB5-09A2-4ADA-ACCD-9F7E8B1B9FA5}"/>
          </ac:spMkLst>
        </pc:spChg>
        <pc:spChg chg="add del mod">
          <ac:chgData name="Helena Morris" userId="0064647f-9f98-4cb2-8fb8-b610d4a5700d" providerId="ADAL" clId="{97F8562C-2A42-47C5-9019-82172BD7746B}" dt="2021-05-07T11:30:04.744" v="14185" actId="21"/>
          <ac:spMkLst>
            <pc:docMk/>
            <pc:sldMk cId="3948069332" sldId="286"/>
            <ac:spMk id="20" creationId="{B060E33E-900E-4A52-BD35-F4656699AE87}"/>
          </ac:spMkLst>
        </pc:spChg>
        <pc:spChg chg="add del">
          <ac:chgData name="Helena Morris" userId="0064647f-9f98-4cb2-8fb8-b610d4a5700d" providerId="ADAL" clId="{97F8562C-2A42-47C5-9019-82172BD7746B}" dt="2021-03-19T11:35:25.462" v="5039" actId="478"/>
          <ac:spMkLst>
            <pc:docMk/>
            <pc:sldMk cId="3948069332" sldId="286"/>
            <ac:spMk id="20" creationId="{DB7D7325-9FB6-42C3-ABB6-9527D0B301CA}"/>
          </ac:spMkLst>
        </pc:spChg>
        <pc:spChg chg="add del">
          <ac:chgData name="Helena Morris" userId="0064647f-9f98-4cb2-8fb8-b610d4a5700d" providerId="ADAL" clId="{97F8562C-2A42-47C5-9019-82172BD7746B}" dt="2021-03-19T11:40:18.606" v="5054" actId="478"/>
          <ac:spMkLst>
            <pc:docMk/>
            <pc:sldMk cId="3948069332" sldId="286"/>
            <ac:spMk id="21" creationId="{2FF82AFB-4046-441B-94A1-A2CD972F5333}"/>
          </ac:spMkLst>
        </pc:spChg>
        <pc:spChg chg="add del mod">
          <ac:chgData name="Helena Morris" userId="0064647f-9f98-4cb2-8fb8-b610d4a5700d" providerId="ADAL" clId="{97F8562C-2A42-47C5-9019-82172BD7746B}" dt="2021-06-04T09:28:20.414" v="19979" actId="21"/>
          <ac:spMkLst>
            <pc:docMk/>
            <pc:sldMk cId="3948069332" sldId="286"/>
            <ac:spMk id="21" creationId="{44E90BB0-9D00-4162-9FC4-F24654B69CC3}"/>
          </ac:spMkLst>
        </pc:spChg>
        <pc:spChg chg="add del mod">
          <ac:chgData name="Helena Morris" userId="0064647f-9f98-4cb2-8fb8-b610d4a5700d" providerId="ADAL" clId="{97F8562C-2A42-47C5-9019-82172BD7746B}" dt="2021-05-14T09:50:08.662" v="15348" actId="21"/>
          <ac:spMkLst>
            <pc:docMk/>
            <pc:sldMk cId="3948069332" sldId="286"/>
            <ac:spMk id="21" creationId="{47F23DC4-2666-4AE3-A8CB-11CD5DA728EC}"/>
          </ac:spMkLst>
        </pc:spChg>
        <pc:spChg chg="add del mod">
          <ac:chgData name="Helena Morris" userId="0064647f-9f98-4cb2-8fb8-b610d4a5700d" providerId="ADAL" clId="{97F8562C-2A42-47C5-9019-82172BD7746B}" dt="2021-06-17T16:18:22.031" v="23564" actId="21"/>
          <ac:spMkLst>
            <pc:docMk/>
            <pc:sldMk cId="3948069332" sldId="286"/>
            <ac:spMk id="21" creationId="{7FD89CD6-B3E8-4085-9719-B92E77E6F827}"/>
          </ac:spMkLst>
        </pc:spChg>
        <pc:spChg chg="add del mod">
          <ac:chgData name="Helena Morris" userId="0064647f-9f98-4cb2-8fb8-b610d4a5700d" providerId="ADAL" clId="{97F8562C-2A42-47C5-9019-82172BD7746B}" dt="2021-04-30T09:28:05.543" v="12707" actId="21"/>
          <ac:spMkLst>
            <pc:docMk/>
            <pc:sldMk cId="3948069332" sldId="286"/>
            <ac:spMk id="21" creationId="{AA56EE92-1FED-4E6F-A39B-FC9DBEE6A08A}"/>
          </ac:spMkLst>
        </pc:spChg>
        <pc:spChg chg="add del mod">
          <ac:chgData name="Helena Morris" userId="0064647f-9f98-4cb2-8fb8-b610d4a5700d" providerId="ADAL" clId="{97F8562C-2A42-47C5-9019-82172BD7746B}" dt="2021-07-01T15:54:32.574" v="27216" actId="21"/>
          <ac:spMkLst>
            <pc:docMk/>
            <pc:sldMk cId="3948069332" sldId="286"/>
            <ac:spMk id="21" creationId="{EA8A4CDA-D719-4A82-A905-72D8E0B90264}"/>
          </ac:spMkLst>
        </pc:spChg>
        <pc:spChg chg="add del">
          <ac:chgData name="Helena Morris" userId="0064647f-9f98-4cb2-8fb8-b610d4a5700d" providerId="ADAL" clId="{97F8562C-2A42-47C5-9019-82172BD7746B}" dt="2021-03-19T11:36:06.107" v="5046"/>
          <ac:spMkLst>
            <pc:docMk/>
            <pc:sldMk cId="3948069332" sldId="286"/>
            <ac:spMk id="22" creationId="{D7FA1432-D016-4866-8C1E-8B16C4DC2DBC}"/>
          </ac:spMkLst>
        </pc:spChg>
        <pc:spChg chg="add del">
          <ac:chgData name="Helena Morris" userId="0064647f-9f98-4cb2-8fb8-b610d4a5700d" providerId="ADAL" clId="{97F8562C-2A42-47C5-9019-82172BD7746B}" dt="2021-03-19T11:40:55.265" v="5063"/>
          <ac:spMkLst>
            <pc:docMk/>
            <pc:sldMk cId="3948069332" sldId="286"/>
            <ac:spMk id="23" creationId="{C4C80EA8-1D3C-45B5-A77B-D658AC4D3AF2}"/>
          </ac:spMkLst>
        </pc:spChg>
        <pc:spChg chg="add del">
          <ac:chgData name="Helena Morris" userId="0064647f-9f98-4cb2-8fb8-b610d4a5700d" providerId="ADAL" clId="{97F8562C-2A42-47C5-9019-82172BD7746B}" dt="2021-03-19T11:44:04.225" v="5094"/>
          <ac:spMkLst>
            <pc:docMk/>
            <pc:sldMk cId="3948069332" sldId="286"/>
            <ac:spMk id="24" creationId="{2BB0511C-96B9-463D-929C-09E9687DF5F6}"/>
          </ac:spMkLst>
        </pc:spChg>
        <pc:spChg chg="add del">
          <ac:chgData name="Helena Morris" userId="0064647f-9f98-4cb2-8fb8-b610d4a5700d" providerId="ADAL" clId="{97F8562C-2A42-47C5-9019-82172BD7746B}" dt="2021-03-19T11:42:56.386" v="5084"/>
          <ac:spMkLst>
            <pc:docMk/>
            <pc:sldMk cId="3948069332" sldId="286"/>
            <ac:spMk id="25" creationId="{BC412527-D062-4747-9649-826FC1133C9C}"/>
          </ac:spMkLst>
        </pc:spChg>
        <pc:spChg chg="add del">
          <ac:chgData name="Helena Morris" userId="0064647f-9f98-4cb2-8fb8-b610d4a5700d" providerId="ADAL" clId="{97F8562C-2A42-47C5-9019-82172BD7746B}" dt="2021-03-19T11:41:54.515" v="5072"/>
          <ac:spMkLst>
            <pc:docMk/>
            <pc:sldMk cId="3948069332" sldId="286"/>
            <ac:spMk id="26" creationId="{F0B26FB3-E7C4-4EFC-8C3C-8945C011F102}"/>
          </ac:spMkLst>
        </pc:spChg>
        <pc:spChg chg="add del">
          <ac:chgData name="Helena Morris" userId="0064647f-9f98-4cb2-8fb8-b610d4a5700d" providerId="ADAL" clId="{97F8562C-2A42-47C5-9019-82172BD7746B}" dt="2021-04-06T12:23:55.754" v="8830"/>
          <ac:spMkLst>
            <pc:docMk/>
            <pc:sldMk cId="3948069332" sldId="286"/>
            <ac:spMk id="27" creationId="{1C9E7A62-918D-4618-B5EF-8D0B9B87756E}"/>
          </ac:spMkLst>
        </pc:spChg>
        <pc:spChg chg="add del">
          <ac:chgData name="Helena Morris" userId="0064647f-9f98-4cb2-8fb8-b610d4a5700d" providerId="ADAL" clId="{97F8562C-2A42-47C5-9019-82172BD7746B}" dt="2021-03-26T12:17:44.380" v="6796"/>
          <ac:spMkLst>
            <pc:docMk/>
            <pc:sldMk cId="3948069332" sldId="286"/>
            <ac:spMk id="28" creationId="{65FA8B56-06F8-4BC2-92EB-E711FBF90423}"/>
          </ac:spMkLst>
        </pc:spChg>
        <pc:spChg chg="add del">
          <ac:chgData name="Helena Morris" userId="0064647f-9f98-4cb2-8fb8-b610d4a5700d" providerId="ADAL" clId="{97F8562C-2A42-47C5-9019-82172BD7746B}" dt="2021-03-26T12:15:59.082" v="6783"/>
          <ac:spMkLst>
            <pc:docMk/>
            <pc:sldMk cId="3948069332" sldId="286"/>
            <ac:spMk id="29" creationId="{BFF52380-D086-4A95-B8C4-FABE8F1BE7BB}"/>
          </ac:spMkLst>
        </pc:spChg>
        <pc:spChg chg="add del">
          <ac:chgData name="Helena Morris" userId="0064647f-9f98-4cb2-8fb8-b610d4a5700d" providerId="ADAL" clId="{97F8562C-2A42-47C5-9019-82172BD7746B}" dt="2021-03-26T12:14:11.488" v="6773"/>
          <ac:spMkLst>
            <pc:docMk/>
            <pc:sldMk cId="3948069332" sldId="286"/>
            <ac:spMk id="30" creationId="{6602B41C-88CB-4EC3-880B-9EEA066A07A2}"/>
          </ac:spMkLst>
        </pc:spChg>
        <pc:picChg chg="add del mod">
          <ac:chgData name="Helena Morris" userId="0064647f-9f98-4cb2-8fb8-b610d4a5700d" providerId="ADAL" clId="{97F8562C-2A42-47C5-9019-82172BD7746B}" dt="2021-05-14T09:48:30.703" v="15333" actId="478"/>
          <ac:picMkLst>
            <pc:docMk/>
            <pc:sldMk cId="3948069332" sldId="286"/>
            <ac:picMk id="3" creationId="{22AB0086-2F20-484F-9B15-2F3A862BAEDA}"/>
          </ac:picMkLst>
        </pc:picChg>
        <pc:picChg chg="add del mod">
          <ac:chgData name="Helena Morris" userId="0064647f-9f98-4cb2-8fb8-b610d4a5700d" providerId="ADAL" clId="{97F8562C-2A42-47C5-9019-82172BD7746B}" dt="2021-04-30T09:24:23.579" v="12674" actId="478"/>
          <ac:picMkLst>
            <pc:docMk/>
            <pc:sldMk cId="3948069332" sldId="286"/>
            <ac:picMk id="3" creationId="{375EBA0E-29F6-4981-878C-232409942C55}"/>
          </ac:picMkLst>
        </pc:picChg>
        <pc:picChg chg="add mod">
          <ac:chgData name="Helena Morris" userId="0064647f-9f98-4cb2-8fb8-b610d4a5700d" providerId="ADAL" clId="{97F8562C-2A42-47C5-9019-82172BD7746B}" dt="2021-07-01T15:55:17.788" v="27240" actId="14100"/>
          <ac:picMkLst>
            <pc:docMk/>
            <pc:sldMk cId="3948069332" sldId="286"/>
            <ac:picMk id="3" creationId="{545437BE-6271-4667-B119-C33A22B12617}"/>
          </ac:picMkLst>
        </pc:picChg>
        <pc:picChg chg="add mod">
          <ac:chgData name="Helena Morris" userId="0064647f-9f98-4cb2-8fb8-b610d4a5700d" providerId="ADAL" clId="{97F8562C-2A42-47C5-9019-82172BD7746B}" dt="2021-05-20T15:55:51.669" v="17435" actId="14100"/>
          <ac:picMkLst>
            <pc:docMk/>
            <pc:sldMk cId="3948069332" sldId="286"/>
            <ac:picMk id="3" creationId="{8211E123-3EFF-4287-9536-E061B18E98F2}"/>
          </ac:picMkLst>
        </pc:picChg>
        <pc:picChg chg="add del mod ord">
          <ac:chgData name="Helena Morris" userId="0064647f-9f98-4cb2-8fb8-b610d4a5700d" providerId="ADAL" clId="{97F8562C-2A42-47C5-9019-82172BD7746B}" dt="2021-03-12T12:43:44.188" v="2782" actId="478"/>
          <ac:picMkLst>
            <pc:docMk/>
            <pc:sldMk cId="3948069332" sldId="286"/>
            <ac:picMk id="3" creationId="{825A83CC-8D17-48DE-BE64-EEB4AA3548E7}"/>
          </ac:picMkLst>
        </pc:picChg>
        <pc:picChg chg="add del mod">
          <ac:chgData name="Helena Morris" userId="0064647f-9f98-4cb2-8fb8-b610d4a5700d" providerId="ADAL" clId="{97F8562C-2A42-47C5-9019-82172BD7746B}" dt="2021-03-19T11:43:08.039" v="5088" actId="478"/>
          <ac:picMkLst>
            <pc:docMk/>
            <pc:sldMk cId="3948069332" sldId="286"/>
            <ac:picMk id="3" creationId="{8518AD13-C280-4773-82E6-DC415F97F184}"/>
          </ac:picMkLst>
        </pc:picChg>
        <pc:picChg chg="add del mod">
          <ac:chgData name="Helena Morris" userId="0064647f-9f98-4cb2-8fb8-b610d4a5700d" providerId="ADAL" clId="{97F8562C-2A42-47C5-9019-82172BD7746B}" dt="2021-06-24T16:03:09.682" v="25426" actId="478"/>
          <ac:picMkLst>
            <pc:docMk/>
            <pc:sldMk cId="3948069332" sldId="286"/>
            <ac:picMk id="3" creationId="{D8AE65FD-E9C5-4000-83A4-3127D6617ED6}"/>
          </ac:picMkLst>
        </pc:picChg>
        <pc:picChg chg="add del mod">
          <ac:chgData name="Helena Morris" userId="0064647f-9f98-4cb2-8fb8-b610d4a5700d" providerId="ADAL" clId="{97F8562C-2A42-47C5-9019-82172BD7746B}" dt="2021-04-06T12:26:02.710" v="8846" actId="478"/>
          <ac:picMkLst>
            <pc:docMk/>
            <pc:sldMk cId="3948069332" sldId="286"/>
            <ac:picMk id="3" creationId="{F072205F-76E8-4E67-8BA4-697152F366BD}"/>
          </ac:picMkLst>
        </pc:picChg>
        <pc:picChg chg="add del mod">
          <ac:chgData name="Helena Morris" userId="0064647f-9f98-4cb2-8fb8-b610d4a5700d" providerId="ADAL" clId="{97F8562C-2A42-47C5-9019-82172BD7746B}" dt="2021-06-10T15:51:53.658" v="21274" actId="478"/>
          <ac:picMkLst>
            <pc:docMk/>
            <pc:sldMk cId="3948069332" sldId="286"/>
            <ac:picMk id="3" creationId="{F5E6B6F9-9627-4F16-9B0B-B5CDADE90953}"/>
          </ac:picMkLst>
        </pc:picChg>
        <pc:picChg chg="add del mod">
          <ac:chgData name="Helena Morris" userId="0064647f-9f98-4cb2-8fb8-b610d4a5700d" providerId="ADAL" clId="{97F8562C-2A42-47C5-9019-82172BD7746B}" dt="2021-05-07T11:27:06.464" v="14160" actId="478"/>
          <ac:picMkLst>
            <pc:docMk/>
            <pc:sldMk cId="3948069332" sldId="286"/>
            <ac:picMk id="4" creationId="{3717BC0C-890C-45C5-B0F1-8F339463AEAD}"/>
          </ac:picMkLst>
        </pc:picChg>
        <pc:picChg chg="add del mod">
          <ac:chgData name="Helena Morris" userId="0064647f-9f98-4cb2-8fb8-b610d4a5700d" providerId="ADAL" clId="{97F8562C-2A42-47C5-9019-82172BD7746B}" dt="2021-04-06T12:24:53.397" v="8835" actId="478"/>
          <ac:picMkLst>
            <pc:docMk/>
            <pc:sldMk cId="3948069332" sldId="286"/>
            <ac:picMk id="4" creationId="{5181CB7A-5715-42F1-A56D-2EFC058694BB}"/>
          </ac:picMkLst>
        </pc:picChg>
        <pc:picChg chg="del">
          <ac:chgData name="Helena Morris" userId="0064647f-9f98-4cb2-8fb8-b610d4a5700d" providerId="ADAL" clId="{97F8562C-2A42-47C5-9019-82172BD7746B}" dt="2021-04-23T10:19:20.160" v="10645" actId="478"/>
          <ac:picMkLst>
            <pc:docMk/>
            <pc:sldMk cId="3948069332" sldId="286"/>
            <ac:picMk id="4" creationId="{6F2384B4-3F26-4E3A-8E23-86B1585E6424}"/>
          </ac:picMkLst>
        </pc:picChg>
        <pc:picChg chg="add del mod">
          <ac:chgData name="Helena Morris" userId="0064647f-9f98-4cb2-8fb8-b610d4a5700d" providerId="ADAL" clId="{97F8562C-2A42-47C5-9019-82172BD7746B}" dt="2021-06-10T15:52:50.249" v="21283" actId="478"/>
          <ac:picMkLst>
            <pc:docMk/>
            <pc:sldMk cId="3948069332" sldId="286"/>
            <ac:picMk id="4" creationId="{7B233D16-6334-432B-8D5F-28775EEA764F}"/>
          </ac:picMkLst>
        </pc:picChg>
        <pc:picChg chg="add mod">
          <ac:chgData name="Helena Morris" userId="0064647f-9f98-4cb2-8fb8-b610d4a5700d" providerId="ADAL" clId="{97F8562C-2A42-47C5-9019-82172BD7746B}" dt="2021-07-01T15:52:04.092" v="27191" actId="14100"/>
          <ac:picMkLst>
            <pc:docMk/>
            <pc:sldMk cId="3948069332" sldId="286"/>
            <ac:picMk id="4" creationId="{910A51DA-8F1F-4C92-BAF2-D4A52D226F97}"/>
          </ac:picMkLst>
        </pc:picChg>
        <pc:picChg chg="add del mod">
          <ac:chgData name="Helena Morris" userId="0064647f-9f98-4cb2-8fb8-b610d4a5700d" providerId="ADAL" clId="{97F8562C-2A42-47C5-9019-82172BD7746B}" dt="2021-03-19T11:42:04.487" v="5075" actId="478"/>
          <ac:picMkLst>
            <pc:docMk/>
            <pc:sldMk cId="3948069332" sldId="286"/>
            <ac:picMk id="4" creationId="{94FBC784-5DBD-4CBE-B7A5-A1B58702B2A5}"/>
          </ac:picMkLst>
        </pc:picChg>
        <pc:picChg chg="add del mod">
          <ac:chgData name="Helena Morris" userId="0064647f-9f98-4cb2-8fb8-b610d4a5700d" providerId="ADAL" clId="{97F8562C-2A42-47C5-9019-82172BD7746B}" dt="2021-05-20T15:55:26.830" v="17428" actId="478"/>
          <ac:picMkLst>
            <pc:docMk/>
            <pc:sldMk cId="3948069332" sldId="286"/>
            <ac:picMk id="4" creationId="{B19FABC4-774F-40B4-AE90-C331D6C7BDDA}"/>
          </ac:picMkLst>
        </pc:picChg>
        <pc:picChg chg="add del mod">
          <ac:chgData name="Helena Morris" userId="0064647f-9f98-4cb2-8fb8-b610d4a5700d" providerId="ADAL" clId="{97F8562C-2A42-47C5-9019-82172BD7746B}" dt="2021-06-24T16:04:59.324" v="25448" actId="478"/>
          <ac:picMkLst>
            <pc:docMk/>
            <pc:sldMk cId="3948069332" sldId="286"/>
            <ac:picMk id="4" creationId="{D0C21654-78F9-403B-90DC-E9925A3BA8A9}"/>
          </ac:picMkLst>
        </pc:picChg>
        <pc:picChg chg="add del mod">
          <ac:chgData name="Helena Morris" userId="0064647f-9f98-4cb2-8fb8-b610d4a5700d" providerId="ADAL" clId="{97F8562C-2A42-47C5-9019-82172BD7746B}" dt="2021-03-12T12:45:05.420" v="2794" actId="478"/>
          <ac:picMkLst>
            <pc:docMk/>
            <pc:sldMk cId="3948069332" sldId="286"/>
            <ac:picMk id="4" creationId="{FFF0200B-DAA2-4C41-A8BA-ECC7AEE24ED4}"/>
          </ac:picMkLst>
        </pc:picChg>
        <pc:picChg chg="add del mod">
          <ac:chgData name="Helena Morris" userId="0064647f-9f98-4cb2-8fb8-b610d4a5700d" providerId="ADAL" clId="{97F8562C-2A42-47C5-9019-82172BD7746B}" dt="2021-03-19T11:32:39.182" v="5017" actId="478"/>
          <ac:picMkLst>
            <pc:docMk/>
            <pc:sldMk cId="3948069332" sldId="286"/>
            <ac:picMk id="5" creationId="{02E0F726-D8C8-43B7-9AF7-C19D7054F1A4}"/>
          </ac:picMkLst>
        </pc:picChg>
        <pc:picChg chg="add del mod">
          <ac:chgData name="Helena Morris" userId="0064647f-9f98-4cb2-8fb8-b610d4a5700d" providerId="ADAL" clId="{97F8562C-2A42-47C5-9019-82172BD7746B}" dt="2021-04-06T12:27:08.941" v="8856" actId="478"/>
          <ac:picMkLst>
            <pc:docMk/>
            <pc:sldMk cId="3948069332" sldId="286"/>
            <ac:picMk id="5" creationId="{115DCD9F-7748-42B3-BE6E-E465D1D78280}"/>
          </ac:picMkLst>
        </pc:picChg>
        <pc:picChg chg="add del mod">
          <ac:chgData name="Helena Morris" userId="0064647f-9f98-4cb2-8fb8-b610d4a5700d" providerId="ADAL" clId="{97F8562C-2A42-47C5-9019-82172BD7746B}" dt="2021-05-20T15:57:23.287" v="17437" actId="478"/>
          <ac:picMkLst>
            <pc:docMk/>
            <pc:sldMk cId="3948069332" sldId="286"/>
            <ac:picMk id="5" creationId="{216F3929-6E71-4869-9C25-3E29237B2C77}"/>
          </ac:picMkLst>
        </pc:picChg>
        <pc:picChg chg="add del mod">
          <ac:chgData name="Helena Morris" userId="0064647f-9f98-4cb2-8fb8-b610d4a5700d" providerId="ADAL" clId="{97F8562C-2A42-47C5-9019-82172BD7746B}" dt="2021-06-10T15:53:38.162" v="21292" actId="478"/>
          <ac:picMkLst>
            <pc:docMk/>
            <pc:sldMk cId="3948069332" sldId="286"/>
            <ac:picMk id="5" creationId="{2B83DA53-3536-4DE3-BF45-C334041C2348}"/>
          </ac:picMkLst>
        </pc:picChg>
        <pc:picChg chg="add mod">
          <ac:chgData name="Helena Morris" userId="0064647f-9f98-4cb2-8fb8-b610d4a5700d" providerId="ADAL" clId="{97F8562C-2A42-47C5-9019-82172BD7746B}" dt="2021-07-01T15:53:40.965" v="27209" actId="14100"/>
          <ac:picMkLst>
            <pc:docMk/>
            <pc:sldMk cId="3948069332" sldId="286"/>
            <ac:picMk id="5" creationId="{37DEFDAF-9DE7-4E3F-9A17-DB3407A7C360}"/>
          </ac:picMkLst>
        </pc:picChg>
        <pc:picChg chg="del">
          <ac:chgData name="Helena Morris" userId="0064647f-9f98-4cb2-8fb8-b610d4a5700d" providerId="ADAL" clId="{97F8562C-2A42-47C5-9019-82172BD7746B}" dt="2021-03-05T11:38:59.418" v="1215" actId="478"/>
          <ac:picMkLst>
            <pc:docMk/>
            <pc:sldMk cId="3948069332" sldId="286"/>
            <ac:picMk id="5" creationId="{3F28FE79-4EE8-4167-9FC6-A2E19AB75420}"/>
          </ac:picMkLst>
        </pc:picChg>
        <pc:picChg chg="add del mod">
          <ac:chgData name="Helena Morris" userId="0064647f-9f98-4cb2-8fb8-b610d4a5700d" providerId="ADAL" clId="{97F8562C-2A42-47C5-9019-82172BD7746B}" dt="2021-05-07T11:30:40.377" v="14188" actId="478"/>
          <ac:picMkLst>
            <pc:docMk/>
            <pc:sldMk cId="3948069332" sldId="286"/>
            <ac:picMk id="5" creationId="{55C43C3C-9127-4661-85A3-750D31B952EA}"/>
          </ac:picMkLst>
        </pc:picChg>
        <pc:picChg chg="add del mod">
          <ac:chgData name="Helena Morris" userId="0064647f-9f98-4cb2-8fb8-b610d4a5700d" providerId="ADAL" clId="{97F8562C-2A42-47C5-9019-82172BD7746B}" dt="2021-06-24T16:04:04.187" v="25439" actId="478"/>
          <ac:picMkLst>
            <pc:docMk/>
            <pc:sldMk cId="3948069332" sldId="286"/>
            <ac:picMk id="5" creationId="{708A20BA-B89C-4F00-8C7C-E78F63C544DD}"/>
          </ac:picMkLst>
        </pc:picChg>
        <pc:picChg chg="del">
          <ac:chgData name="Helena Morris" userId="0064647f-9f98-4cb2-8fb8-b610d4a5700d" providerId="ADAL" clId="{97F8562C-2A42-47C5-9019-82172BD7746B}" dt="2021-04-23T10:18:16.873" v="10636" actId="478"/>
          <ac:picMkLst>
            <pc:docMk/>
            <pc:sldMk cId="3948069332" sldId="286"/>
            <ac:picMk id="5" creationId="{EA35E5B8-937F-440C-84FE-45D51CB61EA4}"/>
          </ac:picMkLst>
        </pc:picChg>
        <pc:picChg chg="add del mod">
          <ac:chgData name="Helena Morris" userId="0064647f-9f98-4cb2-8fb8-b610d4a5700d" providerId="ADAL" clId="{97F8562C-2A42-47C5-9019-82172BD7746B}" dt="2021-04-06T12:23:34.405" v="8824" actId="478"/>
          <ac:picMkLst>
            <pc:docMk/>
            <pc:sldMk cId="3948069332" sldId="286"/>
            <ac:picMk id="6" creationId="{140A526D-0F03-4041-B9D8-A9EC4827504E}"/>
          </ac:picMkLst>
        </pc:picChg>
        <pc:picChg chg="add del mod">
          <ac:chgData name="Helena Morris" userId="0064647f-9f98-4cb2-8fb8-b610d4a5700d" providerId="ADAL" clId="{97F8562C-2A42-47C5-9019-82172BD7746B}" dt="2021-03-12T12:46:41.212" v="2803" actId="478"/>
          <ac:picMkLst>
            <pc:docMk/>
            <pc:sldMk cId="3948069332" sldId="286"/>
            <ac:picMk id="6" creationId="{33ED2A78-F917-422F-9E2E-D9927B009E45}"/>
          </ac:picMkLst>
        </pc:picChg>
        <pc:picChg chg="add del mod">
          <ac:chgData name="Helena Morris" userId="0064647f-9f98-4cb2-8fb8-b610d4a5700d" providerId="ADAL" clId="{97F8562C-2A42-47C5-9019-82172BD7746B}" dt="2021-05-20T15:58:36.862" v="17446" actId="478"/>
          <ac:picMkLst>
            <pc:docMk/>
            <pc:sldMk cId="3948069332" sldId="286"/>
            <ac:picMk id="6" creationId="{773845C8-6365-4A0C-BE8C-5A31F9780BDB}"/>
          </ac:picMkLst>
        </pc:picChg>
        <pc:picChg chg="add del mod">
          <ac:chgData name="Helena Morris" userId="0064647f-9f98-4cb2-8fb8-b610d4a5700d" providerId="ADAL" clId="{97F8562C-2A42-47C5-9019-82172BD7746B}" dt="2021-06-24T16:05:54.140" v="25457" actId="478"/>
          <ac:picMkLst>
            <pc:docMk/>
            <pc:sldMk cId="3948069332" sldId="286"/>
            <ac:picMk id="6" creationId="{886838F3-F9BC-4FC0-8152-284606F43EF1}"/>
          </ac:picMkLst>
        </pc:picChg>
        <pc:picChg chg="add del mod">
          <ac:chgData name="Helena Morris" userId="0064647f-9f98-4cb2-8fb8-b610d4a5700d" providerId="ADAL" clId="{97F8562C-2A42-47C5-9019-82172BD7746B}" dt="2021-06-10T15:54:44.530" v="21302" actId="478"/>
          <ac:picMkLst>
            <pc:docMk/>
            <pc:sldMk cId="3948069332" sldId="286"/>
            <ac:picMk id="6" creationId="{99773097-D562-49D4-BFBB-D3010C75E1E3}"/>
          </ac:picMkLst>
        </pc:picChg>
        <pc:picChg chg="add mod">
          <ac:chgData name="Helena Morris" userId="0064647f-9f98-4cb2-8fb8-b610d4a5700d" providerId="ADAL" clId="{97F8562C-2A42-47C5-9019-82172BD7746B}" dt="2021-07-01T15:54:37.893" v="27217" actId="14100"/>
          <ac:picMkLst>
            <pc:docMk/>
            <pc:sldMk cId="3948069332" sldId="286"/>
            <ac:picMk id="6" creationId="{9AFFB4DA-38D6-4B5C-88AA-CF5514228105}"/>
          </ac:picMkLst>
        </pc:picChg>
        <pc:picChg chg="del">
          <ac:chgData name="Helena Morris" userId="0064647f-9f98-4cb2-8fb8-b610d4a5700d" providerId="ADAL" clId="{97F8562C-2A42-47C5-9019-82172BD7746B}" dt="2021-04-23T10:16:02.825" v="10616" actId="478"/>
          <ac:picMkLst>
            <pc:docMk/>
            <pc:sldMk cId="3948069332" sldId="286"/>
            <ac:picMk id="6" creationId="{A5FFF02C-5444-4877-B653-F572516BC196}"/>
          </ac:picMkLst>
        </pc:picChg>
        <pc:picChg chg="add del mod">
          <ac:chgData name="Helena Morris" userId="0064647f-9f98-4cb2-8fb8-b610d4a5700d" providerId="ADAL" clId="{97F8562C-2A42-47C5-9019-82172BD7746B}" dt="2021-05-07T11:28:37.352" v="14170" actId="478"/>
          <ac:picMkLst>
            <pc:docMk/>
            <pc:sldMk cId="3948069332" sldId="286"/>
            <ac:picMk id="6" creationId="{B11E4DBB-CFC4-4D08-8A50-5C2FB7608DA0}"/>
          </ac:picMkLst>
        </pc:picChg>
        <pc:picChg chg="add del mod">
          <ac:chgData name="Helena Morris" userId="0064647f-9f98-4cb2-8fb8-b610d4a5700d" providerId="ADAL" clId="{97F8562C-2A42-47C5-9019-82172BD7746B}" dt="2021-03-19T11:41:06.639" v="5066" actId="478"/>
          <ac:picMkLst>
            <pc:docMk/>
            <pc:sldMk cId="3948069332" sldId="286"/>
            <ac:picMk id="6" creationId="{DC692DB9-0501-4178-B8AE-D57EA875F514}"/>
          </ac:picMkLst>
        </pc:picChg>
        <pc:picChg chg="del">
          <ac:chgData name="Helena Morris" userId="0064647f-9f98-4cb2-8fb8-b610d4a5700d" providerId="ADAL" clId="{97F8562C-2A42-47C5-9019-82172BD7746B}" dt="2021-03-05T11:37:40.914" v="1205" actId="478"/>
          <ac:picMkLst>
            <pc:docMk/>
            <pc:sldMk cId="3948069332" sldId="286"/>
            <ac:picMk id="7" creationId="{1044BA49-AB4A-470F-B114-8D16DAFEE44D}"/>
          </ac:picMkLst>
        </pc:picChg>
        <pc:picChg chg="add mod">
          <ac:chgData name="Helena Morris" userId="0064647f-9f98-4cb2-8fb8-b610d4a5700d" providerId="ADAL" clId="{97F8562C-2A42-47C5-9019-82172BD7746B}" dt="2021-04-06T12:24:18.965" v="8834" actId="14100"/>
          <ac:picMkLst>
            <pc:docMk/>
            <pc:sldMk cId="3948069332" sldId="286"/>
            <ac:picMk id="7" creationId="{44B5218A-AFB0-4ECD-95A7-EAF4A1BE5C55}"/>
          </ac:picMkLst>
        </pc:picChg>
        <pc:picChg chg="add del mod">
          <ac:chgData name="Helena Morris" userId="0064647f-9f98-4cb2-8fb8-b610d4a5700d" providerId="ADAL" clId="{97F8562C-2A42-47C5-9019-82172BD7746B}" dt="2021-04-30T09:26:41.219" v="12692" actId="478"/>
          <ac:picMkLst>
            <pc:docMk/>
            <pc:sldMk cId="3948069332" sldId="286"/>
            <ac:picMk id="7" creationId="{5AFF3F2D-3847-40CD-A417-1DBDB3A8C018}"/>
          </ac:picMkLst>
        </pc:picChg>
        <pc:picChg chg="add del mod">
          <ac:chgData name="Helena Morris" userId="0064647f-9f98-4cb2-8fb8-b610d4a5700d" providerId="ADAL" clId="{97F8562C-2A42-47C5-9019-82172BD7746B}" dt="2021-05-14T09:54:55.693" v="15360" actId="478"/>
          <ac:picMkLst>
            <pc:docMk/>
            <pc:sldMk cId="3948069332" sldId="286"/>
            <ac:picMk id="7" creationId="{751EA412-3992-4D7E-A113-2D2F3E77CB7C}"/>
          </ac:picMkLst>
        </pc:picChg>
        <pc:picChg chg="add del mod">
          <ac:chgData name="Helena Morris" userId="0064647f-9f98-4cb2-8fb8-b610d4a5700d" providerId="ADAL" clId="{97F8562C-2A42-47C5-9019-82172BD7746B}" dt="2021-03-19T11:34:00.302" v="5027" actId="478"/>
          <ac:picMkLst>
            <pc:docMk/>
            <pc:sldMk cId="3948069332" sldId="286"/>
            <ac:picMk id="7" creationId="{ABCBDAA8-9507-40A9-B938-9585AF1A7737}"/>
          </ac:picMkLst>
        </pc:picChg>
        <pc:picChg chg="add del mod">
          <ac:chgData name="Helena Morris" userId="0064647f-9f98-4cb2-8fb8-b610d4a5700d" providerId="ADAL" clId="{97F8562C-2A42-47C5-9019-82172BD7746B}" dt="2021-06-17T16:14:54.475" v="23531" actId="478"/>
          <ac:picMkLst>
            <pc:docMk/>
            <pc:sldMk cId="3948069332" sldId="286"/>
            <ac:picMk id="7" creationId="{E0962A29-FCCA-409A-B553-40F0D5493D91}"/>
          </ac:picMkLst>
        </pc:picChg>
        <pc:picChg chg="add del mod">
          <ac:chgData name="Helena Morris" userId="0064647f-9f98-4cb2-8fb8-b610d4a5700d" providerId="ADAL" clId="{97F8562C-2A42-47C5-9019-82172BD7746B}" dt="2021-07-01T15:50:05.557" v="27174" actId="478"/>
          <ac:picMkLst>
            <pc:docMk/>
            <pc:sldMk cId="3948069332" sldId="286"/>
            <ac:picMk id="7" creationId="{E732B399-728C-4065-A370-136DF0B1A9A4}"/>
          </ac:picMkLst>
        </pc:picChg>
        <pc:picChg chg="add mod">
          <ac:chgData name="Helena Morris" userId="0064647f-9f98-4cb2-8fb8-b610d4a5700d" providerId="ADAL" clId="{97F8562C-2A42-47C5-9019-82172BD7746B}" dt="2021-05-20T15:57:47.819" v="17444" actId="14100"/>
          <ac:picMkLst>
            <pc:docMk/>
            <pc:sldMk cId="3948069332" sldId="286"/>
            <ac:picMk id="7" creationId="{FC852F31-F9D0-44E0-BD14-4DD1E202B15B}"/>
          </ac:picMkLst>
        </pc:picChg>
        <pc:picChg chg="add del mod">
          <ac:chgData name="Helena Morris" userId="0064647f-9f98-4cb2-8fb8-b610d4a5700d" providerId="ADAL" clId="{97F8562C-2A42-47C5-9019-82172BD7746B}" dt="2021-03-12T12:48:06.516" v="2814" actId="478"/>
          <ac:picMkLst>
            <pc:docMk/>
            <pc:sldMk cId="3948069332" sldId="286"/>
            <ac:picMk id="8" creationId="{378EB1B6-B953-4428-800C-FD5EF4089C09}"/>
          </ac:picMkLst>
        </pc:picChg>
        <pc:picChg chg="add mod">
          <ac:chgData name="Helena Morris" userId="0064647f-9f98-4cb2-8fb8-b610d4a5700d" providerId="ADAL" clId="{97F8562C-2A42-47C5-9019-82172BD7746B}" dt="2021-05-20T15:59:10.867" v="17455" actId="14100"/>
          <ac:picMkLst>
            <pc:docMk/>
            <pc:sldMk cId="3948069332" sldId="286"/>
            <ac:picMk id="8" creationId="{37CF3095-AB97-4E57-82CF-C201F37531E8}"/>
          </ac:picMkLst>
        </pc:picChg>
        <pc:picChg chg="add del mod">
          <ac:chgData name="Helena Morris" userId="0064647f-9f98-4cb2-8fb8-b610d4a5700d" providerId="ADAL" clId="{97F8562C-2A42-47C5-9019-82172BD7746B}" dt="2021-03-26T12:18:02.560" v="6801" actId="478"/>
          <ac:picMkLst>
            <pc:docMk/>
            <pc:sldMk cId="3948069332" sldId="286"/>
            <ac:picMk id="8" creationId="{A8C14A0A-2199-4876-8785-C2B727BA551A}"/>
          </ac:picMkLst>
        </pc:picChg>
        <pc:picChg chg="add del mod">
          <ac:chgData name="Helena Morris" userId="0064647f-9f98-4cb2-8fb8-b610d4a5700d" providerId="ADAL" clId="{97F8562C-2A42-47C5-9019-82172BD7746B}" dt="2021-06-17T16:16:35.720" v="23549" actId="478"/>
          <ac:picMkLst>
            <pc:docMk/>
            <pc:sldMk cId="3948069332" sldId="286"/>
            <ac:picMk id="8" creationId="{B587830D-EDDE-49CC-9345-8E1900011C43}"/>
          </ac:picMkLst>
        </pc:picChg>
        <pc:picChg chg="add mod">
          <ac:chgData name="Helena Morris" userId="0064647f-9f98-4cb2-8fb8-b610d4a5700d" providerId="ADAL" clId="{97F8562C-2A42-47C5-9019-82172BD7746B}" dt="2021-04-06T12:25:34.713" v="8844" actId="14100"/>
          <ac:picMkLst>
            <pc:docMk/>
            <pc:sldMk cId="3948069332" sldId="286"/>
            <ac:picMk id="8" creationId="{B73F1B06-7046-4B6E-823B-D9D42CE13987}"/>
          </ac:picMkLst>
        </pc:picChg>
        <pc:picChg chg="add del mod">
          <ac:chgData name="Helena Morris" userId="0064647f-9f98-4cb2-8fb8-b610d4a5700d" providerId="ADAL" clId="{97F8562C-2A42-47C5-9019-82172BD7746B}" dt="2021-04-30T09:25:44.994" v="12683" actId="478"/>
          <ac:picMkLst>
            <pc:docMk/>
            <pc:sldMk cId="3948069332" sldId="286"/>
            <ac:picMk id="8" creationId="{BE3EDE3C-1E07-4F5B-BDEA-337ABBB55ED0}"/>
          </ac:picMkLst>
        </pc:picChg>
        <pc:picChg chg="add del mod">
          <ac:chgData name="Helena Morris" userId="0064647f-9f98-4cb2-8fb8-b610d4a5700d" providerId="ADAL" clId="{97F8562C-2A42-47C5-9019-82172BD7746B}" dt="2021-07-01T15:52:26.901" v="27195" actId="478"/>
          <ac:picMkLst>
            <pc:docMk/>
            <pc:sldMk cId="3948069332" sldId="286"/>
            <ac:picMk id="8" creationId="{C59694E3-79EF-42C3-A7C7-1864AAB0CE2F}"/>
          </ac:picMkLst>
        </pc:picChg>
        <pc:picChg chg="add del mod">
          <ac:chgData name="Helena Morris" userId="0064647f-9f98-4cb2-8fb8-b610d4a5700d" providerId="ADAL" clId="{97F8562C-2A42-47C5-9019-82172BD7746B}" dt="2021-05-14T09:54:01.925" v="15351" actId="478"/>
          <ac:picMkLst>
            <pc:docMk/>
            <pc:sldMk cId="3948069332" sldId="286"/>
            <ac:picMk id="8" creationId="{C9182144-BD3C-40AB-AACF-A70435C2AEF9}"/>
          </ac:picMkLst>
        </pc:picChg>
        <pc:picChg chg="add mod">
          <ac:chgData name="Helena Morris" userId="0064647f-9f98-4cb2-8fb8-b610d4a5700d" providerId="ADAL" clId="{97F8562C-2A42-47C5-9019-82172BD7746B}" dt="2021-05-20T16:00:08.268" v="17463" actId="14100"/>
          <ac:picMkLst>
            <pc:docMk/>
            <pc:sldMk cId="3948069332" sldId="286"/>
            <ac:picMk id="9" creationId="{4112974C-7388-4006-B81B-D17A59698D19}"/>
          </ac:picMkLst>
        </pc:picChg>
        <pc:picChg chg="add del mod">
          <ac:chgData name="Helena Morris" userId="0064647f-9f98-4cb2-8fb8-b610d4a5700d" providerId="ADAL" clId="{97F8562C-2A42-47C5-9019-82172BD7746B}" dt="2021-06-17T16:15:45.023" v="23540" actId="478"/>
          <ac:picMkLst>
            <pc:docMk/>
            <pc:sldMk cId="3948069332" sldId="286"/>
            <ac:picMk id="9" creationId="{7B19A5D2-0F53-4CDE-A085-D145B4509989}"/>
          </ac:picMkLst>
        </pc:picChg>
        <pc:picChg chg="add del mod">
          <ac:chgData name="Helena Morris" userId="0064647f-9f98-4cb2-8fb8-b610d4a5700d" providerId="ADAL" clId="{97F8562C-2A42-47C5-9019-82172BD7746B}" dt="2021-07-01T15:51:07.207" v="27183" actId="478"/>
          <ac:picMkLst>
            <pc:docMk/>
            <pc:sldMk cId="3948069332" sldId="286"/>
            <ac:picMk id="9" creationId="{7FE6F8DB-40EA-413C-8455-CA948405BCAF}"/>
          </ac:picMkLst>
        </pc:picChg>
        <pc:picChg chg="add mod">
          <ac:chgData name="Helena Morris" userId="0064647f-9f98-4cb2-8fb8-b610d4a5700d" providerId="ADAL" clId="{97F8562C-2A42-47C5-9019-82172BD7746B}" dt="2021-04-06T12:26:38.680" v="8854" actId="14100"/>
          <ac:picMkLst>
            <pc:docMk/>
            <pc:sldMk cId="3948069332" sldId="286"/>
            <ac:picMk id="9" creationId="{C72616CE-EB62-43D9-B5FC-85617E6356C9}"/>
          </ac:picMkLst>
        </pc:picChg>
        <pc:picChg chg="add del mod">
          <ac:chgData name="Helena Morris" userId="0064647f-9f98-4cb2-8fb8-b610d4a5700d" providerId="ADAL" clId="{97F8562C-2A42-47C5-9019-82172BD7746B}" dt="2021-05-14T09:49:50.366" v="15342" actId="478"/>
          <ac:picMkLst>
            <pc:docMk/>
            <pc:sldMk cId="3948069332" sldId="286"/>
            <ac:picMk id="9" creationId="{D4189DD7-4D0D-4596-B81C-5D3C5A26ED0B}"/>
          </ac:picMkLst>
        </pc:picChg>
        <pc:picChg chg="add del mod">
          <ac:chgData name="Helena Morris" userId="0064647f-9f98-4cb2-8fb8-b610d4a5700d" providerId="ADAL" clId="{97F8562C-2A42-47C5-9019-82172BD7746B}" dt="2021-04-30T09:27:43.794" v="12701" actId="478"/>
          <ac:picMkLst>
            <pc:docMk/>
            <pc:sldMk cId="3948069332" sldId="286"/>
            <ac:picMk id="9" creationId="{EC845E8B-B9B9-440E-83BD-114223890115}"/>
          </ac:picMkLst>
        </pc:picChg>
        <pc:picChg chg="add del mod">
          <ac:chgData name="Helena Morris" userId="0064647f-9f98-4cb2-8fb8-b610d4a5700d" providerId="ADAL" clId="{97F8562C-2A42-47C5-9019-82172BD7746B}" dt="2021-03-19T11:35:20.807" v="5038" actId="478"/>
          <ac:picMkLst>
            <pc:docMk/>
            <pc:sldMk cId="3948069332" sldId="286"/>
            <ac:picMk id="9" creationId="{EE859FA4-1D83-4D15-8EC4-D11994E2C1CA}"/>
          </ac:picMkLst>
        </pc:picChg>
        <pc:picChg chg="del">
          <ac:chgData name="Helena Morris" userId="0064647f-9f98-4cb2-8fb8-b610d4a5700d" providerId="ADAL" clId="{97F8562C-2A42-47C5-9019-82172BD7746B}" dt="2021-03-05T11:28:28.455" v="1174" actId="478"/>
          <ac:picMkLst>
            <pc:docMk/>
            <pc:sldMk cId="3948069332" sldId="286"/>
            <ac:picMk id="12" creationId="{51A70BC6-D097-4FE7-A9BD-871D58986349}"/>
          </ac:picMkLst>
        </pc:picChg>
        <pc:picChg chg="add mod">
          <ac:chgData name="Helena Morris" userId="0064647f-9f98-4cb2-8fb8-b610d4a5700d" providerId="ADAL" clId="{97F8562C-2A42-47C5-9019-82172BD7746B}" dt="2021-04-06T12:27:43.129" v="8864" actId="14100"/>
          <ac:picMkLst>
            <pc:docMk/>
            <pc:sldMk cId="3948069332" sldId="286"/>
            <ac:picMk id="12" creationId="{573DF5CF-825D-44C5-8D4C-2BD640AD1B41}"/>
          </ac:picMkLst>
        </pc:picChg>
        <pc:picChg chg="add del mod">
          <ac:chgData name="Helena Morris" userId="0064647f-9f98-4cb2-8fb8-b610d4a5700d" providerId="ADAL" clId="{97F8562C-2A42-47C5-9019-82172BD7746B}" dt="2021-05-20T15:59:41.334" v="17456" actId="478"/>
          <ac:picMkLst>
            <pc:docMk/>
            <pc:sldMk cId="3948069332" sldId="286"/>
            <ac:picMk id="12" creationId="{69E0F43E-BE87-4418-A479-52357F66CCE7}"/>
          </ac:picMkLst>
        </pc:picChg>
        <pc:picChg chg="add del mod">
          <ac:chgData name="Helena Morris" userId="0064647f-9f98-4cb2-8fb8-b610d4a5700d" providerId="ADAL" clId="{97F8562C-2A42-47C5-9019-82172BD7746B}" dt="2021-07-01T15:53:44.894" v="27210" actId="478"/>
          <ac:picMkLst>
            <pc:docMk/>
            <pc:sldMk cId="3948069332" sldId="286"/>
            <ac:picMk id="12" creationId="{A1A5FF17-CD2D-42B6-BB13-504B0C256D8C}"/>
          </ac:picMkLst>
        </pc:picChg>
        <pc:picChg chg="add del mod">
          <ac:chgData name="Helena Morris" userId="0064647f-9f98-4cb2-8fb8-b610d4a5700d" providerId="ADAL" clId="{97F8562C-2A42-47C5-9019-82172BD7746B}" dt="2021-05-07T11:29:37.617" v="14179" actId="478"/>
          <ac:picMkLst>
            <pc:docMk/>
            <pc:sldMk cId="3948069332" sldId="286"/>
            <ac:picMk id="12" creationId="{D4500502-7264-4803-B096-7F028BACEC10}"/>
          </ac:picMkLst>
        </pc:picChg>
        <pc:picChg chg="add del mod">
          <ac:chgData name="Helena Morris" userId="0064647f-9f98-4cb2-8fb8-b610d4a5700d" providerId="ADAL" clId="{97F8562C-2A42-47C5-9019-82172BD7746B}" dt="2021-03-19T11:40:14.846" v="5053" actId="478"/>
          <ac:picMkLst>
            <pc:docMk/>
            <pc:sldMk cId="3948069332" sldId="286"/>
            <ac:picMk id="12" creationId="{FA86E5E3-0671-4CC1-8FED-7DA86DDCC0D8}"/>
          </ac:picMkLst>
        </pc:picChg>
        <pc:picChg chg="add del mod">
          <ac:chgData name="Helena Morris" userId="0064647f-9f98-4cb2-8fb8-b610d4a5700d" providerId="ADAL" clId="{97F8562C-2A42-47C5-9019-82172BD7746B}" dt="2021-06-17T16:17:27.199" v="23558" actId="478"/>
          <ac:picMkLst>
            <pc:docMk/>
            <pc:sldMk cId="3948069332" sldId="286"/>
            <ac:picMk id="12" creationId="{FBE5C1A3-B2F3-4DBA-8AFB-0AC6EF219AB7}"/>
          </ac:picMkLst>
        </pc:picChg>
        <pc:picChg chg="add del mod">
          <ac:chgData name="Helena Morris" userId="0064647f-9f98-4cb2-8fb8-b610d4a5700d" providerId="ADAL" clId="{97F8562C-2A42-47C5-9019-82172BD7746B}" dt="2021-03-26T12:16:39.463" v="6790" actId="478"/>
          <ac:picMkLst>
            <pc:docMk/>
            <pc:sldMk cId="3948069332" sldId="286"/>
            <ac:picMk id="13" creationId="{1EEBA707-D618-4CFD-B7EB-5CD8B1287C48}"/>
          </ac:picMkLst>
        </pc:picChg>
        <pc:picChg chg="del">
          <ac:chgData name="Helena Morris" userId="0064647f-9f98-4cb2-8fb8-b610d4a5700d" providerId="ADAL" clId="{97F8562C-2A42-47C5-9019-82172BD7746B}" dt="2021-04-23T10:17:16.305" v="10627" actId="478"/>
          <ac:picMkLst>
            <pc:docMk/>
            <pc:sldMk cId="3948069332" sldId="286"/>
            <ac:picMk id="13" creationId="{D25178A6-29FB-47E0-80A5-E7D65A7EBA71}"/>
          </ac:picMkLst>
        </pc:picChg>
        <pc:picChg chg="del mod">
          <ac:chgData name="Helena Morris" userId="0064647f-9f98-4cb2-8fb8-b610d4a5700d" providerId="ADAL" clId="{97F8562C-2A42-47C5-9019-82172BD7746B}" dt="2021-03-05T11:35:51.229" v="1196" actId="478"/>
          <ac:picMkLst>
            <pc:docMk/>
            <pc:sldMk cId="3948069332" sldId="286"/>
            <ac:picMk id="13" creationId="{E70429C9-5211-4507-BDB6-4861D67045CE}"/>
          </ac:picMkLst>
        </pc:picChg>
        <pc:picChg chg="add del mod">
          <ac:chgData name="Helena Morris" userId="0064647f-9f98-4cb2-8fb8-b610d4a5700d" providerId="ADAL" clId="{97F8562C-2A42-47C5-9019-82172BD7746B}" dt="2021-03-26T12:14:38.294" v="6777" actId="478"/>
          <ac:picMkLst>
            <pc:docMk/>
            <pc:sldMk cId="3948069332" sldId="286"/>
            <ac:picMk id="15" creationId="{1948EFC3-0A42-4665-8A57-9C25320A559C}"/>
          </ac:picMkLst>
        </pc:picChg>
        <pc:picChg chg="add del mod">
          <ac:chgData name="Helena Morris" userId="0064647f-9f98-4cb2-8fb8-b610d4a5700d" providerId="ADAL" clId="{97F8562C-2A42-47C5-9019-82172BD7746B}" dt="2021-03-26T12:12:56.294" v="6767" actId="478"/>
          <ac:picMkLst>
            <pc:docMk/>
            <pc:sldMk cId="3948069332" sldId="286"/>
            <ac:picMk id="17" creationId="{7167D39A-7CA0-4F91-ACCB-EDC2E4447E7E}"/>
          </ac:picMkLst>
        </pc:picChg>
        <pc:picChg chg="del">
          <ac:chgData name="Helena Morris" userId="0064647f-9f98-4cb2-8fb8-b610d4a5700d" providerId="ADAL" clId="{97F8562C-2A42-47C5-9019-82172BD7746B}" dt="2021-06-04T09:28:55.355" v="19983" actId="478"/>
          <ac:picMkLst>
            <pc:docMk/>
            <pc:sldMk cId="3948069332" sldId="286"/>
            <ac:picMk id="12290" creationId="{742197A3-165C-4ED1-AC2A-9F463B57EC93}"/>
          </ac:picMkLst>
        </pc:picChg>
        <pc:picChg chg="del">
          <ac:chgData name="Helena Morris" userId="0064647f-9f98-4cb2-8fb8-b610d4a5700d" providerId="ADAL" clId="{97F8562C-2A42-47C5-9019-82172BD7746B}" dt="2021-06-04T09:27:58.001" v="19973" actId="478"/>
          <ac:picMkLst>
            <pc:docMk/>
            <pc:sldMk cId="3948069332" sldId="286"/>
            <ac:picMk id="12292" creationId="{59CED9FF-20C6-411D-BD9E-6E08D300F2E7}"/>
          </ac:picMkLst>
        </pc:picChg>
        <pc:picChg chg="del mod">
          <ac:chgData name="Helena Morris" userId="0064647f-9f98-4cb2-8fb8-b610d4a5700d" providerId="ADAL" clId="{97F8562C-2A42-47C5-9019-82172BD7746B}" dt="2021-06-04T09:26:53.515" v="19964" actId="478"/>
          <ac:picMkLst>
            <pc:docMk/>
            <pc:sldMk cId="3948069332" sldId="286"/>
            <ac:picMk id="12294" creationId="{8BEADBAA-802C-45D9-90FE-C5057A53C317}"/>
          </ac:picMkLst>
        </pc:picChg>
        <pc:picChg chg="del">
          <ac:chgData name="Helena Morris" userId="0064647f-9f98-4cb2-8fb8-b610d4a5700d" providerId="ADAL" clId="{97F8562C-2A42-47C5-9019-82172BD7746B}" dt="2021-06-04T09:25:35.801" v="19950" actId="478"/>
          <ac:picMkLst>
            <pc:docMk/>
            <pc:sldMk cId="3948069332" sldId="286"/>
            <ac:picMk id="12296" creationId="{B3A2FDEE-E26B-4587-B03C-0091727EDA61}"/>
          </ac:picMkLst>
        </pc:picChg>
      </pc:sldChg>
      <pc:sldChg chg="addSp delSp modSp mod modNotesTx">
        <pc:chgData name="Helena Morris" userId="0064647f-9f98-4cb2-8fb8-b610d4a5700d" providerId="ADAL" clId="{97F8562C-2A42-47C5-9019-82172BD7746B}" dt="2021-07-02T10:32:29.436" v="27510" actId="6549"/>
        <pc:sldMkLst>
          <pc:docMk/>
          <pc:sldMk cId="3234644742" sldId="287"/>
        </pc:sldMkLst>
        <pc:picChg chg="del">
          <ac:chgData name="Helena Morris" userId="0064647f-9f98-4cb2-8fb8-b610d4a5700d" providerId="ADAL" clId="{97F8562C-2A42-47C5-9019-82172BD7746B}" dt="2021-04-23T10:26:04.444" v="10674" actId="478"/>
          <ac:picMkLst>
            <pc:docMk/>
            <pc:sldMk cId="3234644742" sldId="287"/>
            <ac:picMk id="3" creationId="{3818F0CA-909F-4C29-BBBD-7D12A7228E52}"/>
          </ac:picMkLst>
        </pc:picChg>
        <pc:picChg chg="add mod">
          <ac:chgData name="Helena Morris" userId="0064647f-9f98-4cb2-8fb8-b610d4a5700d" providerId="ADAL" clId="{97F8562C-2A42-47C5-9019-82172BD7746B}" dt="2021-03-12T15:59:55.334" v="3635" actId="14100"/>
          <ac:picMkLst>
            <pc:docMk/>
            <pc:sldMk cId="3234644742" sldId="287"/>
            <ac:picMk id="3" creationId="{3AE8F86C-DB88-4E9E-BABD-D48A8CF2C98A}"/>
          </ac:picMkLst>
        </pc:picChg>
        <pc:picChg chg="add del mod">
          <ac:chgData name="Helena Morris" userId="0064647f-9f98-4cb2-8fb8-b610d4a5700d" providerId="ADAL" clId="{97F8562C-2A42-47C5-9019-82172BD7746B}" dt="2021-04-06T12:36:46.103" v="8886" actId="478"/>
          <ac:picMkLst>
            <pc:docMk/>
            <pc:sldMk cId="3234644742" sldId="287"/>
            <ac:picMk id="3" creationId="{8A061789-F03C-49C8-A25F-E80F91286A18}"/>
          </ac:picMkLst>
        </pc:picChg>
        <pc:picChg chg="add del mod">
          <ac:chgData name="Helena Morris" userId="0064647f-9f98-4cb2-8fb8-b610d4a5700d" providerId="ADAL" clId="{97F8562C-2A42-47C5-9019-82172BD7746B}" dt="2021-05-07T11:36:58.259" v="14202" actId="478"/>
          <ac:picMkLst>
            <pc:docMk/>
            <pc:sldMk cId="3234644742" sldId="287"/>
            <ac:picMk id="3" creationId="{95FE54E3-AA3E-4101-9A2A-1D2B2E359FE7}"/>
          </ac:picMkLst>
        </pc:picChg>
        <pc:picChg chg="add del mod">
          <ac:chgData name="Helena Morris" userId="0064647f-9f98-4cb2-8fb8-b610d4a5700d" providerId="ADAL" clId="{97F8562C-2A42-47C5-9019-82172BD7746B}" dt="2021-05-20T15:09:27.050" v="16987" actId="478"/>
          <ac:picMkLst>
            <pc:docMk/>
            <pc:sldMk cId="3234644742" sldId="287"/>
            <ac:picMk id="3" creationId="{988D64ED-191E-4134-903C-1ADC248ECD68}"/>
          </ac:picMkLst>
        </pc:picChg>
        <pc:picChg chg="add del mod">
          <ac:chgData name="Helena Morris" userId="0064647f-9f98-4cb2-8fb8-b610d4a5700d" providerId="ADAL" clId="{97F8562C-2A42-47C5-9019-82172BD7746B}" dt="2021-07-01T15:04:11.402" v="26644" actId="478"/>
          <ac:picMkLst>
            <pc:docMk/>
            <pc:sldMk cId="3234644742" sldId="287"/>
            <ac:picMk id="3" creationId="{CC63F187-C715-44A0-ABD8-B1780F6A96F0}"/>
          </ac:picMkLst>
        </pc:picChg>
        <pc:picChg chg="add del mod">
          <ac:chgData name="Helena Morris" userId="0064647f-9f98-4cb2-8fb8-b610d4a5700d" providerId="ADAL" clId="{97F8562C-2A42-47C5-9019-82172BD7746B}" dt="2021-06-10T15:57:13.857" v="21325" actId="478"/>
          <ac:picMkLst>
            <pc:docMk/>
            <pc:sldMk cId="3234644742" sldId="287"/>
            <ac:picMk id="3" creationId="{E5CD7D53-FA6D-429B-83FC-E017C241C12E}"/>
          </ac:picMkLst>
        </pc:picChg>
        <pc:picChg chg="del">
          <ac:chgData name="Helena Morris" userId="0064647f-9f98-4cb2-8fb8-b610d4a5700d" providerId="ADAL" clId="{97F8562C-2A42-47C5-9019-82172BD7746B}" dt="2021-03-12T15:59:34.859" v="3629" actId="478"/>
          <ac:picMkLst>
            <pc:docMk/>
            <pc:sldMk cId="3234644742" sldId="287"/>
            <ac:picMk id="4" creationId="{0CC21112-97EC-4593-95EA-C0688782D198}"/>
          </ac:picMkLst>
        </pc:picChg>
        <pc:picChg chg="add mod">
          <ac:chgData name="Helena Morris" userId="0064647f-9f98-4cb2-8fb8-b610d4a5700d" providerId="ADAL" clId="{97F8562C-2A42-47C5-9019-82172BD7746B}" dt="2021-04-06T12:37:04.585" v="8891" actId="14100"/>
          <ac:picMkLst>
            <pc:docMk/>
            <pc:sldMk cId="3234644742" sldId="287"/>
            <ac:picMk id="4" creationId="{6E8644C6-52BC-4CE3-96D3-C2F2A18C7694}"/>
          </ac:picMkLst>
        </pc:picChg>
        <pc:picChg chg="add del mod">
          <ac:chgData name="Helena Morris" userId="0064647f-9f98-4cb2-8fb8-b610d4a5700d" providerId="ADAL" clId="{97F8562C-2A42-47C5-9019-82172BD7746B}" dt="2021-04-30T10:38:35.615" v="12752" actId="478"/>
          <ac:picMkLst>
            <pc:docMk/>
            <pc:sldMk cId="3234644742" sldId="287"/>
            <ac:picMk id="4" creationId="{9D58A24C-A8B3-48AB-A5E0-6DDC1E009425}"/>
          </ac:picMkLst>
        </pc:picChg>
        <pc:picChg chg="add mod">
          <ac:chgData name="Helena Morris" userId="0064647f-9f98-4cb2-8fb8-b610d4a5700d" providerId="ADAL" clId="{97F8562C-2A42-47C5-9019-82172BD7746B}" dt="2021-06-24T16:14:32.181" v="25590" actId="14100"/>
          <ac:picMkLst>
            <pc:docMk/>
            <pc:sldMk cId="3234644742" sldId="287"/>
            <ac:picMk id="4" creationId="{AC28F070-6180-4F3B-BD46-190D3F7A2F7D}"/>
          </ac:picMkLst>
        </pc:picChg>
        <pc:picChg chg="add mod">
          <ac:chgData name="Helena Morris" userId="0064647f-9f98-4cb2-8fb8-b610d4a5700d" providerId="ADAL" clId="{97F8562C-2A42-47C5-9019-82172BD7746B}" dt="2021-05-20T15:09:43.496" v="16992" actId="14100"/>
          <ac:picMkLst>
            <pc:docMk/>
            <pc:sldMk cId="3234644742" sldId="287"/>
            <ac:picMk id="4" creationId="{B1CA6D8B-CC11-4E24-8CC9-532C4A0BB9A1}"/>
          </ac:picMkLst>
        </pc:picChg>
        <pc:picChg chg="del">
          <ac:chgData name="Helena Morris" userId="0064647f-9f98-4cb2-8fb8-b610d4a5700d" providerId="ADAL" clId="{97F8562C-2A42-47C5-9019-82172BD7746B}" dt="2021-03-19T12:03:11.850" v="5129" actId="478"/>
          <ac:picMkLst>
            <pc:docMk/>
            <pc:sldMk cId="3234644742" sldId="287"/>
            <ac:picMk id="4" creationId="{EE22028C-7EF1-42D1-BBD6-A4F80ACCA411}"/>
          </ac:picMkLst>
        </pc:picChg>
        <pc:picChg chg="add del mod">
          <ac:chgData name="Helena Morris" userId="0064647f-9f98-4cb2-8fb8-b610d4a5700d" providerId="ADAL" clId="{97F8562C-2A42-47C5-9019-82172BD7746B}" dt="2021-05-14T10:01:13.245" v="15399" actId="478"/>
          <ac:picMkLst>
            <pc:docMk/>
            <pc:sldMk cId="3234644742" sldId="287"/>
            <ac:picMk id="4" creationId="{F99F4149-67D0-45F9-9915-7CA3CA803B3B}"/>
          </ac:picMkLst>
        </pc:picChg>
        <pc:picChg chg="add mod">
          <ac:chgData name="Helena Morris" userId="0064647f-9f98-4cb2-8fb8-b610d4a5700d" providerId="ADAL" clId="{97F8562C-2A42-47C5-9019-82172BD7746B}" dt="2021-07-01T15:04:26.530" v="26649" actId="14100"/>
          <ac:picMkLst>
            <pc:docMk/>
            <pc:sldMk cId="3234644742" sldId="287"/>
            <ac:picMk id="5" creationId="{7F62E065-095E-4D83-9763-DC106ADDC218}"/>
          </ac:picMkLst>
        </pc:picChg>
        <pc:picChg chg="add mod">
          <ac:chgData name="Helena Morris" userId="0064647f-9f98-4cb2-8fb8-b610d4a5700d" providerId="ADAL" clId="{97F8562C-2A42-47C5-9019-82172BD7746B}" dt="2021-03-26T12:32:06.556" v="6928" actId="14100"/>
          <ac:picMkLst>
            <pc:docMk/>
            <pc:sldMk cId="3234644742" sldId="287"/>
            <ac:picMk id="5" creationId="{E91148E5-704C-4A86-998B-CA12059B50E8}"/>
          </ac:picMkLst>
        </pc:picChg>
        <pc:picChg chg="del">
          <ac:chgData name="Helena Morris" userId="0064647f-9f98-4cb2-8fb8-b610d4a5700d" providerId="ADAL" clId="{97F8562C-2A42-47C5-9019-82172BD7746B}" dt="2021-06-03T13:54:28.589" v="18992" actId="478"/>
          <ac:picMkLst>
            <pc:docMk/>
            <pc:sldMk cId="3234644742" sldId="287"/>
            <ac:picMk id="13314" creationId="{07F0FE7E-3E87-4CD7-95B9-800954FD0476}"/>
          </ac:picMkLst>
        </pc:picChg>
      </pc:sldChg>
      <pc:sldChg chg="addSp delSp modSp mod modNotesTx">
        <pc:chgData name="Helena Morris" userId="0064647f-9f98-4cb2-8fb8-b610d4a5700d" providerId="ADAL" clId="{97F8562C-2A42-47C5-9019-82172BD7746B}" dt="2021-07-02T11:16:55.516" v="27675" actId="14100"/>
        <pc:sldMkLst>
          <pc:docMk/>
          <pc:sldMk cId="414392437" sldId="288"/>
        </pc:sldMkLst>
        <pc:spChg chg="mod">
          <ac:chgData name="Helena Morris" userId="0064647f-9f98-4cb2-8fb8-b610d4a5700d" providerId="ADAL" clId="{97F8562C-2A42-47C5-9019-82172BD7746B}" dt="2021-07-01T15:24:49.791" v="26781" actId="20577"/>
          <ac:spMkLst>
            <pc:docMk/>
            <pc:sldMk cId="414392437" sldId="288"/>
            <ac:spMk id="5" creationId="{1556D7C0-E693-4137-80B6-8C9FB1E46246}"/>
          </ac:spMkLst>
        </pc:spChg>
        <pc:spChg chg="del mod">
          <ac:chgData name="Helena Morris" userId="0064647f-9f98-4cb2-8fb8-b610d4a5700d" providerId="ADAL" clId="{97F8562C-2A42-47C5-9019-82172BD7746B}" dt="2021-05-14T10:33:48.471" v="15844" actId="21"/>
          <ac:spMkLst>
            <pc:docMk/>
            <pc:sldMk cId="414392437" sldId="288"/>
            <ac:spMk id="7" creationId="{676EBE14-57C3-4CA6-9A80-C3D38A512ECA}"/>
          </ac:spMkLst>
        </pc:spChg>
        <pc:spChg chg="add mod">
          <ac:chgData name="Helena Morris" userId="0064647f-9f98-4cb2-8fb8-b610d4a5700d" providerId="ADAL" clId="{97F8562C-2A42-47C5-9019-82172BD7746B}" dt="2021-07-01T15:19:36.595" v="26693"/>
          <ac:spMkLst>
            <pc:docMk/>
            <pc:sldMk cId="414392437" sldId="288"/>
            <ac:spMk id="13" creationId="{2B15B166-0AC4-4827-9ADD-84A06AA7CF5D}"/>
          </ac:spMkLst>
        </pc:spChg>
        <pc:spChg chg="add del mod">
          <ac:chgData name="Helena Morris" userId="0064647f-9f98-4cb2-8fb8-b610d4a5700d" providerId="ADAL" clId="{97F8562C-2A42-47C5-9019-82172BD7746B}" dt="2021-06-24T15:23:46.177" v="24903" actId="21"/>
          <ac:spMkLst>
            <pc:docMk/>
            <pc:sldMk cId="414392437" sldId="288"/>
            <ac:spMk id="13" creationId="{446BA41A-D0C9-45D7-8FDB-BB460628B05C}"/>
          </ac:spMkLst>
        </pc:spChg>
        <pc:spChg chg="add del mod">
          <ac:chgData name="Helena Morris" userId="0064647f-9f98-4cb2-8fb8-b610d4a5700d" providerId="ADAL" clId="{97F8562C-2A42-47C5-9019-82172BD7746B}" dt="2021-05-20T15:36:28.499" v="17259" actId="21"/>
          <ac:spMkLst>
            <pc:docMk/>
            <pc:sldMk cId="414392437" sldId="288"/>
            <ac:spMk id="13" creationId="{7B062D1D-7027-4065-92CF-EC358E54773E}"/>
          </ac:spMkLst>
        </pc:spChg>
        <pc:spChg chg="add del mod">
          <ac:chgData name="Helena Morris" userId="0064647f-9f98-4cb2-8fb8-b610d4a5700d" providerId="ADAL" clId="{97F8562C-2A42-47C5-9019-82172BD7746B}" dt="2021-06-10T16:13:05.943" v="21455" actId="21"/>
          <ac:spMkLst>
            <pc:docMk/>
            <pc:sldMk cId="414392437" sldId="288"/>
            <ac:spMk id="13" creationId="{C57CC31F-6C3B-401B-BF9A-F9966152A91E}"/>
          </ac:spMkLst>
        </pc:spChg>
        <pc:spChg chg="add del mod">
          <ac:chgData name="Helena Morris" userId="0064647f-9f98-4cb2-8fb8-b610d4a5700d" providerId="ADAL" clId="{97F8562C-2A42-47C5-9019-82172BD7746B}" dt="2021-05-20T15:37:12.667" v="17266" actId="21"/>
          <ac:spMkLst>
            <pc:docMk/>
            <pc:sldMk cId="414392437" sldId="288"/>
            <ac:spMk id="14" creationId="{98D45F50-751D-42BC-9352-809CF7453F47}"/>
          </ac:spMkLst>
        </pc:spChg>
        <pc:spChg chg="add mod">
          <ac:chgData name="Helena Morris" userId="0064647f-9f98-4cb2-8fb8-b610d4a5700d" providerId="ADAL" clId="{97F8562C-2A42-47C5-9019-82172BD7746B}" dt="2021-07-01T15:20:21.305" v="26702"/>
          <ac:spMkLst>
            <pc:docMk/>
            <pc:sldMk cId="414392437" sldId="288"/>
            <ac:spMk id="14" creationId="{AAC6774D-4270-44AF-8C42-FDFFAB8F9702}"/>
          </ac:spMkLst>
        </pc:spChg>
        <pc:spChg chg="add del mod">
          <ac:chgData name="Helena Morris" userId="0064647f-9f98-4cb2-8fb8-b610d4a5700d" providerId="ADAL" clId="{97F8562C-2A42-47C5-9019-82172BD7746B}" dt="2021-06-24T15:24:02.649" v="24907" actId="21"/>
          <ac:spMkLst>
            <pc:docMk/>
            <pc:sldMk cId="414392437" sldId="288"/>
            <ac:spMk id="14" creationId="{C762D9FB-C742-403E-AC90-65153195139C}"/>
          </ac:spMkLst>
        </pc:spChg>
        <pc:spChg chg="add del mod">
          <ac:chgData name="Helena Morris" userId="0064647f-9f98-4cb2-8fb8-b610d4a5700d" providerId="ADAL" clId="{97F8562C-2A42-47C5-9019-82172BD7746B}" dt="2021-06-10T16:13:22.714" v="21459" actId="21"/>
          <ac:spMkLst>
            <pc:docMk/>
            <pc:sldMk cId="414392437" sldId="288"/>
            <ac:spMk id="14" creationId="{D277C033-CAE0-43DA-BA2A-A1BD0548BC07}"/>
          </ac:spMkLst>
        </pc:spChg>
        <pc:spChg chg="del mod">
          <ac:chgData name="Helena Morris" userId="0064647f-9f98-4cb2-8fb8-b610d4a5700d" providerId="ADAL" clId="{97F8562C-2A42-47C5-9019-82172BD7746B}" dt="2021-05-14T10:35:04.220" v="15857" actId="21"/>
          <ac:spMkLst>
            <pc:docMk/>
            <pc:sldMk cId="414392437" sldId="288"/>
            <ac:spMk id="15" creationId="{0536314D-63CA-4FE8-BEF5-81AC85492BA6}"/>
          </ac:spMkLst>
        </pc:spChg>
        <pc:spChg chg="add del mod">
          <ac:chgData name="Helena Morris" userId="0064647f-9f98-4cb2-8fb8-b610d4a5700d" providerId="ADAL" clId="{97F8562C-2A42-47C5-9019-82172BD7746B}" dt="2021-06-17T16:57:07.043" v="23765" actId="21"/>
          <ac:spMkLst>
            <pc:docMk/>
            <pc:sldMk cId="414392437" sldId="288"/>
            <ac:spMk id="15" creationId="{2AB3FAE0-5CFB-4D9D-AA36-82696A8DFFBF}"/>
          </ac:spMkLst>
        </pc:spChg>
        <pc:spChg chg="add del mod">
          <ac:chgData name="Helena Morris" userId="0064647f-9f98-4cb2-8fb8-b610d4a5700d" providerId="ADAL" clId="{97F8562C-2A42-47C5-9019-82172BD7746B}" dt="2021-06-04T09:35:58.373" v="20086" actId="21"/>
          <ac:spMkLst>
            <pc:docMk/>
            <pc:sldMk cId="414392437" sldId="288"/>
            <ac:spMk id="15" creationId="{694C7761-79F5-4FFA-B734-73C8001E2D35}"/>
          </ac:spMkLst>
        </pc:spChg>
        <pc:spChg chg="add del mod">
          <ac:chgData name="Helena Morris" userId="0064647f-9f98-4cb2-8fb8-b610d4a5700d" providerId="ADAL" clId="{97F8562C-2A42-47C5-9019-82172BD7746B}" dt="2021-07-01T15:19:27.932" v="26691" actId="21"/>
          <ac:spMkLst>
            <pc:docMk/>
            <pc:sldMk cId="414392437" sldId="288"/>
            <ac:spMk id="15" creationId="{E5D4412C-EC40-477A-B443-CA6B94B7FB5E}"/>
          </ac:spMkLst>
        </pc:spChg>
        <pc:spChg chg="del mod">
          <ac:chgData name="Helena Morris" userId="0064647f-9f98-4cb2-8fb8-b610d4a5700d" providerId="ADAL" clId="{97F8562C-2A42-47C5-9019-82172BD7746B}" dt="2021-05-14T10:32:50.109" v="15831" actId="21"/>
          <ac:spMkLst>
            <pc:docMk/>
            <pc:sldMk cId="414392437" sldId="288"/>
            <ac:spMk id="16" creationId="{006CE932-849E-4962-AB1C-2FBD1A5B5272}"/>
          </ac:spMkLst>
        </pc:spChg>
        <pc:spChg chg="add del mod">
          <ac:chgData name="Helena Morris" userId="0064647f-9f98-4cb2-8fb8-b610d4a5700d" providerId="ADAL" clId="{97F8562C-2A42-47C5-9019-82172BD7746B}" dt="2021-07-01T15:20:11.953" v="26700" actId="21"/>
          <ac:spMkLst>
            <pc:docMk/>
            <pc:sldMk cId="414392437" sldId="288"/>
            <ac:spMk id="16" creationId="{0C336BE8-0E0A-495A-9731-C3A5FD46C598}"/>
          </ac:spMkLst>
        </pc:spChg>
        <pc:spChg chg="add del mod">
          <ac:chgData name="Helena Morris" userId="0064647f-9f98-4cb2-8fb8-b610d4a5700d" providerId="ADAL" clId="{97F8562C-2A42-47C5-9019-82172BD7746B}" dt="2021-06-17T16:57:30.169" v="23769" actId="21"/>
          <ac:spMkLst>
            <pc:docMk/>
            <pc:sldMk cId="414392437" sldId="288"/>
            <ac:spMk id="16" creationId="{5CCDC05A-7B0B-4847-BE0C-25B1253CF08E}"/>
          </ac:spMkLst>
        </pc:spChg>
        <pc:spChg chg="add del mod">
          <ac:chgData name="Helena Morris" userId="0064647f-9f98-4cb2-8fb8-b610d4a5700d" providerId="ADAL" clId="{97F8562C-2A42-47C5-9019-82172BD7746B}" dt="2021-06-04T09:36:20.105" v="20090" actId="21"/>
          <ac:spMkLst>
            <pc:docMk/>
            <pc:sldMk cId="414392437" sldId="288"/>
            <ac:spMk id="16" creationId="{BE9D4EE3-4D14-4BF1-B6F0-C607D82CD313}"/>
          </ac:spMkLst>
        </pc:spChg>
        <pc:spChg chg="del mod">
          <ac:chgData name="Helena Morris" userId="0064647f-9f98-4cb2-8fb8-b610d4a5700d" providerId="ADAL" clId="{97F8562C-2A42-47C5-9019-82172BD7746B}" dt="2021-05-14T10:34:18.536" v="15849" actId="21"/>
          <ac:spMkLst>
            <pc:docMk/>
            <pc:sldMk cId="414392437" sldId="288"/>
            <ac:spMk id="17" creationId="{14A6092A-3707-4D09-8B70-2DA5595BC4B8}"/>
          </ac:spMkLst>
        </pc:spChg>
        <pc:spChg chg="add del mod">
          <ac:chgData name="Helena Morris" userId="0064647f-9f98-4cb2-8fb8-b610d4a5700d" providerId="ADAL" clId="{97F8562C-2A42-47C5-9019-82172BD7746B}" dt="2021-06-04T09:36:42.381" v="20094" actId="21"/>
          <ac:spMkLst>
            <pc:docMk/>
            <pc:sldMk cId="414392437" sldId="288"/>
            <ac:spMk id="17" creationId="{3B3D566A-6EE1-4BB3-9A77-3434C1CADB15}"/>
          </ac:spMkLst>
        </pc:spChg>
        <pc:spChg chg="add del mod">
          <ac:chgData name="Helena Morris" userId="0064647f-9f98-4cb2-8fb8-b610d4a5700d" providerId="ADAL" clId="{97F8562C-2A42-47C5-9019-82172BD7746B}" dt="2021-06-17T16:57:46.820" v="23773" actId="21"/>
          <ac:spMkLst>
            <pc:docMk/>
            <pc:sldMk cId="414392437" sldId="288"/>
            <ac:spMk id="17" creationId="{72B526BB-766E-49B5-A718-03540A7C3ED6}"/>
          </ac:spMkLst>
        </pc:spChg>
        <pc:spChg chg="add del mod">
          <ac:chgData name="Helena Morris" userId="0064647f-9f98-4cb2-8fb8-b610d4a5700d" providerId="ADAL" clId="{97F8562C-2A42-47C5-9019-82172BD7746B}" dt="2021-07-01T15:20:57.909" v="26711" actId="21"/>
          <ac:spMkLst>
            <pc:docMk/>
            <pc:sldMk cId="414392437" sldId="288"/>
            <ac:spMk id="17" creationId="{F0A5A69F-0CD2-4ACC-A802-952CD319526C}"/>
          </ac:spMkLst>
        </pc:spChg>
        <pc:spChg chg="add del mod">
          <ac:chgData name="Helena Morris" userId="0064647f-9f98-4cb2-8fb8-b610d4a5700d" providerId="ADAL" clId="{97F8562C-2A42-47C5-9019-82172BD7746B}" dt="2021-06-10T16:13:39.882" v="21463" actId="21"/>
          <ac:spMkLst>
            <pc:docMk/>
            <pc:sldMk cId="414392437" sldId="288"/>
            <ac:spMk id="18" creationId="{5839104E-A708-44D1-87AC-0E43B102E2CA}"/>
          </ac:spMkLst>
        </pc:spChg>
        <pc:spChg chg="add mod">
          <ac:chgData name="Helena Morris" userId="0064647f-9f98-4cb2-8fb8-b610d4a5700d" providerId="ADAL" clId="{97F8562C-2A42-47C5-9019-82172BD7746B}" dt="2021-07-01T15:21:06.347" v="26713"/>
          <ac:spMkLst>
            <pc:docMk/>
            <pc:sldMk cId="414392437" sldId="288"/>
            <ac:spMk id="18" creationId="{64413077-BF0D-477A-9445-570EB4E24EF2}"/>
          </ac:spMkLst>
        </pc:spChg>
        <pc:spChg chg="add del mod">
          <ac:chgData name="Helena Morris" userId="0064647f-9f98-4cb2-8fb8-b610d4a5700d" providerId="ADAL" clId="{97F8562C-2A42-47C5-9019-82172BD7746B}" dt="2021-06-24T15:24:19.105" v="24911" actId="21"/>
          <ac:spMkLst>
            <pc:docMk/>
            <pc:sldMk cId="414392437" sldId="288"/>
            <ac:spMk id="18" creationId="{6A08E0A4-6902-4F68-8519-D1964287D5CE}"/>
          </ac:spMkLst>
        </pc:spChg>
        <pc:spChg chg="add del mod">
          <ac:chgData name="Helena Morris" userId="0064647f-9f98-4cb2-8fb8-b610d4a5700d" providerId="ADAL" clId="{97F8562C-2A42-47C5-9019-82172BD7746B}" dt="2021-05-20T15:38:25.347" v="17277" actId="21"/>
          <ac:spMkLst>
            <pc:docMk/>
            <pc:sldMk cId="414392437" sldId="288"/>
            <ac:spMk id="18" creationId="{CF055105-48A8-4BAE-8AE1-5FC163ADE519}"/>
          </ac:spMkLst>
        </pc:spChg>
        <pc:spChg chg="mod">
          <ac:chgData name="Helena Morris" userId="0064647f-9f98-4cb2-8fb8-b610d4a5700d" providerId="ADAL" clId="{97F8562C-2A42-47C5-9019-82172BD7746B}" dt="2021-07-01T15:17:22.694" v="26676" actId="20577"/>
          <ac:spMkLst>
            <pc:docMk/>
            <pc:sldMk cId="414392437" sldId="288"/>
            <ac:spMk id="19" creationId="{99CD6CD7-9244-43A8-863F-3CE101FEC69A}"/>
          </ac:spMkLst>
        </pc:spChg>
        <pc:spChg chg="add del mod">
          <ac:chgData name="Helena Morris" userId="0064647f-9f98-4cb2-8fb8-b610d4a5700d" providerId="ADAL" clId="{97F8562C-2A42-47C5-9019-82172BD7746B}" dt="2021-05-14T10:34:57.606" v="15855"/>
          <ac:spMkLst>
            <pc:docMk/>
            <pc:sldMk cId="414392437" sldId="288"/>
            <ac:spMk id="20" creationId="{214A4673-9015-412B-A718-B76E258670EC}"/>
          </ac:spMkLst>
        </pc:spChg>
        <pc:spChg chg="mod">
          <ac:chgData name="Helena Morris" userId="0064647f-9f98-4cb2-8fb8-b610d4a5700d" providerId="ADAL" clId="{97F8562C-2A42-47C5-9019-82172BD7746B}" dt="2021-04-23T11:00:50.401" v="10943" actId="20577"/>
          <ac:spMkLst>
            <pc:docMk/>
            <pc:sldMk cId="414392437" sldId="288"/>
            <ac:spMk id="20" creationId="{42142B54-8A2B-41B6-B26E-EDDBD0F8D29C}"/>
          </ac:spMkLst>
        </pc:spChg>
        <pc:spChg chg="add del mod">
          <ac:chgData name="Helena Morris" userId="0064647f-9f98-4cb2-8fb8-b610d4a5700d" providerId="ADAL" clId="{97F8562C-2A42-47C5-9019-82172BD7746B}" dt="2021-07-01T15:21:36.374" v="26717" actId="21"/>
          <ac:spMkLst>
            <pc:docMk/>
            <pc:sldMk cId="414392437" sldId="288"/>
            <ac:spMk id="20" creationId="{6A2C574E-1349-495D-9C04-5F3DC5B5F9FC}"/>
          </ac:spMkLst>
        </pc:spChg>
        <pc:spChg chg="add del mod">
          <ac:chgData name="Helena Morris" userId="0064647f-9f98-4cb2-8fb8-b610d4a5700d" providerId="ADAL" clId="{97F8562C-2A42-47C5-9019-82172BD7746B}" dt="2021-06-17T16:58:00.689" v="23777" actId="21"/>
          <ac:spMkLst>
            <pc:docMk/>
            <pc:sldMk cId="414392437" sldId="288"/>
            <ac:spMk id="20" creationId="{6B3010F3-A515-43F5-9CFF-99F77A53B251}"/>
          </ac:spMkLst>
        </pc:spChg>
        <pc:spChg chg="add del mod">
          <ac:chgData name="Helena Morris" userId="0064647f-9f98-4cb2-8fb8-b610d4a5700d" providerId="ADAL" clId="{97F8562C-2A42-47C5-9019-82172BD7746B}" dt="2021-06-04T09:36:57.490" v="20098" actId="21"/>
          <ac:spMkLst>
            <pc:docMk/>
            <pc:sldMk cId="414392437" sldId="288"/>
            <ac:spMk id="20" creationId="{E8D22F64-5695-4BA9-BC9A-F682A623C6CC}"/>
          </ac:spMkLst>
        </pc:spChg>
        <pc:spChg chg="add mod">
          <ac:chgData name="Helena Morris" userId="0064647f-9f98-4cb2-8fb8-b610d4a5700d" providerId="ADAL" clId="{97F8562C-2A42-47C5-9019-82172BD7746B}" dt="2021-07-01T15:21:54.983" v="26723" actId="20577"/>
          <ac:spMkLst>
            <pc:docMk/>
            <pc:sldMk cId="414392437" sldId="288"/>
            <ac:spMk id="21" creationId="{2B00540E-1882-454F-A6D4-6C7EC89F30ED}"/>
          </ac:spMkLst>
        </pc:spChg>
        <pc:spChg chg="add del mod">
          <ac:chgData name="Helena Morris" userId="0064647f-9f98-4cb2-8fb8-b610d4a5700d" providerId="ADAL" clId="{97F8562C-2A42-47C5-9019-82172BD7746B}" dt="2021-06-10T16:13:57.584" v="21467" actId="21"/>
          <ac:spMkLst>
            <pc:docMk/>
            <pc:sldMk cId="414392437" sldId="288"/>
            <ac:spMk id="21" creationId="{54DD826C-F115-4A5D-BD2D-BDDE6DB6C5C7}"/>
          </ac:spMkLst>
        </pc:spChg>
        <pc:spChg chg="mod">
          <ac:chgData name="Helena Morris" userId="0064647f-9f98-4cb2-8fb8-b610d4a5700d" providerId="ADAL" clId="{97F8562C-2A42-47C5-9019-82172BD7746B}" dt="2021-04-23T11:00:57.461" v="10945" actId="20577"/>
          <ac:spMkLst>
            <pc:docMk/>
            <pc:sldMk cId="414392437" sldId="288"/>
            <ac:spMk id="21" creationId="{5D794CDB-EA32-489F-94FD-939EF8406D4D}"/>
          </ac:spMkLst>
        </pc:spChg>
        <pc:spChg chg="add del mod">
          <ac:chgData name="Helena Morris" userId="0064647f-9f98-4cb2-8fb8-b610d4a5700d" providerId="ADAL" clId="{97F8562C-2A42-47C5-9019-82172BD7746B}" dt="2021-06-24T15:24:38.839" v="24915" actId="21"/>
          <ac:spMkLst>
            <pc:docMk/>
            <pc:sldMk cId="414392437" sldId="288"/>
            <ac:spMk id="21" creationId="{7B997991-E2EA-45FD-8DBD-551CF24989BC}"/>
          </ac:spMkLst>
        </pc:spChg>
        <pc:spChg chg="add del mod">
          <ac:chgData name="Helena Morris" userId="0064647f-9f98-4cb2-8fb8-b610d4a5700d" providerId="ADAL" clId="{97F8562C-2A42-47C5-9019-82172BD7746B}" dt="2021-05-20T15:38:46.982" v="17282" actId="21"/>
          <ac:spMkLst>
            <pc:docMk/>
            <pc:sldMk cId="414392437" sldId="288"/>
            <ac:spMk id="21" creationId="{919F3038-E8E0-4A90-8062-82D41033E8C9}"/>
          </ac:spMkLst>
        </pc:spChg>
        <pc:spChg chg="mod">
          <ac:chgData name="Helena Morris" userId="0064647f-9f98-4cb2-8fb8-b610d4a5700d" providerId="ADAL" clId="{97F8562C-2A42-47C5-9019-82172BD7746B}" dt="2021-04-23T11:01:05.191" v="10949" actId="20577"/>
          <ac:spMkLst>
            <pc:docMk/>
            <pc:sldMk cId="414392437" sldId="288"/>
            <ac:spMk id="22" creationId="{27ECD931-1E9A-42EF-96AC-5EF6EE7EB244}"/>
          </ac:spMkLst>
        </pc:spChg>
        <pc:graphicFrameChg chg="add del mod">
          <ac:chgData name="Helena Morris" userId="0064647f-9f98-4cb2-8fb8-b610d4a5700d" providerId="ADAL" clId="{97F8562C-2A42-47C5-9019-82172BD7746B}" dt="2021-06-24T15:23:02.304" v="24896" actId="478"/>
          <ac:graphicFrameMkLst>
            <pc:docMk/>
            <pc:sldMk cId="414392437" sldId="288"/>
            <ac:graphicFrameMk id="7" creationId="{69B9BBBB-0CA6-4E80-BB29-1E441E5061ED}"/>
          </ac:graphicFrameMkLst>
        </pc:graphicFrameChg>
        <pc:picChg chg="add mod">
          <ac:chgData name="Helena Morris" userId="0064647f-9f98-4cb2-8fb8-b610d4a5700d" providerId="ADAL" clId="{97F8562C-2A42-47C5-9019-82172BD7746B}" dt="2021-07-02T11:16:55.516" v="27675" actId="14100"/>
          <ac:picMkLst>
            <pc:docMk/>
            <pc:sldMk cId="414392437" sldId="288"/>
            <ac:picMk id="3" creationId="{01986E55-6644-4F44-B54F-CE9FE96FFA9B}"/>
          </ac:picMkLst>
        </pc:picChg>
        <pc:picChg chg="add mod">
          <ac:chgData name="Helena Morris" userId="0064647f-9f98-4cb2-8fb8-b610d4a5700d" providerId="ADAL" clId="{97F8562C-2A42-47C5-9019-82172BD7746B}" dt="2021-03-26T12:50:41.875" v="7151" actId="14100"/>
          <ac:picMkLst>
            <pc:docMk/>
            <pc:sldMk cId="414392437" sldId="288"/>
            <ac:picMk id="3" creationId="{065278FE-FBF0-43DE-AF9B-8840D57E1336}"/>
          </ac:picMkLst>
        </pc:picChg>
        <pc:picChg chg="add del mod">
          <ac:chgData name="Helena Morris" userId="0064647f-9f98-4cb2-8fb8-b610d4a5700d" providerId="ADAL" clId="{97F8562C-2A42-47C5-9019-82172BD7746B}" dt="2021-06-10T16:11:12.735" v="21437" actId="478"/>
          <ac:picMkLst>
            <pc:docMk/>
            <pc:sldMk cId="414392437" sldId="288"/>
            <ac:picMk id="3" creationId="{29CBB80E-AEFD-4C33-8FD6-A673DDA8FE7D}"/>
          </ac:picMkLst>
        </pc:picChg>
        <pc:picChg chg="add mod">
          <ac:chgData name="Helena Morris" userId="0064647f-9f98-4cb2-8fb8-b610d4a5700d" providerId="ADAL" clId="{97F8562C-2A42-47C5-9019-82172BD7746B}" dt="2021-05-20T15:39:13.436" v="17287" actId="14100"/>
          <ac:picMkLst>
            <pc:docMk/>
            <pc:sldMk cId="414392437" sldId="288"/>
            <ac:picMk id="3" creationId="{3C8FEAF1-846C-4DF9-92CA-F14ABBFE19A5}"/>
          </ac:picMkLst>
        </pc:picChg>
        <pc:picChg chg="add mod">
          <ac:chgData name="Helena Morris" userId="0064647f-9f98-4cb2-8fb8-b610d4a5700d" providerId="ADAL" clId="{97F8562C-2A42-47C5-9019-82172BD7746B}" dt="2021-03-05T16:16:25.047" v="1453" actId="14100"/>
          <ac:picMkLst>
            <pc:docMk/>
            <pc:sldMk cId="414392437" sldId="288"/>
            <ac:picMk id="3" creationId="{4A8AE3C0-D25E-477E-8952-F5FDE4C3E20B}"/>
          </ac:picMkLst>
        </pc:picChg>
        <pc:picChg chg="add del mod">
          <ac:chgData name="Helena Morris" userId="0064647f-9f98-4cb2-8fb8-b610d4a5700d" providerId="ADAL" clId="{97F8562C-2A42-47C5-9019-82172BD7746B}" dt="2021-06-24T15:22:15.791" v="24894" actId="478"/>
          <ac:picMkLst>
            <pc:docMk/>
            <pc:sldMk cId="414392437" sldId="288"/>
            <ac:picMk id="3" creationId="{68361D79-22CE-462D-B31C-C73554AC9497}"/>
          </ac:picMkLst>
        </pc:picChg>
        <pc:picChg chg="add del mod modCrop">
          <ac:chgData name="Helena Morris" userId="0064647f-9f98-4cb2-8fb8-b610d4a5700d" providerId="ADAL" clId="{97F8562C-2A42-47C5-9019-82172BD7746B}" dt="2021-04-23T10:58:40.979" v="10931" actId="14100"/>
          <ac:picMkLst>
            <pc:docMk/>
            <pc:sldMk cId="414392437" sldId="288"/>
            <ac:picMk id="3" creationId="{6F072E3D-384A-4729-B3A1-DF7E0E201057}"/>
          </ac:picMkLst>
        </pc:picChg>
        <pc:picChg chg="del">
          <ac:chgData name="Helena Morris" userId="0064647f-9f98-4cb2-8fb8-b610d4a5700d" providerId="ADAL" clId="{97F8562C-2A42-47C5-9019-82172BD7746B}" dt="2021-05-14T10:30:07.063" v="15809" actId="478"/>
          <ac:picMkLst>
            <pc:docMk/>
            <pc:sldMk cId="414392437" sldId="288"/>
            <ac:picMk id="3" creationId="{842B33CA-F399-436C-9586-FDB9544CED9C}"/>
          </ac:picMkLst>
        </pc:picChg>
        <pc:picChg chg="add del mod">
          <ac:chgData name="Helena Morris" userId="0064647f-9f98-4cb2-8fb8-b610d4a5700d" providerId="ADAL" clId="{97F8562C-2A42-47C5-9019-82172BD7746B}" dt="2021-03-19T12:17:39.595" v="5359" actId="478"/>
          <ac:picMkLst>
            <pc:docMk/>
            <pc:sldMk cId="414392437" sldId="288"/>
            <ac:picMk id="3" creationId="{CB2263FC-CA9C-4317-B089-D235DAEA374E}"/>
          </ac:picMkLst>
        </pc:picChg>
        <pc:picChg chg="add del mod">
          <ac:chgData name="Helena Morris" userId="0064647f-9f98-4cb2-8fb8-b610d4a5700d" providerId="ADAL" clId="{97F8562C-2A42-47C5-9019-82172BD7746B}" dt="2021-03-26T12:50:23.820" v="7146" actId="478"/>
          <ac:picMkLst>
            <pc:docMk/>
            <pc:sldMk cId="414392437" sldId="288"/>
            <ac:picMk id="7" creationId="{700D8716-0457-439A-B6BF-30A8D7745038}"/>
          </ac:picMkLst>
        </pc:picChg>
        <pc:picChg chg="del">
          <ac:chgData name="Helena Morris" userId="0064647f-9f98-4cb2-8fb8-b610d4a5700d" providerId="ADAL" clId="{97F8562C-2A42-47C5-9019-82172BD7746B}" dt="2021-03-12T13:07:56.744" v="3174" actId="478"/>
          <ac:picMkLst>
            <pc:docMk/>
            <pc:sldMk cId="414392437" sldId="288"/>
            <ac:picMk id="7" creationId="{8015CB4E-9C0A-4A4D-876C-46EA5E7161AA}"/>
          </ac:picMkLst>
        </pc:picChg>
        <pc:picChg chg="add del mod">
          <ac:chgData name="Helena Morris" userId="0064647f-9f98-4cb2-8fb8-b610d4a5700d" providerId="ADAL" clId="{97F8562C-2A42-47C5-9019-82172BD7746B}" dt="2021-06-17T16:53:07.682" v="23735" actId="478"/>
          <ac:picMkLst>
            <pc:docMk/>
            <pc:sldMk cId="414392437" sldId="288"/>
            <ac:picMk id="7" creationId="{D7F923B0-D8A5-44E0-A4E3-1CDB205FDEDD}"/>
          </ac:picMkLst>
        </pc:picChg>
        <pc:picChg chg="add del mod">
          <ac:chgData name="Helena Morris" userId="0064647f-9f98-4cb2-8fb8-b610d4a5700d" providerId="ADAL" clId="{97F8562C-2A42-47C5-9019-82172BD7746B}" dt="2021-05-20T15:34:26.220" v="17223" actId="478"/>
          <ac:picMkLst>
            <pc:docMk/>
            <pc:sldMk cId="414392437" sldId="288"/>
            <ac:picMk id="8" creationId="{06BC15B7-9857-4E6F-B049-497F73839D90}"/>
          </ac:picMkLst>
        </pc:picChg>
        <pc:picChg chg="add del mod">
          <ac:chgData name="Helena Morris" userId="0064647f-9f98-4cb2-8fb8-b610d4a5700d" providerId="ADAL" clId="{97F8562C-2A42-47C5-9019-82172BD7746B}" dt="2021-07-01T15:18:17.762" v="26677" actId="478"/>
          <ac:picMkLst>
            <pc:docMk/>
            <pc:sldMk cId="414392437" sldId="288"/>
            <ac:picMk id="8" creationId="{326DB386-DAD1-41CE-BEE2-C5FE9456606E}"/>
          </ac:picMkLst>
        </pc:picChg>
        <pc:picChg chg="add del mod">
          <ac:chgData name="Helena Morris" userId="0064647f-9f98-4cb2-8fb8-b610d4a5700d" providerId="ADAL" clId="{97F8562C-2A42-47C5-9019-82172BD7746B}" dt="2021-04-06T12:57:08.059" v="9140" actId="478"/>
          <ac:picMkLst>
            <pc:docMk/>
            <pc:sldMk cId="414392437" sldId="288"/>
            <ac:picMk id="8" creationId="{7BB4F467-8DEB-4A6F-8730-F8708A6D3D29}"/>
          </ac:picMkLst>
        </pc:picChg>
        <pc:picChg chg="add del mod">
          <ac:chgData name="Helena Morris" userId="0064647f-9f98-4cb2-8fb8-b610d4a5700d" providerId="ADAL" clId="{97F8562C-2A42-47C5-9019-82172BD7746B}" dt="2021-04-23T10:51:19.046" v="10919"/>
          <ac:picMkLst>
            <pc:docMk/>
            <pc:sldMk cId="414392437" sldId="288"/>
            <ac:picMk id="8" creationId="{DC589383-EE55-4F26-AEF6-666BD6DE4AB1}"/>
          </ac:picMkLst>
        </pc:picChg>
        <pc:picChg chg="add mod">
          <ac:chgData name="Helena Morris" userId="0064647f-9f98-4cb2-8fb8-b610d4a5700d" providerId="ADAL" clId="{97F8562C-2A42-47C5-9019-82172BD7746B}" dt="2021-04-23T10:58:33.463" v="10929" actId="14100"/>
          <ac:picMkLst>
            <pc:docMk/>
            <pc:sldMk cId="414392437" sldId="288"/>
            <ac:picMk id="9" creationId="{62E056E5-6296-4DBA-81F7-42B05EA64490}"/>
          </ac:picMkLst>
        </pc:picChg>
        <pc:picChg chg="del">
          <ac:chgData name="Helena Morris" userId="0064647f-9f98-4cb2-8fb8-b610d4a5700d" providerId="ADAL" clId="{97F8562C-2A42-47C5-9019-82172BD7746B}" dt="2021-06-04T09:34:44.380" v="20061" actId="478"/>
          <ac:picMkLst>
            <pc:docMk/>
            <pc:sldMk cId="414392437" sldId="288"/>
            <ac:picMk id="16386" creationId="{954F11DF-76C9-44F0-BDDE-9B48CAE20E8F}"/>
          </ac:picMkLst>
        </pc:picChg>
      </pc:sldChg>
      <pc:sldChg chg="modNotesTx">
        <pc:chgData name="Helena Morris" userId="0064647f-9f98-4cb2-8fb8-b610d4a5700d" providerId="ADAL" clId="{97F8562C-2A42-47C5-9019-82172BD7746B}" dt="2021-03-26T12:57:28.653" v="7338" actId="20577"/>
        <pc:sldMkLst>
          <pc:docMk/>
          <pc:sldMk cId="114000793" sldId="290"/>
        </pc:sldMkLst>
      </pc:sldChg>
      <pc:sldChg chg="modNotesTx">
        <pc:chgData name="Helena Morris" userId="0064647f-9f98-4cb2-8fb8-b610d4a5700d" providerId="ADAL" clId="{97F8562C-2A42-47C5-9019-82172BD7746B}" dt="2021-03-26T12:57:33.822" v="7343" actId="6549"/>
        <pc:sldMkLst>
          <pc:docMk/>
          <pc:sldMk cId="317489076" sldId="291"/>
        </pc:sldMkLst>
      </pc:sldChg>
      <pc:sldChg chg="addSp delSp modSp mod modNotesTx">
        <pc:chgData name="Helena Morris" userId="0064647f-9f98-4cb2-8fb8-b610d4a5700d" providerId="ADAL" clId="{97F8562C-2A42-47C5-9019-82172BD7746B}" dt="2021-07-02T11:17:24.098" v="27676" actId="20577"/>
        <pc:sldMkLst>
          <pc:docMk/>
          <pc:sldMk cId="3016927468" sldId="292"/>
        </pc:sldMkLst>
        <pc:spChg chg="mod">
          <ac:chgData name="Helena Morris" userId="0064647f-9f98-4cb2-8fb8-b610d4a5700d" providerId="ADAL" clId="{97F8562C-2A42-47C5-9019-82172BD7746B}" dt="2021-07-02T11:16:02.414" v="27673" actId="20577"/>
          <ac:spMkLst>
            <pc:docMk/>
            <pc:sldMk cId="3016927468" sldId="292"/>
            <ac:spMk id="6" creationId="{916B3FED-571F-4AE5-B818-8C4047F3207A}"/>
          </ac:spMkLst>
        </pc:spChg>
        <pc:picChg chg="add del mod">
          <ac:chgData name="Helena Morris" userId="0064647f-9f98-4cb2-8fb8-b610d4a5700d" providerId="ADAL" clId="{97F8562C-2A42-47C5-9019-82172BD7746B}" dt="2021-05-21T11:43:23.496" v="18620" actId="478"/>
          <ac:picMkLst>
            <pc:docMk/>
            <pc:sldMk cId="3016927468" sldId="292"/>
            <ac:picMk id="3" creationId="{0DAC70A8-0B30-48BF-9BFB-0DCF6E0BB2D3}"/>
          </ac:picMkLst>
        </pc:picChg>
        <pc:picChg chg="add del mod">
          <ac:chgData name="Helena Morris" userId="0064647f-9f98-4cb2-8fb8-b610d4a5700d" providerId="ADAL" clId="{97F8562C-2A42-47C5-9019-82172BD7746B}" dt="2021-06-11T11:14:02.679" v="22024" actId="478"/>
          <ac:picMkLst>
            <pc:docMk/>
            <pc:sldMk cId="3016927468" sldId="292"/>
            <ac:picMk id="3" creationId="{3DE50896-782F-41FD-9F3D-CD7379FBCDAE}"/>
          </ac:picMkLst>
        </pc:picChg>
        <pc:picChg chg="add del mod">
          <ac:chgData name="Helena Morris" userId="0064647f-9f98-4cb2-8fb8-b610d4a5700d" providerId="ADAL" clId="{97F8562C-2A42-47C5-9019-82172BD7746B}" dt="2021-04-06T10:26:02.637" v="7989" actId="478"/>
          <ac:picMkLst>
            <pc:docMk/>
            <pc:sldMk cId="3016927468" sldId="292"/>
            <ac:picMk id="3" creationId="{4340E673-55FD-42DC-9B0A-3FBCDFF28198}"/>
          </ac:picMkLst>
        </pc:picChg>
        <pc:picChg chg="del">
          <ac:chgData name="Helena Morris" userId="0064647f-9f98-4cb2-8fb8-b610d4a5700d" providerId="ADAL" clId="{97F8562C-2A42-47C5-9019-82172BD7746B}" dt="2021-04-23T11:17:01.093" v="11302" actId="478"/>
          <ac:picMkLst>
            <pc:docMk/>
            <pc:sldMk cId="3016927468" sldId="292"/>
            <ac:picMk id="3" creationId="{46311D14-9FD6-4A17-9910-6C0D2198C363}"/>
          </ac:picMkLst>
        </pc:picChg>
        <pc:picChg chg="add mod">
          <ac:chgData name="Helena Morris" userId="0064647f-9f98-4cb2-8fb8-b610d4a5700d" providerId="ADAL" clId="{97F8562C-2A42-47C5-9019-82172BD7746B}" dt="2021-07-02T11:12:42.280" v="27591" actId="14100"/>
          <ac:picMkLst>
            <pc:docMk/>
            <pc:sldMk cId="3016927468" sldId="292"/>
            <ac:picMk id="3" creationId="{D2B4F2AA-F30D-4748-8C79-9ECA5410F8C5}"/>
          </ac:picMkLst>
        </pc:picChg>
        <pc:picChg chg="add del mod">
          <ac:chgData name="Helena Morris" userId="0064647f-9f98-4cb2-8fb8-b610d4a5700d" providerId="ADAL" clId="{97F8562C-2A42-47C5-9019-82172BD7746B}" dt="2021-05-07T11:52:15.111" v="14357" actId="478"/>
          <ac:picMkLst>
            <pc:docMk/>
            <pc:sldMk cId="3016927468" sldId="292"/>
            <ac:picMk id="3" creationId="{D3FC4090-6112-4B75-86EC-B72B261AD6EF}"/>
          </ac:picMkLst>
        </pc:picChg>
        <pc:picChg chg="add del mod">
          <ac:chgData name="Helena Morris" userId="0064647f-9f98-4cb2-8fb8-b610d4a5700d" providerId="ADAL" clId="{97F8562C-2A42-47C5-9019-82172BD7746B}" dt="2021-06-25T11:13:19.075" v="26258" actId="478"/>
          <ac:picMkLst>
            <pc:docMk/>
            <pc:sldMk cId="3016927468" sldId="292"/>
            <ac:picMk id="3" creationId="{D947C1C2-A5E5-4B56-95CA-31A8C329886E}"/>
          </ac:picMkLst>
        </pc:picChg>
        <pc:picChg chg="add mod">
          <ac:chgData name="Helena Morris" userId="0064647f-9f98-4cb2-8fb8-b610d4a5700d" providerId="ADAL" clId="{97F8562C-2A42-47C5-9019-82172BD7746B}" dt="2021-07-02T11:13:50.141" v="27599" actId="14100"/>
          <ac:picMkLst>
            <pc:docMk/>
            <pc:sldMk cId="3016927468" sldId="292"/>
            <ac:picMk id="4" creationId="{1870BE73-A399-4265-AEA9-C07B59232C80}"/>
          </ac:picMkLst>
        </pc:picChg>
        <pc:picChg chg="add del mod">
          <ac:chgData name="Helena Morris" userId="0064647f-9f98-4cb2-8fb8-b610d4a5700d" providerId="ADAL" clId="{97F8562C-2A42-47C5-9019-82172BD7746B}" dt="2021-05-07T11:52:42.703" v="14364" actId="478"/>
          <ac:picMkLst>
            <pc:docMk/>
            <pc:sldMk cId="3016927468" sldId="292"/>
            <ac:picMk id="4" creationId="{78726C2F-1947-417A-A340-6ABB7400CCBD}"/>
          </ac:picMkLst>
        </pc:picChg>
        <pc:picChg chg="add del mod">
          <ac:chgData name="Helena Morris" userId="0064647f-9f98-4cb2-8fb8-b610d4a5700d" providerId="ADAL" clId="{97F8562C-2A42-47C5-9019-82172BD7746B}" dt="2021-06-25T11:13:51.744" v="26265" actId="478"/>
          <ac:picMkLst>
            <pc:docMk/>
            <pc:sldMk cId="3016927468" sldId="292"/>
            <ac:picMk id="4" creationId="{8B7A2067-8D65-48DC-992E-F8540E9E3B4E}"/>
          </ac:picMkLst>
        </pc:picChg>
        <pc:picChg chg="add mod">
          <ac:chgData name="Helena Morris" userId="0064647f-9f98-4cb2-8fb8-b610d4a5700d" providerId="ADAL" clId="{97F8562C-2A42-47C5-9019-82172BD7746B}" dt="2021-04-06T10:26:27.557" v="7994" actId="14100"/>
          <ac:picMkLst>
            <pc:docMk/>
            <pc:sldMk cId="3016927468" sldId="292"/>
            <ac:picMk id="4" creationId="{92DA70B8-361C-4444-AF99-B2A81C49BDD8}"/>
          </ac:picMkLst>
        </pc:picChg>
        <pc:picChg chg="add del">
          <ac:chgData name="Helena Morris" userId="0064647f-9f98-4cb2-8fb8-b610d4a5700d" providerId="ADAL" clId="{97F8562C-2A42-47C5-9019-82172BD7746B}" dt="2021-03-26T13:13:15.320" v="7460" actId="478"/>
          <ac:picMkLst>
            <pc:docMk/>
            <pc:sldMk cId="3016927468" sldId="292"/>
            <ac:picMk id="4" creationId="{AC6C1FE9-203E-4C45-AF17-1BBFFFAEEC13}"/>
          </ac:picMkLst>
        </pc:picChg>
        <pc:picChg chg="add del mod">
          <ac:chgData name="Helena Morris" userId="0064647f-9f98-4cb2-8fb8-b610d4a5700d" providerId="ADAL" clId="{97F8562C-2A42-47C5-9019-82172BD7746B}" dt="2021-04-30T11:14:12.014" v="12916" actId="478"/>
          <ac:picMkLst>
            <pc:docMk/>
            <pc:sldMk cId="3016927468" sldId="292"/>
            <ac:picMk id="4" creationId="{C9CF614C-2CAD-4C5E-9B05-A8E95FC5F0EB}"/>
          </ac:picMkLst>
        </pc:picChg>
        <pc:picChg chg="add del mod">
          <ac:chgData name="Helena Morris" userId="0064647f-9f98-4cb2-8fb8-b610d4a5700d" providerId="ADAL" clId="{97F8562C-2A42-47C5-9019-82172BD7746B}" dt="2021-06-11T11:15:32.504" v="22030" actId="478"/>
          <ac:picMkLst>
            <pc:docMk/>
            <pc:sldMk cId="3016927468" sldId="292"/>
            <ac:picMk id="4" creationId="{DFA6C9B6-B7DC-4A6D-8DCE-CD0841F8C59C}"/>
          </ac:picMkLst>
        </pc:picChg>
        <pc:picChg chg="add del mod">
          <ac:chgData name="Helena Morris" userId="0064647f-9f98-4cb2-8fb8-b610d4a5700d" providerId="ADAL" clId="{97F8562C-2A42-47C5-9019-82172BD7746B}" dt="2021-05-21T11:44:13.303" v="18629" actId="478"/>
          <ac:picMkLst>
            <pc:docMk/>
            <pc:sldMk cId="3016927468" sldId="292"/>
            <ac:picMk id="4" creationId="{F75D6FA4-608A-42F1-ABF9-0A43885E968D}"/>
          </ac:picMkLst>
        </pc:picChg>
        <pc:picChg chg="add del mod">
          <ac:chgData name="Helena Morris" userId="0064647f-9f98-4cb2-8fb8-b610d4a5700d" providerId="ADAL" clId="{97F8562C-2A42-47C5-9019-82172BD7746B}" dt="2021-07-02T11:12:22.230" v="27586" actId="478"/>
          <ac:picMkLst>
            <pc:docMk/>
            <pc:sldMk cId="3016927468" sldId="292"/>
            <ac:picMk id="5" creationId="{2FBC2BCF-E958-4BC6-941A-4188893D5FAB}"/>
          </ac:picMkLst>
        </pc:picChg>
        <pc:picChg chg="add del mod">
          <ac:chgData name="Helena Morris" userId="0064647f-9f98-4cb2-8fb8-b610d4a5700d" providerId="ADAL" clId="{97F8562C-2A42-47C5-9019-82172BD7746B}" dt="2021-06-18T11:24:07.412" v="24616" actId="478"/>
          <ac:picMkLst>
            <pc:docMk/>
            <pc:sldMk cId="3016927468" sldId="292"/>
            <ac:picMk id="5" creationId="{8F33A810-4365-41F0-AD88-BCDCF7D87E7D}"/>
          </ac:picMkLst>
        </pc:picChg>
        <pc:picChg chg="add del mod">
          <ac:chgData name="Helena Morris" userId="0064647f-9f98-4cb2-8fb8-b610d4a5700d" providerId="ADAL" clId="{97F8562C-2A42-47C5-9019-82172BD7746B}" dt="2021-04-30T11:15:03.102" v="12923" actId="478"/>
          <ac:picMkLst>
            <pc:docMk/>
            <pc:sldMk cId="3016927468" sldId="292"/>
            <ac:picMk id="5" creationId="{989B7402-FCAF-449B-B161-0599A12F34D8}"/>
          </ac:picMkLst>
        </pc:picChg>
        <pc:picChg chg="add mod">
          <ac:chgData name="Helena Morris" userId="0064647f-9f98-4cb2-8fb8-b610d4a5700d" providerId="ADAL" clId="{97F8562C-2A42-47C5-9019-82172BD7746B}" dt="2021-04-06T10:27:33.265" v="7998" actId="14100"/>
          <ac:picMkLst>
            <pc:docMk/>
            <pc:sldMk cId="3016927468" sldId="292"/>
            <ac:picMk id="5" creationId="{9EFFE7B5-4DB4-48ED-819E-0E7010D02DC1}"/>
          </ac:picMkLst>
        </pc:picChg>
        <pc:picChg chg="add del mod">
          <ac:chgData name="Helena Morris" userId="0064647f-9f98-4cb2-8fb8-b610d4a5700d" providerId="ADAL" clId="{97F8562C-2A42-47C5-9019-82172BD7746B}" dt="2021-05-14T11:19:37.485" v="16284" actId="478"/>
          <ac:picMkLst>
            <pc:docMk/>
            <pc:sldMk cId="3016927468" sldId="292"/>
            <ac:picMk id="5" creationId="{A51834F3-D509-4251-B058-1511237472BC}"/>
          </ac:picMkLst>
        </pc:picChg>
        <pc:picChg chg="del">
          <ac:chgData name="Helena Morris" userId="0064647f-9f98-4cb2-8fb8-b610d4a5700d" providerId="ADAL" clId="{97F8562C-2A42-47C5-9019-82172BD7746B}" dt="2021-03-26T13:13:51.833" v="7466" actId="478"/>
          <ac:picMkLst>
            <pc:docMk/>
            <pc:sldMk cId="3016927468" sldId="292"/>
            <ac:picMk id="5" creationId="{E0557E7F-11CC-4D4F-86B3-12EA2D286558}"/>
          </ac:picMkLst>
        </pc:picChg>
        <pc:picChg chg="add mod">
          <ac:chgData name="Helena Morris" userId="0064647f-9f98-4cb2-8fb8-b610d4a5700d" providerId="ADAL" clId="{97F8562C-2A42-47C5-9019-82172BD7746B}" dt="2021-05-21T11:43:50.891" v="18627" actId="14100"/>
          <ac:picMkLst>
            <pc:docMk/>
            <pc:sldMk cId="3016927468" sldId="292"/>
            <ac:picMk id="5" creationId="{F07E03B9-AB51-417B-A4C6-752D0FAEC4FD}"/>
          </ac:picMkLst>
        </pc:picChg>
        <pc:picChg chg="add del mod">
          <ac:chgData name="Helena Morris" userId="0064647f-9f98-4cb2-8fb8-b610d4a5700d" providerId="ADAL" clId="{97F8562C-2A42-47C5-9019-82172BD7746B}" dt="2021-06-18T11:24:48.869" v="24622" actId="478"/>
          <ac:picMkLst>
            <pc:docMk/>
            <pc:sldMk cId="3016927468" sldId="292"/>
            <ac:picMk id="9" creationId="{0B358116-6D10-4A32-84BB-08D67E44B9A3}"/>
          </ac:picMkLst>
        </pc:picChg>
        <pc:picChg chg="del">
          <ac:chgData name="Helena Morris" userId="0064647f-9f98-4cb2-8fb8-b610d4a5700d" providerId="ADAL" clId="{97F8562C-2A42-47C5-9019-82172BD7746B}" dt="2021-04-23T11:17:58.847" v="11308" actId="478"/>
          <ac:picMkLst>
            <pc:docMk/>
            <pc:sldMk cId="3016927468" sldId="292"/>
            <ac:picMk id="9" creationId="{25949C8D-20B5-44E0-BA18-EC2C9E88BF53}"/>
          </ac:picMkLst>
        </pc:picChg>
        <pc:picChg chg="add del mod">
          <ac:chgData name="Helena Morris" userId="0064647f-9f98-4cb2-8fb8-b610d4a5700d" providerId="ADAL" clId="{97F8562C-2A42-47C5-9019-82172BD7746B}" dt="2021-05-07T11:54:07.839" v="14372" actId="478"/>
          <ac:picMkLst>
            <pc:docMk/>
            <pc:sldMk cId="3016927468" sldId="292"/>
            <ac:picMk id="9" creationId="{285DD322-BB19-4A7C-909B-9F03FCD32648}"/>
          </ac:picMkLst>
        </pc:picChg>
        <pc:picChg chg="add del mod">
          <ac:chgData name="Helena Morris" userId="0064647f-9f98-4cb2-8fb8-b610d4a5700d" providerId="ADAL" clId="{97F8562C-2A42-47C5-9019-82172BD7746B}" dt="2021-07-02T11:13:12.357" v="27592" actId="478"/>
          <ac:picMkLst>
            <pc:docMk/>
            <pc:sldMk cId="3016927468" sldId="292"/>
            <ac:picMk id="9" creationId="{3CC11679-9C4D-46CB-B48B-1269427CCB4F}"/>
          </ac:picMkLst>
        </pc:picChg>
        <pc:picChg chg="add mod">
          <ac:chgData name="Helena Morris" userId="0064647f-9f98-4cb2-8fb8-b610d4a5700d" providerId="ADAL" clId="{97F8562C-2A42-47C5-9019-82172BD7746B}" dt="2021-05-21T11:44:58.639" v="18638" actId="14100"/>
          <ac:picMkLst>
            <pc:docMk/>
            <pc:sldMk cId="3016927468" sldId="292"/>
            <ac:picMk id="9" creationId="{8C8AB2D6-203C-4B07-B787-3CDCEC48CAE4}"/>
          </ac:picMkLst>
        </pc:picChg>
        <pc:picChg chg="add del mod">
          <ac:chgData name="Helena Morris" userId="0064647f-9f98-4cb2-8fb8-b610d4a5700d" providerId="ADAL" clId="{97F8562C-2A42-47C5-9019-82172BD7746B}" dt="2021-04-06T10:26:34.313" v="7995" actId="478"/>
          <ac:picMkLst>
            <pc:docMk/>
            <pc:sldMk cId="3016927468" sldId="292"/>
            <ac:picMk id="9" creationId="{9D613F9E-80DF-4908-AF7C-3FC6D491B0A1}"/>
          </ac:picMkLst>
        </pc:picChg>
        <pc:picChg chg="add del mod">
          <ac:chgData name="Helena Morris" userId="0064647f-9f98-4cb2-8fb8-b610d4a5700d" providerId="ADAL" clId="{97F8562C-2A42-47C5-9019-82172BD7746B}" dt="2021-05-14T11:20:13.909" v="16290" actId="478"/>
          <ac:picMkLst>
            <pc:docMk/>
            <pc:sldMk cId="3016927468" sldId="292"/>
            <ac:picMk id="10" creationId="{CAEC2B33-8845-4B9B-9E43-0794D3C7270E}"/>
          </ac:picMkLst>
        </pc:picChg>
        <pc:picChg chg="del">
          <ac:chgData name="Helena Morris" userId="0064647f-9f98-4cb2-8fb8-b610d4a5700d" providerId="ADAL" clId="{97F8562C-2A42-47C5-9019-82172BD7746B}" dt="2021-06-04T11:16:10.486" v="20353" actId="478"/>
          <ac:picMkLst>
            <pc:docMk/>
            <pc:sldMk cId="3016927468" sldId="292"/>
            <ac:picMk id="3074" creationId="{6D1BDDF5-0E37-48E0-9A44-41FD336B3C69}"/>
          </ac:picMkLst>
        </pc:picChg>
        <pc:picChg chg="del">
          <ac:chgData name="Helena Morris" userId="0064647f-9f98-4cb2-8fb8-b610d4a5700d" providerId="ADAL" clId="{97F8562C-2A42-47C5-9019-82172BD7746B}" dt="2021-06-04T11:16:56.830" v="20359" actId="478"/>
          <ac:picMkLst>
            <pc:docMk/>
            <pc:sldMk cId="3016927468" sldId="292"/>
            <ac:picMk id="3078" creationId="{74BF5A91-3B28-4D18-9F04-6FC34100A53D}"/>
          </ac:picMkLst>
        </pc:picChg>
      </pc:sldChg>
      <pc:sldChg chg="modNotesTx">
        <pc:chgData name="Helena Morris" userId="0064647f-9f98-4cb2-8fb8-b610d4a5700d" providerId="ADAL" clId="{97F8562C-2A42-47C5-9019-82172BD7746B}" dt="2021-04-30T09:16:06.559" v="12586" actId="20577"/>
        <pc:sldMkLst>
          <pc:docMk/>
          <pc:sldMk cId="500449079" sldId="293"/>
        </pc:sldMkLst>
      </pc:sldChg>
      <pc:sldChg chg="modNotesTx">
        <pc:chgData name="Helena Morris" userId="0064647f-9f98-4cb2-8fb8-b610d4a5700d" providerId="ADAL" clId="{97F8562C-2A42-47C5-9019-82172BD7746B}" dt="2021-05-14T10:46:06.686" v="15984" actId="5793"/>
        <pc:sldMkLst>
          <pc:docMk/>
          <pc:sldMk cId="4031325520" sldId="294"/>
        </pc:sldMkLst>
      </pc:sldChg>
      <pc:sldChg chg="addSp delSp modSp mod modNotesTx">
        <pc:chgData name="Helena Morris" userId="0064647f-9f98-4cb2-8fb8-b610d4a5700d" providerId="ADAL" clId="{97F8562C-2A42-47C5-9019-82172BD7746B}" dt="2021-07-02T10:32:04.643" v="27503" actId="6549"/>
        <pc:sldMkLst>
          <pc:docMk/>
          <pc:sldMk cId="2423567048" sldId="295"/>
        </pc:sldMkLst>
        <pc:spChg chg="add del mod">
          <ac:chgData name="Helena Morris" userId="0064647f-9f98-4cb2-8fb8-b610d4a5700d" providerId="ADAL" clId="{97F8562C-2A42-47C5-9019-82172BD7746B}" dt="2021-05-20T15:15:45.219" v="17045" actId="11529"/>
          <ac:spMkLst>
            <pc:docMk/>
            <pc:sldMk cId="2423567048" sldId="295"/>
            <ac:spMk id="3" creationId="{03DEE9D4-12EE-4751-8F3A-F57D7F1C96E7}"/>
          </ac:spMkLst>
        </pc:spChg>
        <pc:spChg chg="mod">
          <ac:chgData name="Helena Morris" userId="0064647f-9f98-4cb2-8fb8-b610d4a5700d" providerId="ADAL" clId="{97F8562C-2A42-47C5-9019-82172BD7746B}" dt="2021-07-01T14:48:46.520" v="26422" actId="20577"/>
          <ac:spMkLst>
            <pc:docMk/>
            <pc:sldMk cId="2423567048" sldId="295"/>
            <ac:spMk id="5" creationId="{CC2D6B8C-B094-4A86-B8A4-833CA1539B49}"/>
          </ac:spMkLst>
        </pc:spChg>
        <pc:spChg chg="add del mod">
          <ac:chgData name="Helena Morris" userId="0064647f-9f98-4cb2-8fb8-b610d4a5700d" providerId="ADAL" clId="{97F8562C-2A42-47C5-9019-82172BD7746B}" dt="2021-05-14T10:53:50.829" v="15995" actId="478"/>
          <ac:spMkLst>
            <pc:docMk/>
            <pc:sldMk cId="2423567048" sldId="295"/>
            <ac:spMk id="7" creationId="{4691B70A-704A-4C56-A745-F02C2476FE62}"/>
          </ac:spMkLst>
        </pc:spChg>
        <pc:spChg chg="add mod">
          <ac:chgData name="Helena Morris" userId="0064647f-9f98-4cb2-8fb8-b610d4a5700d" providerId="ADAL" clId="{97F8562C-2A42-47C5-9019-82172BD7746B}" dt="2021-05-21T08:50:14.533" v="18368" actId="255"/>
          <ac:spMkLst>
            <pc:docMk/>
            <pc:sldMk cId="2423567048" sldId="295"/>
            <ac:spMk id="7" creationId="{4C36CDDB-510B-4E9F-8B27-0A0CBEB994E1}"/>
          </ac:spMkLst>
        </pc:spChg>
        <pc:picChg chg="add del mod">
          <ac:chgData name="Helena Morris" userId="0064647f-9f98-4cb2-8fb8-b610d4a5700d" providerId="ADAL" clId="{97F8562C-2A42-47C5-9019-82172BD7746B}" dt="2021-06-10T16:20:07.351" v="21527" actId="478"/>
          <ac:picMkLst>
            <pc:docMk/>
            <pc:sldMk cId="2423567048" sldId="295"/>
            <ac:picMk id="3" creationId="{4D5AA632-5CA4-4547-BAF4-E40F520DFA14}"/>
          </ac:picMkLst>
        </pc:picChg>
        <pc:picChg chg="add mod">
          <ac:chgData name="Helena Morris" userId="0064647f-9f98-4cb2-8fb8-b610d4a5700d" providerId="ADAL" clId="{97F8562C-2A42-47C5-9019-82172BD7746B}" dt="2021-07-01T14:48:11.725" v="26420" actId="14100"/>
          <ac:picMkLst>
            <pc:docMk/>
            <pc:sldMk cId="2423567048" sldId="295"/>
            <ac:picMk id="3" creationId="{5D0B42C7-6D87-4256-869D-0452E62D271D}"/>
          </ac:picMkLst>
        </pc:picChg>
        <pc:picChg chg="add del mod">
          <ac:chgData name="Helena Morris" userId="0064647f-9f98-4cb2-8fb8-b610d4a5700d" providerId="ADAL" clId="{97F8562C-2A42-47C5-9019-82172BD7746B}" dt="2021-06-24T15:30:49.176" v="24990" actId="478"/>
          <ac:picMkLst>
            <pc:docMk/>
            <pc:sldMk cId="2423567048" sldId="295"/>
            <ac:picMk id="3" creationId="{85E22691-7274-4802-9CB7-65D4612B0492}"/>
          </ac:picMkLst>
        </pc:picChg>
        <pc:picChg chg="add del mod">
          <ac:chgData name="Helena Morris" userId="0064647f-9f98-4cb2-8fb8-b610d4a5700d" providerId="ADAL" clId="{97F8562C-2A42-47C5-9019-82172BD7746B}" dt="2021-06-17T17:05:43.913" v="23928" actId="478"/>
          <ac:picMkLst>
            <pc:docMk/>
            <pc:sldMk cId="2423567048" sldId="295"/>
            <ac:picMk id="4" creationId="{503726E9-C6AC-4A85-BDB3-CDCBE236A787}"/>
          </ac:picMkLst>
        </pc:picChg>
        <pc:picChg chg="del">
          <ac:chgData name="Helena Morris" userId="0064647f-9f98-4cb2-8fb8-b610d4a5700d" providerId="ADAL" clId="{97F8562C-2A42-47C5-9019-82172BD7746B}" dt="2021-05-14T10:52:41.636" v="15985" actId="478"/>
          <ac:picMkLst>
            <pc:docMk/>
            <pc:sldMk cId="2423567048" sldId="295"/>
            <ac:picMk id="4" creationId="{D739AC7C-8B8B-4D89-963F-B6E8845E82DB}"/>
          </ac:picMkLst>
        </pc:picChg>
        <pc:picChg chg="add del mod">
          <ac:chgData name="Helena Morris" userId="0064647f-9f98-4cb2-8fb8-b610d4a5700d" providerId="ADAL" clId="{97F8562C-2A42-47C5-9019-82172BD7746B}" dt="2021-05-20T15:17:18.641" v="17155" actId="478"/>
          <ac:picMkLst>
            <pc:docMk/>
            <pc:sldMk cId="2423567048" sldId="295"/>
            <ac:picMk id="4" creationId="{DC3E6402-61B2-4E01-A7F8-6FA88ABFDFEB}"/>
          </ac:picMkLst>
        </pc:picChg>
        <pc:picChg chg="add del mod">
          <ac:chgData name="Helena Morris" userId="0064647f-9f98-4cb2-8fb8-b610d4a5700d" providerId="ADAL" clId="{97F8562C-2A42-47C5-9019-82172BD7746B}" dt="2021-07-01T14:47:52.917" v="26414" actId="478"/>
          <ac:picMkLst>
            <pc:docMk/>
            <pc:sldMk cId="2423567048" sldId="295"/>
            <ac:picMk id="4" creationId="{E12347FB-5FFA-4767-9418-1ABD00255BE7}"/>
          </ac:picMkLst>
        </pc:picChg>
        <pc:picChg chg="add del mod">
          <ac:chgData name="Helena Morris" userId="0064647f-9f98-4cb2-8fb8-b610d4a5700d" providerId="ADAL" clId="{97F8562C-2A42-47C5-9019-82172BD7746B}" dt="2021-05-20T15:18:59.306" v="17163" actId="478"/>
          <ac:picMkLst>
            <pc:docMk/>
            <pc:sldMk cId="2423567048" sldId="295"/>
            <ac:picMk id="8" creationId="{2500AD2B-EFF1-4664-B1EA-4068B0431FBD}"/>
          </ac:picMkLst>
        </pc:picChg>
        <pc:picChg chg="add mod">
          <ac:chgData name="Helena Morris" userId="0064647f-9f98-4cb2-8fb8-b610d4a5700d" providerId="ADAL" clId="{97F8562C-2A42-47C5-9019-82172BD7746B}" dt="2021-05-14T10:53:30.325" v="15993" actId="14100"/>
          <ac:picMkLst>
            <pc:docMk/>
            <pc:sldMk cId="2423567048" sldId="295"/>
            <ac:picMk id="8" creationId="{B95B25F3-1785-4DBD-ADDA-E0F0032AA2D2}"/>
          </ac:picMkLst>
        </pc:picChg>
        <pc:picChg chg="add mod">
          <ac:chgData name="Helena Morris" userId="0064647f-9f98-4cb2-8fb8-b610d4a5700d" providerId="ADAL" clId="{97F8562C-2A42-47C5-9019-82172BD7746B}" dt="2021-05-20T15:19:20.241" v="17169" actId="14100"/>
          <ac:picMkLst>
            <pc:docMk/>
            <pc:sldMk cId="2423567048" sldId="295"/>
            <ac:picMk id="9" creationId="{3B08A771-8013-4668-AFA0-25607AA23D4C}"/>
          </ac:picMkLst>
        </pc:picChg>
        <pc:picChg chg="del">
          <ac:chgData name="Helena Morris" userId="0064647f-9f98-4cb2-8fb8-b610d4a5700d" providerId="ADAL" clId="{97F8562C-2A42-47C5-9019-82172BD7746B}" dt="2021-06-03T13:57:24.654" v="19029" actId="478"/>
          <ac:picMkLst>
            <pc:docMk/>
            <pc:sldMk cId="2423567048" sldId="295"/>
            <ac:picMk id="17410" creationId="{3B762693-CB3E-4399-ABB8-0B1C04185070}"/>
          </ac:picMkLst>
        </pc:picChg>
      </pc:sldChg>
    </pc:docChg>
  </pc:docChgLst>
  <pc:docChgLst>
    <pc:chgData name="Alanna Wurm" userId="S::awurm@bma.org.uk::71cb75d1-1fb1-482a-99e6-5e5d973f9738" providerId="AD" clId="Web-{473BB189-58E1-58C6-B157-30D5C864B1AF}"/>
    <pc:docChg chg="delSld modSection">
      <pc:chgData name="Alanna Wurm" userId="S::awurm@bma.org.uk::71cb75d1-1fb1-482a-99e6-5e5d973f9738" providerId="AD" clId="Web-{473BB189-58E1-58C6-B157-30D5C864B1AF}" dt="2021-06-18T16:06:47.130" v="0"/>
      <pc:docMkLst>
        <pc:docMk/>
      </pc:docMkLst>
      <pc:sldChg chg="del">
        <pc:chgData name="Alanna Wurm" userId="S::awurm@bma.org.uk::71cb75d1-1fb1-482a-99e6-5e5d973f9738" providerId="AD" clId="Web-{473BB189-58E1-58C6-B157-30D5C864B1AF}" dt="2021-06-18T16:06:47.130" v="0"/>
        <pc:sldMkLst>
          <pc:docMk/>
          <pc:sldMk cId="1355758255" sldId="275"/>
        </pc:sldMkLst>
      </pc:sldChg>
    </pc:docChg>
  </pc:docChgLst>
  <pc:docChgLst>
    <pc:chgData name="Alanna Wurm" userId="S::awurm@bma.org.uk::71cb75d1-1fb1-482a-99e6-5e5d973f9738" providerId="AD" clId="Web-{24EA40AF-C0B8-D81D-A61D-6D4A5142A528}"/>
    <pc:docChg chg="modSld">
      <pc:chgData name="Alanna Wurm" userId="S::awurm@bma.org.uk::71cb75d1-1fb1-482a-99e6-5e5d973f9738" providerId="AD" clId="Web-{24EA40AF-C0B8-D81D-A61D-6D4A5142A528}" dt="2021-06-25T13:09:39.097" v="12"/>
      <pc:docMkLst>
        <pc:docMk/>
      </pc:docMkLst>
      <pc:sldChg chg="addSp modSp">
        <pc:chgData name="Alanna Wurm" userId="S::awurm@bma.org.uk::71cb75d1-1fb1-482a-99e6-5e5d973f9738" providerId="AD" clId="Web-{24EA40AF-C0B8-D81D-A61D-6D4A5142A528}" dt="2021-06-25T13:09:39.097" v="12"/>
        <pc:sldMkLst>
          <pc:docMk/>
          <pc:sldMk cId="2444401622" sldId="257"/>
        </pc:sldMkLst>
        <pc:graphicFrameChg chg="add mod">
          <ac:chgData name="Alanna Wurm" userId="S::awurm@bma.org.uk::71cb75d1-1fb1-482a-99e6-5e5d973f9738" providerId="AD" clId="Web-{24EA40AF-C0B8-D81D-A61D-6D4A5142A528}" dt="2021-06-25T13:09:24.018" v="10"/>
          <ac:graphicFrameMkLst>
            <pc:docMk/>
            <pc:sldMk cId="2444401622" sldId="257"/>
            <ac:graphicFrameMk id="4" creationId="{5847D97F-CA4D-48D6-894B-387A70853907}"/>
          </ac:graphicFrameMkLst>
        </pc:graphicFrameChg>
        <pc:graphicFrameChg chg="add mod">
          <ac:chgData name="Alanna Wurm" userId="S::awurm@bma.org.uk::71cb75d1-1fb1-482a-99e6-5e5d973f9738" providerId="AD" clId="Web-{24EA40AF-C0B8-D81D-A61D-6D4A5142A528}" dt="2021-06-25T13:09:25.346" v="11"/>
          <ac:graphicFrameMkLst>
            <pc:docMk/>
            <pc:sldMk cId="2444401622" sldId="257"/>
            <ac:graphicFrameMk id="7" creationId="{F776F119-C3F3-4C0B-B93E-C28E6D5E6025}"/>
          </ac:graphicFrameMkLst>
        </pc:graphicFrameChg>
        <pc:graphicFrameChg chg="add mod">
          <ac:chgData name="Alanna Wurm" userId="S::awurm@bma.org.uk::71cb75d1-1fb1-482a-99e6-5e5d973f9738" providerId="AD" clId="Web-{24EA40AF-C0B8-D81D-A61D-6D4A5142A528}" dt="2021-06-25T13:09:39.097" v="12"/>
          <ac:graphicFrameMkLst>
            <pc:docMk/>
            <pc:sldMk cId="2444401622" sldId="257"/>
            <ac:graphicFrameMk id="11" creationId="{A8A1FB3C-FB85-4DA3-B1B5-7199ABDDCF09}"/>
          </ac:graphicFrameMkLst>
        </pc:graphicFrameChg>
        <pc:graphicFrameChg chg="mod modGraphic">
          <ac:chgData name="Alanna Wurm" userId="S::awurm@bma.org.uk::71cb75d1-1fb1-482a-99e6-5e5d973f9738" providerId="AD" clId="Web-{24EA40AF-C0B8-D81D-A61D-6D4A5142A528}" dt="2021-06-25T13:09:23.065" v="9"/>
          <ac:graphicFrameMkLst>
            <pc:docMk/>
            <pc:sldMk cId="2444401622" sldId="257"/>
            <ac:graphicFrameMk id="14" creationId="{C3611F06-914C-4815-8200-DD68B970FB7A}"/>
          </ac:graphicFrameMkLst>
        </pc:graphicFrameChg>
      </pc:sldChg>
    </pc:docChg>
  </pc:docChgLst>
  <pc:docChgLst>
    <pc:chgData name="Jonathan Ware" userId="7ed9af77-701f-40b3-a0a1-0b13a54c4866" providerId="ADAL" clId="{5E624256-A2B6-4DB4-8E50-0E63F0F7B0DD}"/>
    <pc:docChg chg="custSel addSld modSld">
      <pc:chgData name="Jonathan Ware" userId="7ed9af77-701f-40b3-a0a1-0b13a54c4866" providerId="ADAL" clId="{5E624256-A2B6-4DB4-8E50-0E63F0F7B0DD}" dt="2021-01-29T12:57:05.016" v="287" actId="1076"/>
      <pc:docMkLst>
        <pc:docMk/>
      </pc:docMkLst>
      <pc:sldChg chg="addSp delSp modSp add">
        <pc:chgData name="Jonathan Ware" userId="7ed9af77-701f-40b3-a0a1-0b13a54c4866" providerId="ADAL" clId="{5E624256-A2B6-4DB4-8E50-0E63F0F7B0DD}" dt="2021-01-29T12:57:05.016" v="287" actId="1076"/>
        <pc:sldMkLst>
          <pc:docMk/>
          <pc:sldMk cId="193163363" sldId="261"/>
        </pc:sldMkLst>
        <pc:spChg chg="mod">
          <ac:chgData name="Jonathan Ware" userId="7ed9af77-701f-40b3-a0a1-0b13a54c4866" providerId="ADAL" clId="{5E624256-A2B6-4DB4-8E50-0E63F0F7B0DD}" dt="2021-01-29T12:57:00.552" v="286" actId="20577"/>
          <ac:spMkLst>
            <pc:docMk/>
            <pc:sldMk cId="193163363" sldId="261"/>
            <ac:spMk id="2" creationId="{1B2053C0-D154-4F67-97FA-49ABDE943CDA}"/>
          </ac:spMkLst>
        </pc:spChg>
        <pc:spChg chg="del">
          <ac:chgData name="Jonathan Ware" userId="7ed9af77-701f-40b3-a0a1-0b13a54c4866" providerId="ADAL" clId="{5E624256-A2B6-4DB4-8E50-0E63F0F7B0DD}" dt="2021-01-29T12:54:07.939" v="19" actId="478"/>
          <ac:spMkLst>
            <pc:docMk/>
            <pc:sldMk cId="193163363" sldId="261"/>
            <ac:spMk id="3" creationId="{C1723B3F-C67E-4C92-9FC5-1B406D4D8BEA}"/>
          </ac:spMkLst>
        </pc:spChg>
        <pc:spChg chg="add mod">
          <ac:chgData name="Jonathan Ware" userId="7ed9af77-701f-40b3-a0a1-0b13a54c4866" providerId="ADAL" clId="{5E624256-A2B6-4DB4-8E50-0E63F0F7B0DD}" dt="2021-01-29T12:56:45.629" v="276" actId="20577"/>
          <ac:spMkLst>
            <pc:docMk/>
            <pc:sldMk cId="193163363" sldId="261"/>
            <ac:spMk id="5" creationId="{FCB8D736-5FD1-475C-A1FE-C09E1118E2FB}"/>
          </ac:spMkLst>
        </pc:spChg>
        <pc:picChg chg="add mod">
          <ac:chgData name="Jonathan Ware" userId="7ed9af77-701f-40b3-a0a1-0b13a54c4866" providerId="ADAL" clId="{5E624256-A2B6-4DB4-8E50-0E63F0F7B0DD}" dt="2021-01-29T12:57:05.016" v="287" actId="1076"/>
          <ac:picMkLst>
            <pc:docMk/>
            <pc:sldMk cId="193163363" sldId="261"/>
            <ac:picMk id="4" creationId="{BCDB97FA-25ED-4C7C-9178-696CA96E7466}"/>
          </ac:picMkLst>
        </pc:picChg>
      </pc:sldChg>
    </pc:docChg>
  </pc:docChgLst>
  <pc:docChgLst>
    <pc:chgData name="Helena Morris" userId="S::hmorris@bma.org.uk::0064647f-9f98-4cb2-8fb8-b610d4a5700d" providerId="AD" clId="Web-{26F61B63-D5D3-3EB6-E4C9-F72A2632D883}"/>
    <pc:docChg chg="modSld">
      <pc:chgData name="Helena Morris" userId="S::hmorris@bma.org.uk::0064647f-9f98-4cb2-8fb8-b610d4a5700d" providerId="AD" clId="Web-{26F61B63-D5D3-3EB6-E4C9-F72A2632D883}" dt="2021-02-12T15:45:24.979" v="0" actId="14100"/>
      <pc:docMkLst>
        <pc:docMk/>
      </pc:docMkLst>
      <pc:sldChg chg="modSp">
        <pc:chgData name="Helena Morris" userId="S::hmorris@bma.org.uk::0064647f-9f98-4cb2-8fb8-b610d4a5700d" providerId="AD" clId="Web-{26F61B63-D5D3-3EB6-E4C9-F72A2632D883}" dt="2021-02-12T15:45:24.979" v="0" actId="14100"/>
        <pc:sldMkLst>
          <pc:docMk/>
          <pc:sldMk cId="3951975164" sldId="263"/>
        </pc:sldMkLst>
        <pc:picChg chg="mod">
          <ac:chgData name="Helena Morris" userId="S::hmorris@bma.org.uk::0064647f-9f98-4cb2-8fb8-b610d4a5700d" providerId="AD" clId="Web-{26F61B63-D5D3-3EB6-E4C9-F72A2632D883}" dt="2021-02-12T15:45:24.979" v="0" actId="14100"/>
          <ac:picMkLst>
            <pc:docMk/>
            <pc:sldMk cId="3951975164" sldId="263"/>
            <ac:picMk id="3" creationId="{55D46A20-15D9-4FF2-AEEA-C231FB81E5D0}"/>
          </ac:picMkLst>
        </pc:picChg>
      </pc:sldChg>
    </pc:docChg>
  </pc:docChgLst>
  <pc:docChgLst>
    <pc:chgData name="Frances Player" userId="S::fplayer@bma.org.uk::4cf65a3b-3c3d-4692-99b0-7ca08de4257d" providerId="AD" clId="Web-{C854DFB2-C372-4530-9B22-F6BBFC60C691}"/>
    <pc:docChg chg="modSld">
      <pc:chgData name="Frances Player" userId="S::fplayer@bma.org.uk::4cf65a3b-3c3d-4692-99b0-7ca08de4257d" providerId="AD" clId="Web-{C854DFB2-C372-4530-9B22-F6BBFC60C691}" dt="2021-02-26T17:06:15.069" v="42"/>
      <pc:docMkLst>
        <pc:docMk/>
      </pc:docMkLst>
      <pc:sldChg chg="modSp">
        <pc:chgData name="Frances Player" userId="S::fplayer@bma.org.uk::4cf65a3b-3c3d-4692-99b0-7ca08de4257d" providerId="AD" clId="Web-{C854DFB2-C372-4530-9B22-F6BBFC60C691}" dt="2021-02-26T17:05:45.209" v="38" actId="20577"/>
        <pc:sldMkLst>
          <pc:docMk/>
          <pc:sldMk cId="1503161694" sldId="259"/>
        </pc:sldMkLst>
        <pc:spChg chg="mod">
          <ac:chgData name="Frances Player" userId="S::fplayer@bma.org.uk::4cf65a3b-3c3d-4692-99b0-7ca08de4257d" providerId="AD" clId="Web-{C854DFB2-C372-4530-9B22-F6BBFC60C691}" dt="2021-02-26T17:05:45.209" v="38" actId="20577"/>
          <ac:spMkLst>
            <pc:docMk/>
            <pc:sldMk cId="1503161694" sldId="259"/>
            <ac:spMk id="7" creationId="{D0BB2D5C-C28C-401D-871F-F1DF9336ADC0}"/>
          </ac:spMkLst>
        </pc:spChg>
      </pc:sldChg>
      <pc:sldChg chg="modNotes">
        <pc:chgData name="Frances Player" userId="S::fplayer@bma.org.uk::4cf65a3b-3c3d-4692-99b0-7ca08de4257d" providerId="AD" clId="Web-{C854DFB2-C372-4530-9B22-F6BBFC60C691}" dt="2021-02-26T17:06:07.678" v="40"/>
        <pc:sldMkLst>
          <pc:docMk/>
          <pc:sldMk cId="2214951337" sldId="267"/>
        </pc:sldMkLst>
      </pc:sldChg>
      <pc:sldChg chg="modNotes">
        <pc:chgData name="Frances Player" userId="S::fplayer@bma.org.uk::4cf65a3b-3c3d-4692-99b0-7ca08de4257d" providerId="AD" clId="Web-{C854DFB2-C372-4530-9B22-F6BBFC60C691}" dt="2021-02-26T17:06:12.554" v="41"/>
        <pc:sldMkLst>
          <pc:docMk/>
          <pc:sldMk cId="2257851560" sldId="276"/>
        </pc:sldMkLst>
      </pc:sldChg>
      <pc:sldChg chg="modNotes">
        <pc:chgData name="Frances Player" userId="S::fplayer@bma.org.uk::4cf65a3b-3c3d-4692-99b0-7ca08de4257d" providerId="AD" clId="Web-{C854DFB2-C372-4530-9B22-F6BBFC60C691}" dt="2021-02-26T17:06:15.069" v="42"/>
        <pc:sldMkLst>
          <pc:docMk/>
          <pc:sldMk cId="1341614780" sldId="277"/>
        </pc:sldMkLst>
      </pc:sldChg>
      <pc:sldChg chg="modNotes">
        <pc:chgData name="Frances Player" userId="S::fplayer@bma.org.uk::4cf65a3b-3c3d-4692-99b0-7ca08de4257d" providerId="AD" clId="Web-{C854DFB2-C372-4530-9B22-F6BBFC60C691}" dt="2021-02-26T17:05:56.288" v="39"/>
        <pc:sldMkLst>
          <pc:docMk/>
          <pc:sldMk cId="377154953" sldId="282"/>
        </pc:sldMkLst>
      </pc:sldChg>
    </pc:docChg>
  </pc:docChgLst>
  <pc:docChgLst>
    <pc:chgData name="Robert Wilson" userId="S::robert.wilson@bma.org.uk::e217c404-730e-4cf5-8006-21c70af6184b" providerId="AD" clId="Web-{3AB09EB8-8AFC-5D52-6C45-373A53E81707}"/>
    <pc:docChg chg="modSld">
      <pc:chgData name="Robert Wilson" userId="S::robert.wilson@bma.org.uk::e217c404-730e-4cf5-8006-21c70af6184b" providerId="AD" clId="Web-{3AB09EB8-8AFC-5D52-6C45-373A53E81707}" dt="2021-04-30T12:51:51.548" v="25"/>
      <pc:docMkLst>
        <pc:docMk/>
      </pc:docMkLst>
      <pc:sldChg chg="modNotes">
        <pc:chgData name="Robert Wilson" userId="S::robert.wilson@bma.org.uk::e217c404-730e-4cf5-8006-21c70af6184b" providerId="AD" clId="Web-{3AB09EB8-8AFC-5D52-6C45-373A53E81707}" dt="2021-04-30T12:50:33.859" v="2"/>
        <pc:sldMkLst>
          <pc:docMk/>
          <pc:sldMk cId="2444401622" sldId="257"/>
        </pc:sldMkLst>
      </pc:sldChg>
      <pc:sldChg chg="modNotes">
        <pc:chgData name="Robert Wilson" userId="S::robert.wilson@bma.org.uk::e217c404-730e-4cf5-8006-21c70af6184b" providerId="AD" clId="Web-{3AB09EB8-8AFC-5D52-6C45-373A53E81707}" dt="2021-04-30T12:50:26.859" v="0"/>
        <pc:sldMkLst>
          <pc:docMk/>
          <pc:sldMk cId="1010998243" sldId="258"/>
        </pc:sldMkLst>
      </pc:sldChg>
      <pc:sldChg chg="modNotes">
        <pc:chgData name="Robert Wilson" userId="S::robert.wilson@bma.org.uk::e217c404-730e-4cf5-8006-21c70af6184b" providerId="AD" clId="Web-{3AB09EB8-8AFC-5D52-6C45-373A53E81707}" dt="2021-04-30T12:50:41.656" v="5"/>
        <pc:sldMkLst>
          <pc:docMk/>
          <pc:sldMk cId="1503161694" sldId="259"/>
        </pc:sldMkLst>
      </pc:sldChg>
      <pc:sldChg chg="modNotes">
        <pc:chgData name="Robert Wilson" userId="S::robert.wilson@bma.org.uk::e217c404-730e-4cf5-8006-21c70af6184b" providerId="AD" clId="Web-{3AB09EB8-8AFC-5D52-6C45-373A53E81707}" dt="2021-04-30T12:50:44.734" v="6"/>
        <pc:sldMkLst>
          <pc:docMk/>
          <pc:sldMk cId="2264740456" sldId="260"/>
        </pc:sldMkLst>
      </pc:sldChg>
      <pc:sldChg chg="modNotes">
        <pc:chgData name="Robert Wilson" userId="S::robert.wilson@bma.org.uk::e217c404-730e-4cf5-8006-21c70af6184b" providerId="AD" clId="Web-{3AB09EB8-8AFC-5D52-6C45-373A53E81707}" dt="2021-04-30T12:50:46.765" v="7"/>
        <pc:sldMkLst>
          <pc:docMk/>
          <pc:sldMk cId="3951975164" sldId="263"/>
        </pc:sldMkLst>
      </pc:sldChg>
      <pc:sldChg chg="modNotes">
        <pc:chgData name="Robert Wilson" userId="S::robert.wilson@bma.org.uk::e217c404-730e-4cf5-8006-21c70af6184b" providerId="AD" clId="Web-{3AB09EB8-8AFC-5D52-6C45-373A53E81707}" dt="2021-04-30T12:50:51.016" v="8"/>
        <pc:sldMkLst>
          <pc:docMk/>
          <pc:sldMk cId="1192411441" sldId="264"/>
        </pc:sldMkLst>
      </pc:sldChg>
      <pc:sldChg chg="modNotes">
        <pc:chgData name="Robert Wilson" userId="S::robert.wilson@bma.org.uk::e217c404-730e-4cf5-8006-21c70af6184b" providerId="AD" clId="Web-{3AB09EB8-8AFC-5D52-6C45-373A53E81707}" dt="2021-04-30T12:50:53.359" v="9"/>
        <pc:sldMkLst>
          <pc:docMk/>
          <pc:sldMk cId="2224957680" sldId="265"/>
        </pc:sldMkLst>
      </pc:sldChg>
      <pc:sldChg chg="modNotes">
        <pc:chgData name="Robert Wilson" userId="S::robert.wilson@bma.org.uk::e217c404-730e-4cf5-8006-21c70af6184b" providerId="AD" clId="Web-{3AB09EB8-8AFC-5D52-6C45-373A53E81707}" dt="2021-04-30T12:50:57.063" v="10"/>
        <pc:sldMkLst>
          <pc:docMk/>
          <pc:sldMk cId="2214951337" sldId="267"/>
        </pc:sldMkLst>
      </pc:sldChg>
      <pc:sldChg chg="modNotes">
        <pc:chgData name="Robert Wilson" userId="S::robert.wilson@bma.org.uk::e217c404-730e-4cf5-8006-21c70af6184b" providerId="AD" clId="Web-{3AB09EB8-8AFC-5D52-6C45-373A53E81707}" dt="2021-04-30T12:51:09.625" v="14"/>
        <pc:sldMkLst>
          <pc:docMk/>
          <pc:sldMk cId="536602902" sldId="268"/>
        </pc:sldMkLst>
      </pc:sldChg>
      <pc:sldChg chg="modNotes">
        <pc:chgData name="Robert Wilson" userId="S::robert.wilson@bma.org.uk::e217c404-730e-4cf5-8006-21c70af6184b" providerId="AD" clId="Web-{3AB09EB8-8AFC-5D52-6C45-373A53E81707}" dt="2021-04-30T12:51:26.204" v="19"/>
        <pc:sldMkLst>
          <pc:docMk/>
          <pc:sldMk cId="1294067090" sldId="270"/>
        </pc:sldMkLst>
      </pc:sldChg>
      <pc:sldChg chg="modNotes">
        <pc:chgData name="Robert Wilson" userId="S::robert.wilson@bma.org.uk::e217c404-730e-4cf5-8006-21c70af6184b" providerId="AD" clId="Web-{3AB09EB8-8AFC-5D52-6C45-373A53E81707}" dt="2021-04-30T12:51:41.267" v="23"/>
        <pc:sldMkLst>
          <pc:docMk/>
          <pc:sldMk cId="1175981116" sldId="271"/>
        </pc:sldMkLst>
      </pc:sldChg>
      <pc:sldChg chg="modNotes">
        <pc:chgData name="Robert Wilson" userId="S::robert.wilson@bma.org.uk::e217c404-730e-4cf5-8006-21c70af6184b" providerId="AD" clId="Web-{3AB09EB8-8AFC-5D52-6C45-373A53E81707}" dt="2021-04-30T12:51:20.766" v="17"/>
        <pc:sldMkLst>
          <pc:docMk/>
          <pc:sldMk cId="2257851560" sldId="276"/>
        </pc:sldMkLst>
      </pc:sldChg>
      <pc:sldChg chg="modNotes">
        <pc:chgData name="Robert Wilson" userId="S::robert.wilson@bma.org.uk::e217c404-730e-4cf5-8006-21c70af6184b" providerId="AD" clId="Web-{3AB09EB8-8AFC-5D52-6C45-373A53E81707}" dt="2021-04-30T12:51:23.954" v="18"/>
        <pc:sldMkLst>
          <pc:docMk/>
          <pc:sldMk cId="1341614780" sldId="277"/>
        </pc:sldMkLst>
      </pc:sldChg>
      <pc:sldChg chg="modNotes">
        <pc:chgData name="Robert Wilson" userId="S::robert.wilson@bma.org.uk::e217c404-730e-4cf5-8006-21c70af6184b" providerId="AD" clId="Web-{3AB09EB8-8AFC-5D52-6C45-373A53E81707}" dt="2021-04-30T12:50:38.797" v="4"/>
        <pc:sldMkLst>
          <pc:docMk/>
          <pc:sldMk cId="1806226682" sldId="279"/>
        </pc:sldMkLst>
      </pc:sldChg>
      <pc:sldChg chg="modNotes">
        <pc:chgData name="Robert Wilson" userId="S::robert.wilson@bma.org.uk::e217c404-730e-4cf5-8006-21c70af6184b" providerId="AD" clId="Web-{3AB09EB8-8AFC-5D52-6C45-373A53E81707}" dt="2021-04-30T12:51:29.141" v="20"/>
        <pc:sldMkLst>
          <pc:docMk/>
          <pc:sldMk cId="2209885738" sldId="283"/>
        </pc:sldMkLst>
      </pc:sldChg>
      <pc:sldChg chg="modNotes">
        <pc:chgData name="Robert Wilson" userId="S::robert.wilson@bma.org.uk::e217c404-730e-4cf5-8006-21c70af6184b" providerId="AD" clId="Web-{3AB09EB8-8AFC-5D52-6C45-373A53E81707}" dt="2021-04-30T12:51:31.907" v="21"/>
        <pc:sldMkLst>
          <pc:docMk/>
          <pc:sldMk cId="3226315003" sldId="284"/>
        </pc:sldMkLst>
      </pc:sldChg>
      <pc:sldChg chg="modNotes">
        <pc:chgData name="Robert Wilson" userId="S::robert.wilson@bma.org.uk::e217c404-730e-4cf5-8006-21c70af6184b" providerId="AD" clId="Web-{3AB09EB8-8AFC-5D52-6C45-373A53E81707}" dt="2021-04-30T12:51:51.548" v="25"/>
        <pc:sldMkLst>
          <pc:docMk/>
          <pc:sldMk cId="3407448380" sldId="285"/>
        </pc:sldMkLst>
      </pc:sldChg>
      <pc:sldChg chg="modNotes">
        <pc:chgData name="Robert Wilson" userId="S::robert.wilson@bma.org.uk::e217c404-730e-4cf5-8006-21c70af6184b" providerId="AD" clId="Web-{3AB09EB8-8AFC-5D52-6C45-373A53E81707}" dt="2021-04-30T12:51:12.500" v="15"/>
        <pc:sldMkLst>
          <pc:docMk/>
          <pc:sldMk cId="3948069332" sldId="286"/>
        </pc:sldMkLst>
      </pc:sldChg>
      <pc:sldChg chg="modNotes">
        <pc:chgData name="Robert Wilson" userId="S::robert.wilson@bma.org.uk::e217c404-730e-4cf5-8006-21c70af6184b" providerId="AD" clId="Web-{3AB09EB8-8AFC-5D52-6C45-373A53E81707}" dt="2021-04-30T12:51:16.594" v="16"/>
        <pc:sldMkLst>
          <pc:docMk/>
          <pc:sldMk cId="3234644742" sldId="287"/>
        </pc:sldMkLst>
      </pc:sldChg>
      <pc:sldChg chg="modNotes">
        <pc:chgData name="Robert Wilson" userId="S::robert.wilson@bma.org.uk::e217c404-730e-4cf5-8006-21c70af6184b" providerId="AD" clId="Web-{3AB09EB8-8AFC-5D52-6C45-373A53E81707}" dt="2021-04-30T12:51:36.235" v="22"/>
        <pc:sldMkLst>
          <pc:docMk/>
          <pc:sldMk cId="414392437" sldId="288"/>
        </pc:sldMkLst>
      </pc:sldChg>
      <pc:sldChg chg="modNotes">
        <pc:chgData name="Robert Wilson" userId="S::robert.wilson@bma.org.uk::e217c404-730e-4cf5-8006-21c70af6184b" providerId="AD" clId="Web-{3AB09EB8-8AFC-5D52-6C45-373A53E81707}" dt="2021-04-30T12:50:36.062" v="3"/>
        <pc:sldMkLst>
          <pc:docMk/>
          <pc:sldMk cId="3016927468" sldId="292"/>
        </pc:sldMkLst>
      </pc:sldChg>
      <pc:sldChg chg="modNotes">
        <pc:chgData name="Robert Wilson" userId="S::robert.wilson@bma.org.uk::e217c404-730e-4cf5-8006-21c70af6184b" providerId="AD" clId="Web-{3AB09EB8-8AFC-5D52-6C45-373A53E81707}" dt="2021-04-30T12:51:06.047" v="13"/>
        <pc:sldMkLst>
          <pc:docMk/>
          <pc:sldMk cId="500449079" sldId="293"/>
        </pc:sldMkLst>
      </pc:sldChg>
      <pc:sldChg chg="modNotes">
        <pc:chgData name="Robert Wilson" userId="S::robert.wilson@bma.org.uk::e217c404-730e-4cf5-8006-21c70af6184b" providerId="AD" clId="Web-{3AB09EB8-8AFC-5D52-6C45-373A53E81707}" dt="2021-04-30T12:51:45.110" v="24"/>
        <pc:sldMkLst>
          <pc:docMk/>
          <pc:sldMk cId="4031325520" sldId="294"/>
        </pc:sldMkLst>
      </pc:sldChg>
    </pc:docChg>
  </pc:docChgLst>
  <pc:docChgLst>
    <pc:chgData name="Helena Morris" userId="S::hmorris@bma.org.uk::0064647f-9f98-4cb2-8fb8-b610d4a5700d" providerId="AD" clId="Web-{E68E4888-86B9-C903-924F-297805CDE441}"/>
    <pc:docChg chg="modSld">
      <pc:chgData name="Helena Morris" userId="S::hmorris@bma.org.uk::0064647f-9f98-4cb2-8fb8-b610d4a5700d" providerId="AD" clId="Web-{E68E4888-86B9-C903-924F-297805CDE441}" dt="2021-04-07T08:06:42.062" v="19" actId="20577"/>
      <pc:docMkLst>
        <pc:docMk/>
      </pc:docMkLst>
      <pc:sldChg chg="modSp">
        <pc:chgData name="Helena Morris" userId="S::hmorris@bma.org.uk::0064647f-9f98-4cb2-8fb8-b610d4a5700d" providerId="AD" clId="Web-{E68E4888-86B9-C903-924F-297805CDE441}" dt="2021-04-07T08:06:42.062" v="19" actId="20577"/>
        <pc:sldMkLst>
          <pc:docMk/>
          <pc:sldMk cId="2009444173" sldId="274"/>
        </pc:sldMkLst>
        <pc:spChg chg="mod">
          <ac:chgData name="Helena Morris" userId="S::hmorris@bma.org.uk::0064647f-9f98-4cb2-8fb8-b610d4a5700d" providerId="AD" clId="Web-{E68E4888-86B9-C903-924F-297805CDE441}" dt="2021-04-07T08:06:42.062" v="19" actId="20577"/>
          <ac:spMkLst>
            <pc:docMk/>
            <pc:sldMk cId="2009444173" sldId="274"/>
            <ac:spMk id="2" creationId="{00000000-0000-0000-0000-000000000000}"/>
          </ac:spMkLst>
        </pc:spChg>
      </pc:sldChg>
    </pc:docChg>
  </pc:docChgLst>
  <pc:docChgLst>
    <pc:chgData name="Helena Morris" userId="S::hmorris@bma.org.uk::0064647f-9f98-4cb2-8fb8-b610d4a5700d" providerId="AD" clId="Web-{703EB9F1-7732-0CC6-666B-184C6D61617A}"/>
    <pc:docChg chg="modSld">
      <pc:chgData name="Helena Morris" userId="S::hmorris@bma.org.uk::0064647f-9f98-4cb2-8fb8-b610d4a5700d" providerId="AD" clId="Web-{703EB9F1-7732-0CC6-666B-184C6D61617A}" dt="2021-07-01T14:21:23.590" v="27"/>
      <pc:docMkLst>
        <pc:docMk/>
      </pc:docMkLst>
      <pc:sldChg chg="modSp">
        <pc:chgData name="Helena Morris" userId="S::hmorris@bma.org.uk::0064647f-9f98-4cb2-8fb8-b610d4a5700d" providerId="AD" clId="Web-{703EB9F1-7732-0CC6-666B-184C6D61617A}" dt="2021-07-01T14:21:23.590" v="27"/>
        <pc:sldMkLst>
          <pc:docMk/>
          <pc:sldMk cId="2444401622" sldId="257"/>
        </pc:sldMkLst>
        <pc:graphicFrameChg chg="mod modGraphic">
          <ac:chgData name="Helena Morris" userId="S::hmorris@bma.org.uk::0064647f-9f98-4cb2-8fb8-b610d4a5700d" providerId="AD" clId="Web-{703EB9F1-7732-0CC6-666B-184C6D61617A}" dt="2021-07-01T14:21:23.590" v="27"/>
          <ac:graphicFrameMkLst>
            <pc:docMk/>
            <pc:sldMk cId="2444401622" sldId="257"/>
            <ac:graphicFrameMk id="14" creationId="{C3611F06-914C-4815-8200-DD68B970FB7A}"/>
          </ac:graphicFrameMkLst>
        </pc:graphicFrameChg>
      </pc:sldChg>
      <pc:sldChg chg="modSp">
        <pc:chgData name="Helena Morris" userId="S::hmorris@bma.org.uk::0064647f-9f98-4cb2-8fb8-b610d4a5700d" providerId="AD" clId="Web-{703EB9F1-7732-0CC6-666B-184C6D61617A}" dt="2021-07-01T14:20:56.386" v="3" actId="20577"/>
        <pc:sldMkLst>
          <pc:docMk/>
          <pc:sldMk cId="2009444173" sldId="274"/>
        </pc:sldMkLst>
        <pc:spChg chg="mod">
          <ac:chgData name="Helena Morris" userId="S::hmorris@bma.org.uk::0064647f-9f98-4cb2-8fb8-b610d4a5700d" providerId="AD" clId="Web-{703EB9F1-7732-0CC6-666B-184C6D61617A}" dt="2021-07-01T14:20:56.386" v="3" actId="20577"/>
          <ac:spMkLst>
            <pc:docMk/>
            <pc:sldMk cId="2009444173" sldId="274"/>
            <ac:spMk id="5" creationId="{A04D9283-CBD9-431C-8E5D-E01D819BA240}"/>
          </ac:spMkLst>
        </pc:spChg>
      </pc:sldChg>
    </pc:docChg>
  </pc:docChgLst>
  <pc:docChgLst>
    <pc:chgData name="Frances Player" userId="S::fplayer@bma.org.uk::4cf65a3b-3c3d-4692-99b0-7ca08de4257d" providerId="AD" clId="Web-{65DBC2F6-885E-9382-5719-65E824F64A24}"/>
    <pc:docChg chg="modSld">
      <pc:chgData name="Frances Player" userId="S::fplayer@bma.org.uk::4cf65a3b-3c3d-4692-99b0-7ca08de4257d" providerId="AD" clId="Web-{65DBC2F6-885E-9382-5719-65E824F64A24}" dt="2021-05-14T11:50:11.903" v="24"/>
      <pc:docMkLst>
        <pc:docMk/>
      </pc:docMkLst>
      <pc:sldChg chg="addSp delSp modSp">
        <pc:chgData name="Frances Player" userId="S::fplayer@bma.org.uk::4cf65a3b-3c3d-4692-99b0-7ca08de4257d" providerId="AD" clId="Web-{65DBC2F6-885E-9382-5719-65E824F64A24}" dt="2021-05-14T11:50:11.903" v="24"/>
        <pc:sldMkLst>
          <pc:docMk/>
          <pc:sldMk cId="2444401622" sldId="257"/>
        </pc:sldMkLst>
        <pc:graphicFrameChg chg="del">
          <ac:chgData name="Frances Player" userId="S::fplayer@bma.org.uk::4cf65a3b-3c3d-4692-99b0-7ca08de4257d" providerId="AD" clId="Web-{65DBC2F6-885E-9382-5719-65E824F64A24}" dt="2021-05-14T11:49:37.418" v="16"/>
          <ac:graphicFrameMkLst>
            <pc:docMk/>
            <pc:sldMk cId="2444401622" sldId="257"/>
            <ac:graphicFrameMk id="11" creationId="{884EC9DF-B8A7-4DC9-87D6-AB2F0F5746D1}"/>
          </ac:graphicFrameMkLst>
        </pc:graphicFrameChg>
        <pc:graphicFrameChg chg="mod modGraphic">
          <ac:chgData name="Frances Player" userId="S::fplayer@bma.org.uk::4cf65a3b-3c3d-4692-99b0-7ca08de4257d" providerId="AD" clId="Web-{65DBC2F6-885E-9382-5719-65E824F64A24}" dt="2021-05-14T11:41:52.986" v="15"/>
          <ac:graphicFrameMkLst>
            <pc:docMk/>
            <pc:sldMk cId="2444401622" sldId="257"/>
            <ac:graphicFrameMk id="14" creationId="{C3611F06-914C-4815-8200-DD68B970FB7A}"/>
          </ac:graphicFrameMkLst>
        </pc:graphicFrameChg>
        <pc:picChg chg="add del mod">
          <ac:chgData name="Frances Player" userId="S::fplayer@bma.org.uk::4cf65a3b-3c3d-4692-99b0-7ca08de4257d" providerId="AD" clId="Web-{65DBC2F6-885E-9382-5719-65E824F64A24}" dt="2021-05-14T11:50:11.903" v="24"/>
          <ac:picMkLst>
            <pc:docMk/>
            <pc:sldMk cId="2444401622" sldId="257"/>
            <ac:picMk id="3" creationId="{CCA41EA5-81FE-4B8C-A2AC-5A5B7A45BA9F}"/>
          </ac:picMkLst>
        </pc:picChg>
      </pc:sldChg>
    </pc:docChg>
  </pc:docChgLst>
  <pc:docChgLst>
    <pc:chgData name="Helena Morris" userId="S::hmorris@bma.org.uk::0064647f-9f98-4cb2-8fb8-b610d4a5700d" providerId="AD" clId="Web-{CE7ED2B1-3F55-10AB-E735-713F185B2E9B}"/>
    <pc:docChg chg="modSld">
      <pc:chgData name="Helena Morris" userId="S::hmorris@bma.org.uk::0064647f-9f98-4cb2-8fb8-b610d4a5700d" providerId="AD" clId="Web-{CE7ED2B1-3F55-10AB-E735-713F185B2E9B}" dt="2021-03-09T12:45:02.357" v="18" actId="20577"/>
      <pc:docMkLst>
        <pc:docMk/>
      </pc:docMkLst>
      <pc:sldChg chg="modSp">
        <pc:chgData name="Helena Morris" userId="S::hmorris@bma.org.uk::0064647f-9f98-4cb2-8fb8-b610d4a5700d" providerId="AD" clId="Web-{CE7ED2B1-3F55-10AB-E735-713F185B2E9B}" dt="2021-03-09T12:45:02.357" v="18" actId="20577"/>
        <pc:sldMkLst>
          <pc:docMk/>
          <pc:sldMk cId="2209885738" sldId="283"/>
        </pc:sldMkLst>
        <pc:spChg chg="mod">
          <ac:chgData name="Helena Morris" userId="S::hmorris@bma.org.uk::0064647f-9f98-4cb2-8fb8-b610d4a5700d" providerId="AD" clId="Web-{CE7ED2B1-3F55-10AB-E735-713F185B2E9B}" dt="2021-03-09T12:45:02.357" v="18" actId="20577"/>
          <ac:spMkLst>
            <pc:docMk/>
            <pc:sldMk cId="2209885738" sldId="283"/>
            <ac:spMk id="9" creationId="{87E9A82D-1DB6-42CA-90C5-112C7707AE20}"/>
          </ac:spMkLst>
        </pc:spChg>
      </pc:sldChg>
    </pc:docChg>
  </pc:docChgLst>
  <pc:docChgLst>
    <pc:chgData name="Helena Morris" userId="S::hmorris@bma.org.uk::0064647f-9f98-4cb2-8fb8-b610d4a5700d" providerId="AD" clId="Web-{49180432-629A-9549-6EE5-9293B396ACE9}"/>
    <pc:docChg chg="modSld">
      <pc:chgData name="Helena Morris" userId="S::hmorris@bma.org.uk::0064647f-9f98-4cb2-8fb8-b610d4a5700d" providerId="AD" clId="Web-{49180432-629A-9549-6EE5-9293B396ACE9}" dt="2021-06-03T13:41:41.130" v="3" actId="20577"/>
      <pc:docMkLst>
        <pc:docMk/>
      </pc:docMkLst>
      <pc:sldChg chg="modSp">
        <pc:chgData name="Helena Morris" userId="S::hmorris@bma.org.uk::0064647f-9f98-4cb2-8fb8-b610d4a5700d" providerId="AD" clId="Web-{49180432-629A-9549-6EE5-9293B396ACE9}" dt="2021-06-03T13:41:41.130" v="3" actId="20577"/>
        <pc:sldMkLst>
          <pc:docMk/>
          <pc:sldMk cId="2009444173" sldId="274"/>
        </pc:sldMkLst>
        <pc:spChg chg="mod">
          <ac:chgData name="Helena Morris" userId="S::hmorris@bma.org.uk::0064647f-9f98-4cb2-8fb8-b610d4a5700d" providerId="AD" clId="Web-{49180432-629A-9549-6EE5-9293B396ACE9}" dt="2021-06-03T13:41:41.130" v="3" actId="20577"/>
          <ac:spMkLst>
            <pc:docMk/>
            <pc:sldMk cId="2009444173" sldId="274"/>
            <ac:spMk id="5" creationId="{A04D9283-CBD9-431C-8E5D-E01D819BA240}"/>
          </ac:spMkLst>
        </pc:spChg>
      </pc:sldChg>
    </pc:docChg>
  </pc:docChgLst>
  <pc:docChgLst>
    <pc:chgData name="Helena Morris" userId="S::hmorris@bma.org.uk::0064647f-9f98-4cb2-8fb8-b610d4a5700d" providerId="AD" clId="Web-{61BCEBF7-1624-7B44-740E-AF6D223371C3}"/>
    <pc:docChg chg="modSld">
      <pc:chgData name="Helena Morris" userId="S::hmorris@bma.org.uk::0064647f-9f98-4cb2-8fb8-b610d4a5700d" providerId="AD" clId="Web-{61BCEBF7-1624-7B44-740E-AF6D223371C3}" dt="2021-02-12T10:29:30.665" v="68" actId="20577"/>
      <pc:docMkLst>
        <pc:docMk/>
      </pc:docMkLst>
      <pc:sldChg chg="addSp delSp modSp">
        <pc:chgData name="Helena Morris" userId="S::hmorris@bma.org.uk::0064647f-9f98-4cb2-8fb8-b610d4a5700d" providerId="AD" clId="Web-{61BCEBF7-1624-7B44-740E-AF6D223371C3}" dt="2021-02-12T10:16:35.912" v="9" actId="20577"/>
        <pc:sldMkLst>
          <pc:docMk/>
          <pc:sldMk cId="1010998243" sldId="258"/>
        </pc:sldMkLst>
        <pc:spChg chg="mod">
          <ac:chgData name="Helena Morris" userId="S::hmorris@bma.org.uk::0064647f-9f98-4cb2-8fb8-b610d4a5700d" providerId="AD" clId="Web-{61BCEBF7-1624-7B44-740E-AF6D223371C3}" dt="2021-02-12T10:16:35.912" v="9" actId="20577"/>
          <ac:spMkLst>
            <pc:docMk/>
            <pc:sldMk cId="1010998243" sldId="258"/>
            <ac:spMk id="5" creationId="{A3EF7311-4D96-4375-AFA0-122B07FA72A6}"/>
          </ac:spMkLst>
        </pc:spChg>
        <pc:picChg chg="del">
          <ac:chgData name="Helena Morris" userId="S::hmorris@bma.org.uk::0064647f-9f98-4cb2-8fb8-b610d4a5700d" providerId="AD" clId="Web-{61BCEBF7-1624-7B44-740E-AF6D223371C3}" dt="2021-02-12T10:15:44.301" v="0"/>
          <ac:picMkLst>
            <pc:docMk/>
            <pc:sldMk cId="1010998243" sldId="258"/>
            <ac:picMk id="3" creationId="{D37BEDD4-F897-4268-B620-E261AD46EDD4}"/>
          </ac:picMkLst>
        </pc:picChg>
        <pc:picChg chg="add mod">
          <ac:chgData name="Helena Morris" userId="S::hmorris@bma.org.uk::0064647f-9f98-4cb2-8fb8-b610d4a5700d" providerId="AD" clId="Web-{61BCEBF7-1624-7B44-740E-AF6D223371C3}" dt="2021-02-12T10:16:10.458" v="7" actId="14100"/>
          <ac:picMkLst>
            <pc:docMk/>
            <pc:sldMk cId="1010998243" sldId="258"/>
            <ac:picMk id="4" creationId="{17B7A73F-6F82-4748-9EEF-56AB0F40BDC2}"/>
          </ac:picMkLst>
        </pc:picChg>
      </pc:sldChg>
      <pc:sldChg chg="addSp delSp modSp">
        <pc:chgData name="Helena Morris" userId="S::hmorris@bma.org.uk::0064647f-9f98-4cb2-8fb8-b610d4a5700d" providerId="AD" clId="Web-{61BCEBF7-1624-7B44-740E-AF6D223371C3}" dt="2021-02-12T10:25:33.144" v="41" actId="20577"/>
        <pc:sldMkLst>
          <pc:docMk/>
          <pc:sldMk cId="1503161694" sldId="259"/>
        </pc:sldMkLst>
        <pc:spChg chg="mod">
          <ac:chgData name="Helena Morris" userId="S::hmorris@bma.org.uk::0064647f-9f98-4cb2-8fb8-b610d4a5700d" providerId="AD" clId="Web-{61BCEBF7-1624-7B44-740E-AF6D223371C3}" dt="2021-02-12T10:25:33.144" v="41" actId="20577"/>
          <ac:spMkLst>
            <pc:docMk/>
            <pc:sldMk cId="1503161694" sldId="259"/>
            <ac:spMk id="9" creationId="{2E7AE459-5EE9-4E4F-8515-79336EC5B3B3}"/>
          </ac:spMkLst>
        </pc:spChg>
        <pc:picChg chg="del">
          <ac:chgData name="Helena Morris" userId="S::hmorris@bma.org.uk::0064647f-9f98-4cb2-8fb8-b610d4a5700d" providerId="AD" clId="Web-{61BCEBF7-1624-7B44-740E-AF6D223371C3}" dt="2021-02-12T10:21:59.373" v="11"/>
          <ac:picMkLst>
            <pc:docMk/>
            <pc:sldMk cId="1503161694" sldId="259"/>
            <ac:picMk id="3" creationId="{287D51FB-6B5F-4028-8B81-57F175CD265C}"/>
          </ac:picMkLst>
        </pc:picChg>
        <pc:picChg chg="add del mod">
          <ac:chgData name="Helena Morris" userId="S::hmorris@bma.org.uk::0064647f-9f98-4cb2-8fb8-b610d4a5700d" providerId="AD" clId="Web-{61BCEBF7-1624-7B44-740E-AF6D223371C3}" dt="2021-02-12T10:22:14.139" v="14"/>
          <ac:picMkLst>
            <pc:docMk/>
            <pc:sldMk cId="1503161694" sldId="259"/>
            <ac:picMk id="4" creationId="{0F4132D3-8508-4587-B027-F79C9B3A5C6D}"/>
          </ac:picMkLst>
        </pc:picChg>
        <pc:picChg chg="add mod">
          <ac:chgData name="Helena Morris" userId="S::hmorris@bma.org.uk::0064647f-9f98-4cb2-8fb8-b610d4a5700d" providerId="AD" clId="Web-{61BCEBF7-1624-7B44-740E-AF6D223371C3}" dt="2021-02-12T10:24:59.862" v="19" actId="14100"/>
          <ac:picMkLst>
            <pc:docMk/>
            <pc:sldMk cId="1503161694" sldId="259"/>
            <ac:picMk id="6" creationId="{4C25F5C7-3AEC-4650-AA0C-2C3AED1A5896}"/>
          </ac:picMkLst>
        </pc:picChg>
      </pc:sldChg>
      <pc:sldChg chg="addSp delSp modSp">
        <pc:chgData name="Helena Morris" userId="S::hmorris@bma.org.uk::0064647f-9f98-4cb2-8fb8-b610d4a5700d" providerId="AD" clId="Web-{61BCEBF7-1624-7B44-740E-AF6D223371C3}" dt="2021-02-12T10:29:30.665" v="68" actId="20577"/>
        <pc:sldMkLst>
          <pc:docMk/>
          <pc:sldMk cId="2264740456" sldId="260"/>
        </pc:sldMkLst>
        <pc:spChg chg="mod">
          <ac:chgData name="Helena Morris" userId="S::hmorris@bma.org.uk::0064647f-9f98-4cb2-8fb8-b610d4a5700d" providerId="AD" clId="Web-{61BCEBF7-1624-7B44-740E-AF6D223371C3}" dt="2021-02-12T10:29:30.665" v="68" actId="20577"/>
          <ac:spMkLst>
            <pc:docMk/>
            <pc:sldMk cId="2264740456" sldId="260"/>
            <ac:spMk id="5" creationId="{24E95B1D-3D3C-4E61-B2AF-6A70DDF613AB}"/>
          </ac:spMkLst>
        </pc:spChg>
        <pc:picChg chg="del">
          <ac:chgData name="Helena Morris" userId="S::hmorris@bma.org.uk::0064647f-9f98-4cb2-8fb8-b610d4a5700d" providerId="AD" clId="Web-{61BCEBF7-1624-7B44-740E-AF6D223371C3}" dt="2021-02-12T10:29:04.633" v="42"/>
          <ac:picMkLst>
            <pc:docMk/>
            <pc:sldMk cId="2264740456" sldId="260"/>
            <ac:picMk id="3" creationId="{968AA888-796D-43D8-8DA5-892CB38FD33A}"/>
          </ac:picMkLst>
        </pc:picChg>
        <pc:picChg chg="add mod">
          <ac:chgData name="Helena Morris" userId="S::hmorris@bma.org.uk::0064647f-9f98-4cb2-8fb8-b610d4a5700d" providerId="AD" clId="Web-{61BCEBF7-1624-7B44-740E-AF6D223371C3}" dt="2021-02-12T10:29:20.821" v="47" actId="14100"/>
          <ac:picMkLst>
            <pc:docMk/>
            <pc:sldMk cId="2264740456" sldId="260"/>
            <ac:picMk id="4" creationId="{687FCD86-570C-46E8-93FC-44AA3283A8CA}"/>
          </ac:picMkLst>
        </pc:picChg>
      </pc:sldChg>
    </pc:docChg>
  </pc:docChgLst>
  <pc:docChgLst>
    <pc:chgData name="Jonathan Ware" userId="7ed9af77-701f-40b3-a0a1-0b13a54c4866" providerId="ADAL" clId="{96CC715D-1771-475F-B15D-9FE6DCB91FCA}"/>
    <pc:docChg chg="undo redo custSel mod addSld delSld modSld sldOrd modMainMaster addSection delSection modSection">
      <pc:chgData name="Jonathan Ware" userId="7ed9af77-701f-40b3-a0a1-0b13a54c4866" providerId="ADAL" clId="{96CC715D-1771-475F-B15D-9FE6DCB91FCA}" dt="2021-03-30T14:44:33.854" v="15429" actId="20577"/>
      <pc:docMkLst>
        <pc:docMk/>
      </pc:docMkLst>
      <pc:sldChg chg="addSp delSp modSp del ord">
        <pc:chgData name="Jonathan Ware" userId="7ed9af77-701f-40b3-a0a1-0b13a54c4866" providerId="ADAL" clId="{96CC715D-1771-475F-B15D-9FE6DCB91FCA}" dt="2021-02-18T14:42:22.347" v="2329" actId="2696"/>
        <pc:sldMkLst>
          <pc:docMk/>
          <pc:sldMk cId="2921131543" sldId="256"/>
        </pc:sldMkLst>
        <pc:spChg chg="add del mod">
          <ac:chgData name="Jonathan Ware" userId="7ed9af77-701f-40b3-a0a1-0b13a54c4866" providerId="ADAL" clId="{96CC715D-1771-475F-B15D-9FE6DCB91FCA}" dt="2021-02-18T14:40:18.941" v="2261"/>
          <ac:spMkLst>
            <pc:docMk/>
            <pc:sldMk cId="2921131543" sldId="256"/>
            <ac:spMk id="3" creationId="{D9F75AAB-823C-433C-B86C-817F59339196}"/>
          </ac:spMkLst>
        </pc:spChg>
      </pc:sldChg>
      <pc:sldChg chg="addSp delSp modSp mod modNotesTx">
        <pc:chgData name="Jonathan Ware" userId="7ed9af77-701f-40b3-a0a1-0b13a54c4866" providerId="ADAL" clId="{96CC715D-1771-475F-B15D-9FE6DCB91FCA}" dt="2021-03-19T18:26:53.557" v="15073" actId="20577"/>
        <pc:sldMkLst>
          <pc:docMk/>
          <pc:sldMk cId="2444401622" sldId="257"/>
        </pc:sldMkLst>
        <pc:spChg chg="mod">
          <ac:chgData name="Jonathan Ware" userId="7ed9af77-701f-40b3-a0a1-0b13a54c4866" providerId="ADAL" clId="{96CC715D-1771-475F-B15D-9FE6DCB91FCA}" dt="2021-02-26T14:09:32.480" v="8573" actId="6549"/>
          <ac:spMkLst>
            <pc:docMk/>
            <pc:sldMk cId="2444401622" sldId="257"/>
            <ac:spMk id="2" creationId="{67D83301-831A-4329-8456-37D3A4154436}"/>
          </ac:spMkLst>
        </pc:spChg>
        <pc:spChg chg="mod">
          <ac:chgData name="Jonathan Ware" userId="7ed9af77-701f-40b3-a0a1-0b13a54c4866" providerId="ADAL" clId="{96CC715D-1771-475F-B15D-9FE6DCB91FCA}" dt="2021-03-13T00:19:11.585" v="13429" actId="20577"/>
          <ac:spMkLst>
            <pc:docMk/>
            <pc:sldMk cId="2444401622" sldId="257"/>
            <ac:spMk id="5" creationId="{4C2343A2-09FA-47F9-96A7-84EF94D12C75}"/>
          </ac:spMkLst>
        </pc:spChg>
        <pc:spChg chg="del mod">
          <ac:chgData name="Jonathan Ware" userId="7ed9af77-701f-40b3-a0a1-0b13a54c4866" providerId="ADAL" clId="{96CC715D-1771-475F-B15D-9FE6DCB91FCA}" dt="2021-02-25T12:09:52.695" v="7861" actId="478"/>
          <ac:spMkLst>
            <pc:docMk/>
            <pc:sldMk cId="2444401622" sldId="257"/>
            <ac:spMk id="6" creationId="{D8F3A953-6992-4961-895B-FCA0645AE579}"/>
          </ac:spMkLst>
        </pc:spChg>
        <pc:spChg chg="add del mod">
          <ac:chgData name="Jonathan Ware" userId="7ed9af77-701f-40b3-a0a1-0b13a54c4866" providerId="ADAL" clId="{96CC715D-1771-475F-B15D-9FE6DCB91FCA}" dt="2021-02-25T15:15:21.074" v="8106" actId="478"/>
          <ac:spMkLst>
            <pc:docMk/>
            <pc:sldMk cId="2444401622" sldId="257"/>
            <ac:spMk id="7" creationId="{A2CEDCBA-F5AF-4D69-BCF7-777A76E42FCA}"/>
          </ac:spMkLst>
        </pc:spChg>
        <pc:spChg chg="add mod">
          <ac:chgData name="Jonathan Ware" userId="7ed9af77-701f-40b3-a0a1-0b13a54c4866" providerId="ADAL" clId="{96CC715D-1771-475F-B15D-9FE6DCB91FCA}" dt="2021-03-12T23:53:42.167" v="13178" actId="1076"/>
          <ac:spMkLst>
            <pc:docMk/>
            <pc:sldMk cId="2444401622" sldId="257"/>
            <ac:spMk id="9" creationId="{709E36E8-4F3C-4B6A-8155-7EDDD50BE450}"/>
          </ac:spMkLst>
        </pc:spChg>
        <pc:spChg chg="add mod">
          <ac:chgData name="Jonathan Ware" userId="7ed9af77-701f-40b3-a0a1-0b13a54c4866" providerId="ADAL" clId="{96CC715D-1771-475F-B15D-9FE6DCB91FCA}" dt="2021-02-25T15:23:48.977" v="8381" actId="1036"/>
          <ac:spMkLst>
            <pc:docMk/>
            <pc:sldMk cId="2444401622" sldId="257"/>
            <ac:spMk id="10" creationId="{A7F086E1-9092-4E5B-9603-48CA2BD0772E}"/>
          </ac:spMkLst>
        </pc:spChg>
        <pc:spChg chg="add mod">
          <ac:chgData name="Jonathan Ware" userId="7ed9af77-701f-40b3-a0a1-0b13a54c4866" providerId="ADAL" clId="{96CC715D-1771-475F-B15D-9FE6DCB91FCA}" dt="2021-03-13T00:02:58.994" v="13185" actId="1076"/>
          <ac:spMkLst>
            <pc:docMk/>
            <pc:sldMk cId="2444401622" sldId="257"/>
            <ac:spMk id="13" creationId="{3843DC5C-976C-4A5C-971B-16D7BC09A0F0}"/>
          </ac:spMkLst>
        </pc:spChg>
        <pc:graphicFrameChg chg="add del mod">
          <ac:chgData name="Jonathan Ware" userId="7ed9af77-701f-40b3-a0a1-0b13a54c4866" providerId="ADAL" clId="{96CC715D-1771-475F-B15D-9FE6DCB91FCA}" dt="2021-02-04T12:20:06.246" v="6" actId="478"/>
          <ac:graphicFrameMkLst>
            <pc:docMk/>
            <pc:sldMk cId="2444401622" sldId="257"/>
            <ac:graphicFrameMk id="4" creationId="{B9529695-60F8-4D35-ACCC-E0190104ABBC}"/>
          </ac:graphicFrameMkLst>
        </pc:graphicFrameChg>
        <pc:graphicFrameChg chg="add del mod">
          <ac:chgData name="Jonathan Ware" userId="7ed9af77-701f-40b3-a0a1-0b13a54c4866" providerId="ADAL" clId="{96CC715D-1771-475F-B15D-9FE6DCB91FCA}" dt="2021-02-25T12:07:42.468" v="7813"/>
          <ac:graphicFrameMkLst>
            <pc:docMk/>
            <pc:sldMk cId="2444401622" sldId="257"/>
            <ac:graphicFrameMk id="4" creationId="{BD79731B-49D4-4896-B61E-A6F38245BB88}"/>
          </ac:graphicFrameMkLst>
        </pc:graphicFrameChg>
        <pc:graphicFrameChg chg="add del mod">
          <ac:chgData name="Jonathan Ware" userId="7ed9af77-701f-40b3-a0a1-0b13a54c4866" providerId="ADAL" clId="{96CC715D-1771-475F-B15D-9FE6DCB91FCA}" dt="2021-02-12T15:48:37.991" v="1695" actId="478"/>
          <ac:graphicFrameMkLst>
            <pc:docMk/>
            <pc:sldMk cId="2444401622" sldId="257"/>
            <ac:graphicFrameMk id="7" creationId="{884EC9DF-B8A7-4DC9-87D6-AB2F0F5746D1}"/>
          </ac:graphicFrameMkLst>
        </pc:graphicFrameChg>
        <pc:graphicFrameChg chg="add del mod">
          <ac:chgData name="Jonathan Ware" userId="7ed9af77-701f-40b3-a0a1-0b13a54c4866" providerId="ADAL" clId="{96CC715D-1771-475F-B15D-9FE6DCB91FCA}" dt="2021-02-25T12:08:33.096" v="7823"/>
          <ac:graphicFrameMkLst>
            <pc:docMk/>
            <pc:sldMk cId="2444401622" sldId="257"/>
            <ac:graphicFrameMk id="8" creationId="{623172E9-8EC8-4222-BBDF-8E1E52A7B4CC}"/>
          </ac:graphicFrameMkLst>
        </pc:graphicFrameChg>
        <pc:graphicFrameChg chg="add del mod">
          <ac:chgData name="Jonathan Ware" userId="7ed9af77-701f-40b3-a0a1-0b13a54c4866" providerId="ADAL" clId="{96CC715D-1771-475F-B15D-9FE6DCB91FCA}" dt="2021-03-05T13:51:14.588" v="12340" actId="478"/>
          <ac:graphicFrameMkLst>
            <pc:docMk/>
            <pc:sldMk cId="2444401622" sldId="257"/>
            <ac:graphicFrameMk id="8" creationId="{884EC9DF-B8A7-4DC9-87D6-AB2F0F5746D1}"/>
          </ac:graphicFrameMkLst>
        </pc:graphicFrameChg>
        <pc:graphicFrameChg chg="add del mod modGraphic">
          <ac:chgData name="Jonathan Ware" userId="7ed9af77-701f-40b3-a0a1-0b13a54c4866" providerId="ADAL" clId="{96CC715D-1771-475F-B15D-9FE6DCB91FCA}" dt="2021-02-25T15:15:22.804" v="8107" actId="478"/>
          <ac:graphicFrameMkLst>
            <pc:docMk/>
            <pc:sldMk cId="2444401622" sldId="257"/>
            <ac:graphicFrameMk id="9" creationId="{87C75FFD-E49A-4AEE-9889-E8974C3129D9}"/>
          </ac:graphicFrameMkLst>
        </pc:graphicFrameChg>
        <pc:graphicFrameChg chg="add del mod modGraphic">
          <ac:chgData name="Jonathan Ware" userId="7ed9af77-701f-40b3-a0a1-0b13a54c4866" providerId="ADAL" clId="{96CC715D-1771-475F-B15D-9FE6DCB91FCA}" dt="2021-02-25T15:10:18.385" v="8098" actId="478"/>
          <ac:graphicFrameMkLst>
            <pc:docMk/>
            <pc:sldMk cId="2444401622" sldId="257"/>
            <ac:graphicFrameMk id="11" creationId="{7BD6EA6F-EC94-4587-8A66-39617D94C920}"/>
          </ac:graphicFrameMkLst>
        </pc:graphicFrameChg>
        <pc:graphicFrameChg chg="add del mod">
          <ac:chgData name="Jonathan Ware" userId="7ed9af77-701f-40b3-a0a1-0b13a54c4866" providerId="ADAL" clId="{96CC715D-1771-475F-B15D-9FE6DCB91FCA}" dt="2021-03-13T00:02:40.730" v="13179" actId="478"/>
          <ac:graphicFrameMkLst>
            <pc:docMk/>
            <pc:sldMk cId="2444401622" sldId="257"/>
            <ac:graphicFrameMk id="11" creationId="{884EC9DF-B8A7-4DC9-87D6-AB2F0F5746D1}"/>
          </ac:graphicFrameMkLst>
        </pc:graphicFrameChg>
        <pc:graphicFrameChg chg="add mod">
          <ac:chgData name="Jonathan Ware" userId="7ed9af77-701f-40b3-a0a1-0b13a54c4866" providerId="ADAL" clId="{96CC715D-1771-475F-B15D-9FE6DCB91FCA}" dt="2021-03-13T00:02:50.289" v="13184" actId="1076"/>
          <ac:graphicFrameMkLst>
            <pc:docMk/>
            <pc:sldMk cId="2444401622" sldId="257"/>
            <ac:graphicFrameMk id="12" creationId="{884EC9DF-B8A7-4DC9-87D6-AB2F0F5746D1}"/>
          </ac:graphicFrameMkLst>
        </pc:graphicFrameChg>
        <pc:graphicFrameChg chg="add del mod modGraphic">
          <ac:chgData name="Jonathan Ware" userId="7ed9af77-701f-40b3-a0a1-0b13a54c4866" providerId="ADAL" clId="{96CC715D-1771-475F-B15D-9FE6DCB91FCA}" dt="2021-03-05T14:06:32.156" v="12351" actId="478"/>
          <ac:graphicFrameMkLst>
            <pc:docMk/>
            <pc:sldMk cId="2444401622" sldId="257"/>
            <ac:graphicFrameMk id="12" creationId="{FBF6124D-0464-4F0B-8542-675D3AFE3B40}"/>
          </ac:graphicFrameMkLst>
        </pc:graphicFrameChg>
        <pc:graphicFrameChg chg="add del mod">
          <ac:chgData name="Jonathan Ware" userId="7ed9af77-701f-40b3-a0a1-0b13a54c4866" providerId="ADAL" clId="{96CC715D-1771-475F-B15D-9FE6DCB91FCA}" dt="2021-02-25T15:25:32.763" v="8390" actId="478"/>
          <ac:graphicFrameMkLst>
            <pc:docMk/>
            <pc:sldMk cId="2444401622" sldId="257"/>
            <ac:graphicFrameMk id="14" creationId="{884EC9DF-B8A7-4DC9-87D6-AB2F0F5746D1}"/>
          </ac:graphicFrameMkLst>
        </pc:graphicFrameChg>
        <pc:graphicFrameChg chg="add mod">
          <ac:chgData name="Jonathan Ware" userId="7ed9af77-701f-40b3-a0a1-0b13a54c4866" providerId="ADAL" clId="{96CC715D-1771-475F-B15D-9FE6DCB91FCA}" dt="2021-03-12T23:53:42.167" v="13178" actId="1076"/>
          <ac:graphicFrameMkLst>
            <pc:docMk/>
            <pc:sldMk cId="2444401622" sldId="257"/>
            <ac:graphicFrameMk id="14" creationId="{C3611F06-914C-4815-8200-DD68B970FB7A}"/>
          </ac:graphicFrameMkLst>
        </pc:graphicFrameChg>
        <pc:graphicFrameChg chg="add del mod">
          <ac:chgData name="Jonathan Ware" userId="7ed9af77-701f-40b3-a0a1-0b13a54c4866" providerId="ADAL" clId="{96CC715D-1771-475F-B15D-9FE6DCB91FCA}" dt="2021-02-25T15:26:18.636" v="8396" actId="478"/>
          <ac:graphicFrameMkLst>
            <pc:docMk/>
            <pc:sldMk cId="2444401622" sldId="257"/>
            <ac:graphicFrameMk id="15" creationId="{884EC9DF-B8A7-4DC9-87D6-AB2F0F5746D1}"/>
          </ac:graphicFrameMkLst>
        </pc:graphicFrameChg>
        <pc:graphicFrameChg chg="add del mod">
          <ac:chgData name="Jonathan Ware" userId="7ed9af77-701f-40b3-a0a1-0b13a54c4866" providerId="ADAL" clId="{96CC715D-1771-475F-B15D-9FE6DCB91FCA}" dt="2021-02-26T14:15:10.574" v="8610" actId="478"/>
          <ac:graphicFrameMkLst>
            <pc:docMk/>
            <pc:sldMk cId="2444401622" sldId="257"/>
            <ac:graphicFrameMk id="16" creationId="{884EC9DF-B8A7-4DC9-87D6-AB2F0F5746D1}"/>
          </ac:graphicFrameMkLst>
        </pc:graphicFrameChg>
        <pc:picChg chg="add del mod modCrop">
          <ac:chgData name="Jonathan Ware" userId="7ed9af77-701f-40b3-a0a1-0b13a54c4866" providerId="ADAL" clId="{96CC715D-1771-475F-B15D-9FE6DCB91FCA}" dt="2021-02-25T12:08:43.134" v="7825" actId="478"/>
          <ac:picMkLst>
            <pc:docMk/>
            <pc:sldMk cId="2444401622" sldId="257"/>
            <ac:picMk id="3" creationId="{62825E5F-BE11-43FB-BA39-1B7CE3489886}"/>
          </ac:picMkLst>
        </pc:picChg>
      </pc:sldChg>
      <pc:sldChg chg="addSp delSp modSp mod modNotesTx">
        <pc:chgData name="Jonathan Ware" userId="7ed9af77-701f-40b3-a0a1-0b13a54c4866" providerId="ADAL" clId="{96CC715D-1771-475F-B15D-9FE6DCB91FCA}" dt="2021-03-19T18:26:51.651" v="15072" actId="20577"/>
        <pc:sldMkLst>
          <pc:docMk/>
          <pc:sldMk cId="1010998243" sldId="258"/>
        </pc:sldMkLst>
        <pc:spChg chg="mod">
          <ac:chgData name="Jonathan Ware" userId="7ed9af77-701f-40b3-a0a1-0b13a54c4866" providerId="ADAL" clId="{96CC715D-1771-475F-B15D-9FE6DCB91FCA}" dt="2021-02-19T11:32:54.204" v="4183" actId="20577"/>
          <ac:spMkLst>
            <pc:docMk/>
            <pc:sldMk cId="1010998243" sldId="258"/>
            <ac:spMk id="5" creationId="{A3EF7311-4D96-4375-AFA0-122B07FA72A6}"/>
          </ac:spMkLst>
        </pc:spChg>
        <pc:spChg chg="mod">
          <ac:chgData name="Jonathan Ware" userId="7ed9af77-701f-40b3-a0a1-0b13a54c4866" providerId="ADAL" clId="{96CC715D-1771-475F-B15D-9FE6DCB91FCA}" dt="2021-02-19T11:45:06.906" v="4421" actId="20577"/>
          <ac:spMkLst>
            <pc:docMk/>
            <pc:sldMk cId="1010998243" sldId="258"/>
            <ac:spMk id="6" creationId="{68478247-FFDB-4445-91D2-B70776768A52}"/>
          </ac:spMkLst>
        </pc:spChg>
        <pc:picChg chg="add del mod">
          <ac:chgData name="Jonathan Ware" userId="7ed9af77-701f-40b3-a0a1-0b13a54c4866" providerId="ADAL" clId="{96CC715D-1771-475F-B15D-9FE6DCB91FCA}" dt="2021-02-19T11:25:58.221" v="4068"/>
          <ac:picMkLst>
            <pc:docMk/>
            <pc:sldMk cId="1010998243" sldId="258"/>
            <ac:picMk id="3" creationId="{3B9B4311-D3C0-4E3A-A019-D2BAC824A437}"/>
          </ac:picMkLst>
        </pc:picChg>
        <pc:picChg chg="add mod">
          <ac:chgData name="Jonathan Ware" userId="7ed9af77-701f-40b3-a0a1-0b13a54c4866" providerId="ADAL" clId="{96CC715D-1771-475F-B15D-9FE6DCB91FCA}" dt="2021-02-05T11:14:15.358" v="717" actId="1076"/>
          <ac:picMkLst>
            <pc:docMk/>
            <pc:sldMk cId="1010998243" sldId="258"/>
            <ac:picMk id="3" creationId="{D37BEDD4-F897-4268-B620-E261AD46EDD4}"/>
          </ac:picMkLst>
        </pc:picChg>
        <pc:picChg chg="add del">
          <ac:chgData name="Jonathan Ware" userId="7ed9af77-701f-40b3-a0a1-0b13a54c4866" providerId="ADAL" clId="{96CC715D-1771-475F-B15D-9FE6DCB91FCA}" dt="2021-02-19T11:26:14.444" v="4070" actId="478"/>
          <ac:picMkLst>
            <pc:docMk/>
            <pc:sldMk cId="1010998243" sldId="258"/>
            <ac:picMk id="4" creationId="{17B7A73F-6F82-4748-9EEF-56AB0F40BDC2}"/>
          </ac:picMkLst>
        </pc:picChg>
        <pc:picChg chg="del">
          <ac:chgData name="Jonathan Ware" userId="7ed9af77-701f-40b3-a0a1-0b13a54c4866" providerId="ADAL" clId="{96CC715D-1771-475F-B15D-9FE6DCB91FCA}" dt="2021-02-05T11:14:12.065" v="715" actId="478"/>
          <ac:picMkLst>
            <pc:docMk/>
            <pc:sldMk cId="1010998243" sldId="258"/>
            <ac:picMk id="4" creationId="{E3C482B9-07A1-4044-960E-D85C867FE221}"/>
          </ac:picMkLst>
        </pc:picChg>
        <pc:picChg chg="add mod">
          <ac:chgData name="Jonathan Ware" userId="7ed9af77-701f-40b3-a0a1-0b13a54c4866" providerId="ADAL" clId="{96CC715D-1771-475F-B15D-9FE6DCB91FCA}" dt="2021-02-19T11:26:18.929" v="4072" actId="1076"/>
          <ac:picMkLst>
            <pc:docMk/>
            <pc:sldMk cId="1010998243" sldId="258"/>
            <ac:picMk id="7" creationId="{6705E099-B39D-4B9E-8610-6B17861EE18C}"/>
          </ac:picMkLst>
        </pc:picChg>
      </pc:sldChg>
      <pc:sldChg chg="addSp delSp modSp mod modNotesTx">
        <pc:chgData name="Jonathan Ware" userId="7ed9af77-701f-40b3-a0a1-0b13a54c4866" providerId="ADAL" clId="{96CC715D-1771-475F-B15D-9FE6DCB91FCA}" dt="2021-03-19T18:27:07.037" v="15076" actId="20577"/>
        <pc:sldMkLst>
          <pc:docMk/>
          <pc:sldMk cId="1503161694" sldId="259"/>
        </pc:sldMkLst>
        <pc:spChg chg="mod">
          <ac:chgData name="Jonathan Ware" userId="7ed9af77-701f-40b3-a0a1-0b13a54c4866" providerId="ADAL" clId="{96CC715D-1771-475F-B15D-9FE6DCB91FCA}" dt="2021-02-26T14:22:20.636" v="8793" actId="20577"/>
          <ac:spMkLst>
            <pc:docMk/>
            <pc:sldMk cId="1503161694" sldId="259"/>
            <ac:spMk id="2" creationId="{B0F45890-0678-47A5-BE06-ED7D3C404218}"/>
          </ac:spMkLst>
        </pc:spChg>
        <pc:spChg chg="mod">
          <ac:chgData name="Jonathan Ware" userId="7ed9af77-701f-40b3-a0a1-0b13a54c4866" providerId="ADAL" clId="{96CC715D-1771-475F-B15D-9FE6DCB91FCA}" dt="2021-02-25T12:14:11.170" v="7902" actId="20577"/>
          <ac:spMkLst>
            <pc:docMk/>
            <pc:sldMk cId="1503161694" sldId="259"/>
            <ac:spMk id="5" creationId="{616F39EB-8F7F-4F39-A6A3-8CE2AD978CF6}"/>
          </ac:spMkLst>
        </pc:spChg>
        <pc:spChg chg="mod">
          <ac:chgData name="Jonathan Ware" userId="7ed9af77-701f-40b3-a0a1-0b13a54c4866" providerId="ADAL" clId="{96CC715D-1771-475F-B15D-9FE6DCB91FCA}" dt="2021-03-19T18:10:59.447" v="15006" actId="20577"/>
          <ac:spMkLst>
            <pc:docMk/>
            <pc:sldMk cId="1503161694" sldId="259"/>
            <ac:spMk id="7" creationId="{D0BB2D5C-C28C-401D-871F-F1DF9336ADC0}"/>
          </ac:spMkLst>
        </pc:spChg>
        <pc:spChg chg="add del mod">
          <ac:chgData name="Jonathan Ware" userId="7ed9af77-701f-40b3-a0a1-0b13a54c4866" providerId="ADAL" clId="{96CC715D-1771-475F-B15D-9FE6DCB91FCA}" dt="2021-02-19T12:14:00.830" v="5464" actId="478"/>
          <ac:spMkLst>
            <pc:docMk/>
            <pc:sldMk cId="1503161694" sldId="259"/>
            <ac:spMk id="8" creationId="{8705C5EF-D41B-49C6-B45C-AEE4BCBB4BC1}"/>
          </ac:spMkLst>
        </pc:spChg>
        <pc:spChg chg="del mod">
          <ac:chgData name="Jonathan Ware" userId="7ed9af77-701f-40b3-a0a1-0b13a54c4866" providerId="ADAL" clId="{96CC715D-1771-475F-B15D-9FE6DCB91FCA}" dt="2021-02-19T12:14:02.878" v="5465" actId="478"/>
          <ac:spMkLst>
            <pc:docMk/>
            <pc:sldMk cId="1503161694" sldId="259"/>
            <ac:spMk id="9" creationId="{2E7AE459-5EE9-4E4F-8515-79336EC5B3B3}"/>
          </ac:spMkLst>
        </pc:spChg>
        <pc:spChg chg="add del mod">
          <ac:chgData name="Jonathan Ware" userId="7ed9af77-701f-40b3-a0a1-0b13a54c4866" providerId="ADAL" clId="{96CC715D-1771-475F-B15D-9FE6DCB91FCA}" dt="2021-02-19T12:13:52.720" v="5462" actId="478"/>
          <ac:spMkLst>
            <pc:docMk/>
            <pc:sldMk cId="1503161694" sldId="259"/>
            <ac:spMk id="10" creationId="{DD87A017-8950-49F6-950F-C3CFEFC8A85F}"/>
          </ac:spMkLst>
        </pc:spChg>
        <pc:spChg chg="add mod">
          <ac:chgData name="Jonathan Ware" userId="7ed9af77-701f-40b3-a0a1-0b13a54c4866" providerId="ADAL" clId="{96CC715D-1771-475F-B15D-9FE6DCB91FCA}" dt="2021-02-19T12:14:03.219" v="5466"/>
          <ac:spMkLst>
            <pc:docMk/>
            <pc:sldMk cId="1503161694" sldId="259"/>
            <ac:spMk id="11" creationId="{617E13E0-4611-4063-AFBD-A289D7107B2E}"/>
          </ac:spMkLst>
        </pc:spChg>
        <pc:picChg chg="add mod modCrop">
          <ac:chgData name="Jonathan Ware" userId="7ed9af77-701f-40b3-a0a1-0b13a54c4866" providerId="ADAL" clId="{96CC715D-1771-475F-B15D-9FE6DCB91FCA}" dt="2021-02-05T14:30:57.259" v="947" actId="732"/>
          <ac:picMkLst>
            <pc:docMk/>
            <pc:sldMk cId="1503161694" sldId="259"/>
            <ac:picMk id="3" creationId="{287D51FB-6B5F-4028-8B81-57F175CD265C}"/>
          </ac:picMkLst>
        </pc:picChg>
        <pc:picChg chg="add mod">
          <ac:chgData name="Jonathan Ware" userId="7ed9af77-701f-40b3-a0a1-0b13a54c4866" providerId="ADAL" clId="{96CC715D-1771-475F-B15D-9FE6DCB91FCA}" dt="2021-02-19T12:15:29.035" v="5475" actId="1076"/>
          <ac:picMkLst>
            <pc:docMk/>
            <pc:sldMk cId="1503161694" sldId="259"/>
            <ac:picMk id="3" creationId="{A9221AAE-0DB6-41FE-B6FB-C1666EC908AD}"/>
          </ac:picMkLst>
        </pc:picChg>
        <pc:picChg chg="del">
          <ac:chgData name="Jonathan Ware" userId="7ed9af77-701f-40b3-a0a1-0b13a54c4866" providerId="ADAL" clId="{96CC715D-1771-475F-B15D-9FE6DCB91FCA}" dt="2021-02-19T12:15:17.908" v="5469" actId="478"/>
          <ac:picMkLst>
            <pc:docMk/>
            <pc:sldMk cId="1503161694" sldId="259"/>
            <ac:picMk id="6" creationId="{4C25F5C7-3AEC-4650-AA0C-2C3AED1A5896}"/>
          </ac:picMkLst>
        </pc:picChg>
        <pc:picChg chg="del">
          <ac:chgData name="Jonathan Ware" userId="7ed9af77-701f-40b3-a0a1-0b13a54c4866" providerId="ADAL" clId="{96CC715D-1771-475F-B15D-9FE6DCB91FCA}" dt="2021-02-05T14:30:33.004" v="938" actId="478"/>
          <ac:picMkLst>
            <pc:docMk/>
            <pc:sldMk cId="1503161694" sldId="259"/>
            <ac:picMk id="8" creationId="{987071BD-CDB6-408D-A1D5-05B52CCDAB7A}"/>
          </ac:picMkLst>
        </pc:picChg>
      </pc:sldChg>
      <pc:sldChg chg="addSp delSp modSp mod setBg modNotesTx">
        <pc:chgData name="Jonathan Ware" userId="7ed9af77-701f-40b3-a0a1-0b13a54c4866" providerId="ADAL" clId="{96CC715D-1771-475F-B15D-9FE6DCB91FCA}" dt="2021-03-19T18:27:11.818" v="15077" actId="20577"/>
        <pc:sldMkLst>
          <pc:docMk/>
          <pc:sldMk cId="2264740456" sldId="260"/>
        </pc:sldMkLst>
        <pc:spChg chg="mod">
          <ac:chgData name="Jonathan Ware" userId="7ed9af77-701f-40b3-a0a1-0b13a54c4866" providerId="ADAL" clId="{96CC715D-1771-475F-B15D-9FE6DCB91FCA}" dt="2021-02-26T14:22:25.797" v="8802" actId="20577"/>
          <ac:spMkLst>
            <pc:docMk/>
            <pc:sldMk cId="2264740456" sldId="260"/>
            <ac:spMk id="2" creationId="{A4808CE7-E444-4327-A9C2-1198F5C5315D}"/>
          </ac:spMkLst>
        </pc:spChg>
        <pc:spChg chg="del mod ord">
          <ac:chgData name="Jonathan Ware" userId="7ed9af77-701f-40b3-a0a1-0b13a54c4866" providerId="ADAL" clId="{96CC715D-1771-475F-B15D-9FE6DCB91FCA}" dt="2021-02-19T12:13:41.698" v="5461" actId="478"/>
          <ac:spMkLst>
            <pc:docMk/>
            <pc:sldMk cId="2264740456" sldId="260"/>
            <ac:spMk id="5" creationId="{24E95B1D-3D3C-4E61-B2AF-6A70DDF613AB}"/>
          </ac:spMkLst>
        </pc:spChg>
        <pc:spChg chg="mod">
          <ac:chgData name="Jonathan Ware" userId="7ed9af77-701f-40b3-a0a1-0b13a54c4866" providerId="ADAL" clId="{96CC715D-1771-475F-B15D-9FE6DCB91FCA}" dt="2021-02-26T17:43:25.597" v="11251" actId="20577"/>
          <ac:spMkLst>
            <pc:docMk/>
            <pc:sldMk cId="2264740456" sldId="260"/>
            <ac:spMk id="6" creationId="{F51AF3F1-A0B1-4428-9984-6BE57616EFF5}"/>
          </ac:spMkLst>
        </pc:spChg>
        <pc:spChg chg="mod">
          <ac:chgData name="Jonathan Ware" userId="7ed9af77-701f-40b3-a0a1-0b13a54c4866" providerId="ADAL" clId="{96CC715D-1771-475F-B15D-9FE6DCB91FCA}" dt="2021-02-26T17:44:19.675" v="11406" actId="20577"/>
          <ac:spMkLst>
            <pc:docMk/>
            <pc:sldMk cId="2264740456" sldId="260"/>
            <ac:spMk id="7" creationId="{7EF88485-D120-4D12-A146-5AC695C41CF8}"/>
          </ac:spMkLst>
        </pc:spChg>
        <pc:spChg chg="add del mod">
          <ac:chgData name="Jonathan Ware" userId="7ed9af77-701f-40b3-a0a1-0b13a54c4866" providerId="ADAL" clId="{96CC715D-1771-475F-B15D-9FE6DCB91FCA}" dt="2021-02-19T12:14:08.441" v="5467" actId="478"/>
          <ac:spMkLst>
            <pc:docMk/>
            <pc:sldMk cId="2264740456" sldId="260"/>
            <ac:spMk id="8" creationId="{0129A480-EB4E-4AC6-9107-B1B000E7EA47}"/>
          </ac:spMkLst>
        </pc:spChg>
        <pc:spChg chg="add mod">
          <ac:chgData name="Jonathan Ware" userId="7ed9af77-701f-40b3-a0a1-0b13a54c4866" providerId="ADAL" clId="{96CC715D-1771-475F-B15D-9FE6DCB91FCA}" dt="2021-02-19T12:14:08.640" v="5468"/>
          <ac:spMkLst>
            <pc:docMk/>
            <pc:sldMk cId="2264740456" sldId="260"/>
            <ac:spMk id="10" creationId="{5FA9F7F1-B43B-4861-901A-294770B1BA44}"/>
          </ac:spMkLst>
        </pc:spChg>
        <pc:spChg chg="add del">
          <ac:chgData name="Jonathan Ware" userId="7ed9af77-701f-40b3-a0a1-0b13a54c4866" providerId="ADAL" clId="{96CC715D-1771-475F-B15D-9FE6DCB91FCA}" dt="2021-02-19T12:13:23.581" v="5453" actId="26606"/>
          <ac:spMkLst>
            <pc:docMk/>
            <pc:sldMk cId="2264740456" sldId="260"/>
            <ac:spMk id="13" creationId="{9427AF5F-9A0E-42B7-A252-FD64C9885F9C}"/>
          </ac:spMkLst>
        </pc:spChg>
        <pc:picChg chg="add mod ord">
          <ac:chgData name="Jonathan Ware" userId="7ed9af77-701f-40b3-a0a1-0b13a54c4866" providerId="ADAL" clId="{96CC715D-1771-475F-B15D-9FE6DCB91FCA}" dt="2021-02-19T12:13:28.037" v="5455" actId="1076"/>
          <ac:picMkLst>
            <pc:docMk/>
            <pc:sldMk cId="2264740456" sldId="260"/>
            <ac:picMk id="3" creationId="{92F447FB-7923-47C4-905D-F69FE0EB6EB8}"/>
          </ac:picMkLst>
        </pc:picChg>
        <pc:picChg chg="add mod modCrop">
          <ac:chgData name="Jonathan Ware" userId="7ed9af77-701f-40b3-a0a1-0b13a54c4866" providerId="ADAL" clId="{96CC715D-1771-475F-B15D-9FE6DCB91FCA}" dt="2021-02-05T14:40:45.033" v="1048" actId="732"/>
          <ac:picMkLst>
            <pc:docMk/>
            <pc:sldMk cId="2264740456" sldId="260"/>
            <ac:picMk id="3" creationId="{968AA888-796D-43D8-8DA5-892CB38FD33A}"/>
          </ac:picMkLst>
        </pc:picChg>
        <pc:picChg chg="del">
          <ac:chgData name="Jonathan Ware" userId="7ed9af77-701f-40b3-a0a1-0b13a54c4866" providerId="ADAL" clId="{96CC715D-1771-475F-B15D-9FE6DCB91FCA}" dt="2021-02-05T14:40:23.949" v="1044" actId="478"/>
          <ac:picMkLst>
            <pc:docMk/>
            <pc:sldMk cId="2264740456" sldId="260"/>
            <ac:picMk id="4" creationId="{21C8BE90-0DE0-4F0B-8555-5BA8B8F41DBE}"/>
          </ac:picMkLst>
        </pc:picChg>
        <pc:picChg chg="del">
          <ac:chgData name="Jonathan Ware" userId="7ed9af77-701f-40b3-a0a1-0b13a54c4866" providerId="ADAL" clId="{96CC715D-1771-475F-B15D-9FE6DCB91FCA}" dt="2021-02-19T12:13:17.810" v="5448" actId="478"/>
          <ac:picMkLst>
            <pc:docMk/>
            <pc:sldMk cId="2264740456" sldId="260"/>
            <ac:picMk id="4" creationId="{687FCD86-570C-46E8-93FC-44AA3283A8CA}"/>
          </ac:picMkLst>
        </pc:picChg>
      </pc:sldChg>
      <pc:sldChg chg="addSp delSp modSp mod modNotesTx">
        <pc:chgData name="Jonathan Ware" userId="7ed9af77-701f-40b3-a0a1-0b13a54c4866" providerId="ADAL" clId="{96CC715D-1771-475F-B15D-9FE6DCB91FCA}" dt="2021-03-19T18:26:55.899" v="15074" actId="20577"/>
        <pc:sldMkLst>
          <pc:docMk/>
          <pc:sldMk cId="193163363" sldId="261"/>
        </pc:sldMkLst>
        <pc:spChg chg="mod">
          <ac:chgData name="Jonathan Ware" userId="7ed9af77-701f-40b3-a0a1-0b13a54c4866" providerId="ADAL" clId="{96CC715D-1771-475F-B15D-9FE6DCB91FCA}" dt="2021-02-26T17:34:31.215" v="10937" actId="20577"/>
          <ac:spMkLst>
            <pc:docMk/>
            <pc:sldMk cId="193163363" sldId="261"/>
            <ac:spMk id="2" creationId="{1B2053C0-D154-4F67-97FA-49ABDE943CDA}"/>
          </ac:spMkLst>
        </pc:spChg>
        <pc:spChg chg="mod">
          <ac:chgData name="Jonathan Ware" userId="7ed9af77-701f-40b3-a0a1-0b13a54c4866" providerId="ADAL" clId="{96CC715D-1771-475F-B15D-9FE6DCB91FCA}" dt="2021-03-13T00:22:46.228" v="13514" actId="14100"/>
          <ac:spMkLst>
            <pc:docMk/>
            <pc:sldMk cId="193163363" sldId="261"/>
            <ac:spMk id="5" creationId="{FCB8D736-5FD1-475C-A1FE-C09E1118E2FB}"/>
          </ac:spMkLst>
        </pc:spChg>
        <pc:spChg chg="add mod">
          <ac:chgData name="Jonathan Ware" userId="7ed9af77-701f-40b3-a0a1-0b13a54c4866" providerId="ADAL" clId="{96CC715D-1771-475F-B15D-9FE6DCB91FCA}" dt="2021-02-19T11:52:39.474" v="4473" actId="1076"/>
          <ac:spMkLst>
            <pc:docMk/>
            <pc:sldMk cId="193163363" sldId="261"/>
            <ac:spMk id="6" creationId="{997BE588-4FAD-4F73-B7D6-493E30E254AF}"/>
          </ac:spMkLst>
        </pc:spChg>
        <pc:graphicFrameChg chg="add mod modGraphic">
          <ac:chgData name="Jonathan Ware" userId="7ed9af77-701f-40b3-a0a1-0b13a54c4866" providerId="ADAL" clId="{96CC715D-1771-475F-B15D-9FE6DCB91FCA}" dt="2021-03-13T00:22:49.236" v="13515" actId="1076"/>
          <ac:graphicFrameMkLst>
            <pc:docMk/>
            <pc:sldMk cId="193163363" sldId="261"/>
            <ac:graphicFrameMk id="9" creationId="{199895AB-78C1-4740-A900-7402A3430F28}"/>
          </ac:graphicFrameMkLst>
        </pc:graphicFrameChg>
        <pc:picChg chg="add del mod">
          <ac:chgData name="Jonathan Ware" userId="7ed9af77-701f-40b3-a0a1-0b13a54c4866" providerId="ADAL" clId="{96CC715D-1771-475F-B15D-9FE6DCB91FCA}" dt="2021-02-10T10:47:26.157" v="1491" actId="478"/>
          <ac:picMkLst>
            <pc:docMk/>
            <pc:sldMk cId="193163363" sldId="261"/>
            <ac:picMk id="3" creationId="{2B76D6FE-A349-4110-9813-585BFFBFB80C}"/>
          </ac:picMkLst>
        </pc:picChg>
        <pc:picChg chg="del">
          <ac:chgData name="Jonathan Ware" userId="7ed9af77-701f-40b3-a0a1-0b13a54c4866" providerId="ADAL" clId="{96CC715D-1771-475F-B15D-9FE6DCB91FCA}" dt="2021-03-05T14:08:26.290" v="12353" actId="478"/>
          <ac:picMkLst>
            <pc:docMk/>
            <pc:sldMk cId="193163363" sldId="261"/>
            <ac:picMk id="3" creationId="{32C1A1C8-EDF8-4949-8693-D403B90F3A19}"/>
          </ac:picMkLst>
        </pc:picChg>
        <pc:picChg chg="add del mod">
          <ac:chgData name="Jonathan Ware" userId="7ed9af77-701f-40b3-a0a1-0b13a54c4866" providerId="ADAL" clId="{96CC715D-1771-475F-B15D-9FE6DCB91FCA}" dt="2021-02-19T17:01:46.526" v="6780" actId="478"/>
          <ac:picMkLst>
            <pc:docMk/>
            <pc:sldMk cId="193163363" sldId="261"/>
            <ac:picMk id="3" creationId="{34B976A1-8DA7-4978-9B17-96426C3616BC}"/>
          </ac:picMkLst>
        </pc:picChg>
        <pc:picChg chg="add del mod">
          <ac:chgData name="Jonathan Ware" userId="7ed9af77-701f-40b3-a0a1-0b13a54c4866" providerId="ADAL" clId="{96CC715D-1771-475F-B15D-9FE6DCB91FCA}" dt="2021-02-05T14:25:59.093" v="751"/>
          <ac:picMkLst>
            <pc:docMk/>
            <pc:sldMk cId="193163363" sldId="261"/>
            <ac:picMk id="3" creationId="{3B2401CE-A4CD-49AF-A673-3F4DCDF46665}"/>
          </ac:picMkLst>
        </pc:picChg>
        <pc:picChg chg="add del mod">
          <ac:chgData name="Jonathan Ware" userId="7ed9af77-701f-40b3-a0a1-0b13a54c4866" providerId="ADAL" clId="{96CC715D-1771-475F-B15D-9FE6DCB91FCA}" dt="2021-02-19T17:01:54.830" v="6783" actId="478"/>
          <ac:picMkLst>
            <pc:docMk/>
            <pc:sldMk cId="193163363" sldId="261"/>
            <ac:picMk id="4" creationId="{7A765293-7982-4851-ACB2-A0347730FEE9}"/>
          </ac:picMkLst>
        </pc:picChg>
        <pc:picChg chg="del">
          <ac:chgData name="Jonathan Ware" userId="7ed9af77-701f-40b3-a0a1-0b13a54c4866" providerId="ADAL" clId="{96CC715D-1771-475F-B15D-9FE6DCB91FCA}" dt="2021-03-05T14:08:33.494" v="12356" actId="478"/>
          <ac:picMkLst>
            <pc:docMk/>
            <pc:sldMk cId="193163363" sldId="261"/>
            <ac:picMk id="4" creationId="{7AD2F258-5C0D-45A6-A969-9E77B6FFEDF0}"/>
          </ac:picMkLst>
        </pc:picChg>
        <pc:picChg chg="add del mod">
          <ac:chgData name="Jonathan Ware" userId="7ed9af77-701f-40b3-a0a1-0b13a54c4866" providerId="ADAL" clId="{96CC715D-1771-475F-B15D-9FE6DCB91FCA}" dt="2021-02-05T14:26:02.071" v="753" actId="478"/>
          <ac:picMkLst>
            <pc:docMk/>
            <pc:sldMk cId="193163363" sldId="261"/>
            <ac:picMk id="4" creationId="{BCDB97FA-25ED-4C7C-9178-696CA96E7466}"/>
          </ac:picMkLst>
        </pc:picChg>
        <pc:picChg chg="add mod">
          <ac:chgData name="Jonathan Ware" userId="7ed9af77-701f-40b3-a0a1-0b13a54c4866" providerId="ADAL" clId="{96CC715D-1771-475F-B15D-9FE6DCB91FCA}" dt="2021-03-05T14:08:29.021" v="12355" actId="1076"/>
          <ac:picMkLst>
            <pc:docMk/>
            <pc:sldMk cId="193163363" sldId="261"/>
            <ac:picMk id="7" creationId="{2AECF1D5-8D1D-4098-B502-885D1217A52C}"/>
          </ac:picMkLst>
        </pc:picChg>
        <pc:picChg chg="add mod">
          <ac:chgData name="Jonathan Ware" userId="7ed9af77-701f-40b3-a0a1-0b13a54c4866" providerId="ADAL" clId="{96CC715D-1771-475F-B15D-9FE6DCB91FCA}" dt="2021-02-19T17:01:49.914" v="6782" actId="14100"/>
          <ac:picMkLst>
            <pc:docMk/>
            <pc:sldMk cId="193163363" sldId="261"/>
            <ac:picMk id="7" creationId="{35701D68-7F61-45D6-AB8A-5A31DAFBA749}"/>
          </ac:picMkLst>
        </pc:picChg>
        <pc:picChg chg="add del mod">
          <ac:chgData name="Jonathan Ware" userId="7ed9af77-701f-40b3-a0a1-0b13a54c4866" providerId="ADAL" clId="{96CC715D-1771-475F-B15D-9FE6DCB91FCA}" dt="2021-02-12T15:51:49.446" v="1709" actId="478"/>
          <ac:picMkLst>
            <pc:docMk/>
            <pc:sldMk cId="193163363" sldId="261"/>
            <ac:picMk id="7" creationId="{BFB30807-DCA7-4603-B515-95C742EEEF21}"/>
          </ac:picMkLst>
        </pc:picChg>
        <pc:picChg chg="add mod">
          <ac:chgData name="Jonathan Ware" userId="7ed9af77-701f-40b3-a0a1-0b13a54c4866" providerId="ADAL" clId="{96CC715D-1771-475F-B15D-9FE6DCB91FCA}" dt="2021-02-19T17:02:29.854" v="6788" actId="14100"/>
          <ac:picMkLst>
            <pc:docMk/>
            <pc:sldMk cId="193163363" sldId="261"/>
            <ac:picMk id="8" creationId="{2D614688-8AE2-4FC1-9B93-89CE8E2EACAE}"/>
          </ac:picMkLst>
        </pc:picChg>
        <pc:picChg chg="add mod">
          <ac:chgData name="Jonathan Ware" userId="7ed9af77-701f-40b3-a0a1-0b13a54c4866" providerId="ADAL" clId="{96CC715D-1771-475F-B15D-9FE6DCB91FCA}" dt="2021-03-05T14:08:51.848" v="12358" actId="1076"/>
          <ac:picMkLst>
            <pc:docMk/>
            <pc:sldMk cId="193163363" sldId="261"/>
            <ac:picMk id="8" creationId="{614644AB-31B2-479D-B92E-848409E1C724}"/>
          </ac:picMkLst>
        </pc:picChg>
        <pc:picChg chg="add del mod">
          <ac:chgData name="Jonathan Ware" userId="7ed9af77-701f-40b3-a0a1-0b13a54c4866" providerId="ADAL" clId="{96CC715D-1771-475F-B15D-9FE6DCB91FCA}" dt="2021-02-12T15:52:50.414" v="1839" actId="478"/>
          <ac:picMkLst>
            <pc:docMk/>
            <pc:sldMk cId="193163363" sldId="261"/>
            <ac:picMk id="8" creationId="{820FBC75-3FCD-4E93-94FF-0C4C6E43E70C}"/>
          </ac:picMkLst>
        </pc:picChg>
      </pc:sldChg>
      <pc:sldChg chg="addSp modSp new del mod modNotesTx">
        <pc:chgData name="Jonathan Ware" userId="7ed9af77-701f-40b3-a0a1-0b13a54c4866" providerId="ADAL" clId="{96CC715D-1771-475F-B15D-9FE6DCB91FCA}" dt="2021-02-12T17:49:18.602" v="1892" actId="47"/>
        <pc:sldMkLst>
          <pc:docMk/>
          <pc:sldMk cId="1070393877" sldId="262"/>
        </pc:sldMkLst>
        <pc:spChg chg="mod">
          <ac:chgData name="Jonathan Ware" userId="7ed9af77-701f-40b3-a0a1-0b13a54c4866" providerId="ADAL" clId="{96CC715D-1771-475F-B15D-9FE6DCB91FCA}" dt="2021-02-04T14:27:45.276" v="209" actId="20577"/>
          <ac:spMkLst>
            <pc:docMk/>
            <pc:sldMk cId="1070393877" sldId="262"/>
            <ac:spMk id="2" creationId="{27263E42-7602-4803-B453-4F42F623ABE5}"/>
          </ac:spMkLst>
        </pc:spChg>
        <pc:spChg chg="mod">
          <ac:chgData name="Jonathan Ware" userId="7ed9af77-701f-40b3-a0a1-0b13a54c4866" providerId="ADAL" clId="{96CC715D-1771-475F-B15D-9FE6DCB91FCA}" dt="2021-02-04T14:37:03.975" v="215" actId="27636"/>
          <ac:spMkLst>
            <pc:docMk/>
            <pc:sldMk cId="1070393877" sldId="262"/>
            <ac:spMk id="3" creationId="{9BCDF57D-1712-4AD8-BDFE-817CBD8118B0}"/>
          </ac:spMkLst>
        </pc:spChg>
        <pc:spChg chg="add mod">
          <ac:chgData name="Jonathan Ware" userId="7ed9af77-701f-40b3-a0a1-0b13a54c4866" providerId="ADAL" clId="{96CC715D-1771-475F-B15D-9FE6DCB91FCA}" dt="2021-02-12T17:34:06.486" v="1891" actId="1076"/>
          <ac:spMkLst>
            <pc:docMk/>
            <pc:sldMk cId="1070393877" sldId="262"/>
            <ac:spMk id="4" creationId="{6E10C2B6-FF06-4D11-8065-E87EA5FC85AE}"/>
          </ac:spMkLst>
        </pc:spChg>
      </pc:sldChg>
      <pc:sldChg chg="addSp delSp modSp new mod modNotesTx">
        <pc:chgData name="Jonathan Ware" userId="7ed9af77-701f-40b3-a0a1-0b13a54c4866" providerId="ADAL" clId="{96CC715D-1771-475F-B15D-9FE6DCB91FCA}" dt="2021-03-19T18:27:20.069" v="15084" actId="20577"/>
        <pc:sldMkLst>
          <pc:docMk/>
          <pc:sldMk cId="3951975164" sldId="263"/>
        </pc:sldMkLst>
        <pc:spChg chg="mod">
          <ac:chgData name="Jonathan Ware" userId="7ed9af77-701f-40b3-a0a1-0b13a54c4866" providerId="ADAL" clId="{96CC715D-1771-475F-B15D-9FE6DCB91FCA}" dt="2021-02-26T14:24:58.075" v="9108" actId="20577"/>
          <ac:spMkLst>
            <pc:docMk/>
            <pc:sldMk cId="3951975164" sldId="263"/>
            <ac:spMk id="2" creationId="{05BF6AD1-78DA-43A8-AB07-2A1A754CE1B8}"/>
          </ac:spMkLst>
        </pc:spChg>
        <pc:spChg chg="del">
          <ac:chgData name="Jonathan Ware" userId="7ed9af77-701f-40b3-a0a1-0b13a54c4866" providerId="ADAL" clId="{96CC715D-1771-475F-B15D-9FE6DCB91FCA}" dt="2021-02-04T17:13:26.965" v="224" actId="478"/>
          <ac:spMkLst>
            <pc:docMk/>
            <pc:sldMk cId="3951975164" sldId="263"/>
            <ac:spMk id="3" creationId="{DD70DB01-10EF-4042-B9D2-4793E6CEB3C9}"/>
          </ac:spMkLst>
        </pc:spChg>
        <pc:spChg chg="add mod">
          <ac:chgData name="Jonathan Ware" userId="7ed9af77-701f-40b3-a0a1-0b13a54c4866" providerId="ADAL" clId="{96CC715D-1771-475F-B15D-9FE6DCB91FCA}" dt="2021-03-13T00:25:29.708" v="13609" actId="20577"/>
          <ac:spMkLst>
            <pc:docMk/>
            <pc:sldMk cId="3951975164" sldId="263"/>
            <ac:spMk id="5" creationId="{8F0432C2-E932-44CB-802B-CDFCA59D2246}"/>
          </ac:spMkLst>
        </pc:spChg>
        <pc:spChg chg="add mod">
          <ac:chgData name="Jonathan Ware" userId="7ed9af77-701f-40b3-a0a1-0b13a54c4866" providerId="ADAL" clId="{96CC715D-1771-475F-B15D-9FE6DCB91FCA}" dt="2021-02-19T12:23:33.923" v="5569" actId="1076"/>
          <ac:spMkLst>
            <pc:docMk/>
            <pc:sldMk cId="3951975164" sldId="263"/>
            <ac:spMk id="6" creationId="{376B14D3-3FCD-4527-A98F-FFA6D8E994E8}"/>
          </ac:spMkLst>
        </pc:spChg>
        <pc:spChg chg="add del mod">
          <ac:chgData name="Jonathan Ware" userId="7ed9af77-701f-40b3-a0a1-0b13a54c4866" providerId="ADAL" clId="{96CC715D-1771-475F-B15D-9FE6DCB91FCA}" dt="2021-02-12T17:50:12.458" v="1899" actId="478"/>
          <ac:spMkLst>
            <pc:docMk/>
            <pc:sldMk cId="3951975164" sldId="263"/>
            <ac:spMk id="8" creationId="{3EB6D522-C96F-4B17-88AC-FD6E15BBE395}"/>
          </ac:spMkLst>
        </pc:spChg>
        <pc:spChg chg="add mod">
          <ac:chgData name="Jonathan Ware" userId="7ed9af77-701f-40b3-a0a1-0b13a54c4866" providerId="ADAL" clId="{96CC715D-1771-475F-B15D-9FE6DCB91FCA}" dt="2021-03-05T17:44:38.527" v="12701" actId="14100"/>
          <ac:spMkLst>
            <pc:docMk/>
            <pc:sldMk cId="3951975164" sldId="263"/>
            <ac:spMk id="9" creationId="{D81617B1-986D-4F44-9D54-54D93CA70CD1}"/>
          </ac:spMkLst>
        </pc:spChg>
        <pc:spChg chg="add mod">
          <ac:chgData name="Jonathan Ware" userId="7ed9af77-701f-40b3-a0a1-0b13a54c4866" providerId="ADAL" clId="{96CC715D-1771-475F-B15D-9FE6DCB91FCA}" dt="2021-03-05T17:44:55.336" v="12703" actId="1076"/>
          <ac:spMkLst>
            <pc:docMk/>
            <pc:sldMk cId="3951975164" sldId="263"/>
            <ac:spMk id="14" creationId="{61D10A21-74E9-4BC6-8DD2-4A64981CDE44}"/>
          </ac:spMkLst>
        </pc:spChg>
        <pc:spChg chg="add mod">
          <ac:chgData name="Jonathan Ware" userId="7ed9af77-701f-40b3-a0a1-0b13a54c4866" providerId="ADAL" clId="{96CC715D-1771-475F-B15D-9FE6DCB91FCA}" dt="2021-03-05T17:45:03.240" v="12713" actId="20577"/>
          <ac:spMkLst>
            <pc:docMk/>
            <pc:sldMk cId="3951975164" sldId="263"/>
            <ac:spMk id="15" creationId="{DF523334-1E6B-4D02-B4C8-452BAC17FBD6}"/>
          </ac:spMkLst>
        </pc:spChg>
        <pc:spChg chg="add mod">
          <ac:chgData name="Jonathan Ware" userId="7ed9af77-701f-40b3-a0a1-0b13a54c4866" providerId="ADAL" clId="{96CC715D-1771-475F-B15D-9FE6DCB91FCA}" dt="2021-03-05T17:45:10.774" v="12720" actId="20577"/>
          <ac:spMkLst>
            <pc:docMk/>
            <pc:sldMk cId="3951975164" sldId="263"/>
            <ac:spMk id="16" creationId="{9D5C69A5-76C7-4B95-BD5F-925D56EB46D3}"/>
          </ac:spMkLst>
        </pc:spChg>
        <pc:spChg chg="add mod">
          <ac:chgData name="Jonathan Ware" userId="7ed9af77-701f-40b3-a0a1-0b13a54c4866" providerId="ADAL" clId="{96CC715D-1771-475F-B15D-9FE6DCB91FCA}" dt="2021-03-05T17:45:23.486" v="12740" actId="14100"/>
          <ac:spMkLst>
            <pc:docMk/>
            <pc:sldMk cId="3951975164" sldId="263"/>
            <ac:spMk id="17" creationId="{97F08A83-C99B-4F72-AEBC-30506A8A86ED}"/>
          </ac:spMkLst>
        </pc:spChg>
        <pc:graphicFrameChg chg="add del mod">
          <ac:chgData name="Jonathan Ware" userId="7ed9af77-701f-40b3-a0a1-0b13a54c4866" providerId="ADAL" clId="{96CC715D-1771-475F-B15D-9FE6DCB91FCA}" dt="2021-02-12T17:49:37.076" v="1893" actId="478"/>
          <ac:graphicFrameMkLst>
            <pc:docMk/>
            <pc:sldMk cId="3951975164" sldId="263"/>
            <ac:graphicFrameMk id="7" creationId="{884EC9DF-B8A7-4DC9-87D6-AB2F0F5746D1}"/>
          </ac:graphicFrameMkLst>
        </pc:graphicFrameChg>
        <pc:picChg chg="add del mod">
          <ac:chgData name="Jonathan Ware" userId="7ed9af77-701f-40b3-a0a1-0b13a54c4866" providerId="ADAL" clId="{96CC715D-1771-475F-B15D-9FE6DCB91FCA}" dt="2021-02-19T12:24:37.571" v="5570" actId="478"/>
          <ac:picMkLst>
            <pc:docMk/>
            <pc:sldMk cId="3951975164" sldId="263"/>
            <ac:picMk id="3" creationId="{55D46A20-15D9-4FF2-AEEA-C231FB81E5D0}"/>
          </ac:picMkLst>
        </pc:picChg>
        <pc:picChg chg="add mod">
          <ac:chgData name="Jonathan Ware" userId="7ed9af77-701f-40b3-a0a1-0b13a54c4866" providerId="ADAL" clId="{96CC715D-1771-475F-B15D-9FE6DCB91FCA}" dt="2021-02-10T10:52:52.728" v="1495" actId="1076"/>
          <ac:picMkLst>
            <pc:docMk/>
            <pc:sldMk cId="3951975164" sldId="263"/>
            <ac:picMk id="4" creationId="{1BE841B4-1D2A-4088-AB7E-2A6CDA3A9548}"/>
          </ac:picMkLst>
        </pc:picChg>
        <pc:picChg chg="add mod">
          <ac:chgData name="Jonathan Ware" userId="7ed9af77-701f-40b3-a0a1-0b13a54c4866" providerId="ADAL" clId="{96CC715D-1771-475F-B15D-9FE6DCB91FCA}" dt="2021-02-19T12:24:50.007" v="5574" actId="1076"/>
          <ac:picMkLst>
            <pc:docMk/>
            <pc:sldMk cId="3951975164" sldId="263"/>
            <ac:picMk id="4" creationId="{27E0B8CF-AE12-4EC8-9AEB-7C483D85E503}"/>
          </ac:picMkLst>
        </pc:picChg>
        <pc:picChg chg="del">
          <ac:chgData name="Jonathan Ware" userId="7ed9af77-701f-40b3-a0a1-0b13a54c4866" providerId="ADAL" clId="{96CC715D-1771-475F-B15D-9FE6DCB91FCA}" dt="2021-03-05T17:40:48.760" v="12636" actId="478"/>
          <ac:picMkLst>
            <pc:docMk/>
            <pc:sldMk cId="3951975164" sldId="263"/>
            <ac:picMk id="7" creationId="{86E855B5-A03B-4A86-BCFA-2DB63A7ECA75}"/>
          </ac:picMkLst>
        </pc:picChg>
        <pc:picChg chg="add mod">
          <ac:chgData name="Jonathan Ware" userId="7ed9af77-701f-40b3-a0a1-0b13a54c4866" providerId="ADAL" clId="{96CC715D-1771-475F-B15D-9FE6DCB91FCA}" dt="2021-03-05T17:43:57.785" v="12687" actId="14100"/>
          <ac:picMkLst>
            <pc:docMk/>
            <pc:sldMk cId="3951975164" sldId="263"/>
            <ac:picMk id="8" creationId="{88A74E9F-BDD8-47A8-A544-4ABCB75EBFD3}"/>
          </ac:picMkLst>
        </pc:picChg>
        <pc:picChg chg="add del mod">
          <ac:chgData name="Jonathan Ware" userId="7ed9af77-701f-40b3-a0a1-0b13a54c4866" providerId="ADAL" clId="{96CC715D-1771-475F-B15D-9FE6DCB91FCA}" dt="2021-03-05T17:43:58.434" v="12690" actId="478"/>
          <ac:picMkLst>
            <pc:docMk/>
            <pc:sldMk cId="3951975164" sldId="263"/>
            <ac:picMk id="10" creationId="{86E38CF7-6419-4AEB-8DA4-2967E0F00AB0}"/>
          </ac:picMkLst>
        </pc:picChg>
        <pc:picChg chg="del">
          <ac:chgData name="Jonathan Ware" userId="7ed9af77-701f-40b3-a0a1-0b13a54c4866" providerId="ADAL" clId="{96CC715D-1771-475F-B15D-9FE6DCB91FCA}" dt="2021-02-12T12:42:11.058" v="1587" actId="478"/>
          <ac:picMkLst>
            <pc:docMk/>
            <pc:sldMk cId="3951975164" sldId="263"/>
            <ac:picMk id="10" creationId="{A78712C2-2888-4BDE-8136-FA84A1347A45}"/>
          </ac:picMkLst>
        </pc:picChg>
        <pc:picChg chg="add del mod">
          <ac:chgData name="Jonathan Ware" userId="7ed9af77-701f-40b3-a0a1-0b13a54c4866" providerId="ADAL" clId="{96CC715D-1771-475F-B15D-9FE6DCB91FCA}" dt="2021-03-05T17:43:58.919" v="12692" actId="1076"/>
          <ac:picMkLst>
            <pc:docMk/>
            <pc:sldMk cId="3951975164" sldId="263"/>
            <ac:picMk id="11" creationId="{95C67D4B-DCCD-421A-9B02-8811986D192B}"/>
          </ac:picMkLst>
        </pc:picChg>
        <pc:picChg chg="add del mod">
          <ac:chgData name="Jonathan Ware" userId="7ed9af77-701f-40b3-a0a1-0b13a54c4866" providerId="ADAL" clId="{96CC715D-1771-475F-B15D-9FE6DCB91FCA}" dt="2021-03-05T17:43:58.161" v="12689"/>
          <ac:picMkLst>
            <pc:docMk/>
            <pc:sldMk cId="3951975164" sldId="263"/>
            <ac:picMk id="12" creationId="{35BC19C5-CC66-422B-A243-BB6DEA7DFFD7}"/>
          </ac:picMkLst>
        </pc:picChg>
        <pc:picChg chg="add mod">
          <ac:chgData name="Jonathan Ware" userId="7ed9af77-701f-40b3-a0a1-0b13a54c4866" providerId="ADAL" clId="{96CC715D-1771-475F-B15D-9FE6DCB91FCA}" dt="2021-03-05T17:44:24.702" v="12698" actId="1076"/>
          <ac:picMkLst>
            <pc:docMk/>
            <pc:sldMk cId="3951975164" sldId="263"/>
            <ac:picMk id="13" creationId="{D4E11964-2B89-47FE-A6BF-B713E16AC27F}"/>
          </ac:picMkLst>
        </pc:picChg>
      </pc:sldChg>
      <pc:sldChg chg="addSp delSp modSp new mod modNotesTx">
        <pc:chgData name="Jonathan Ware" userId="7ed9af77-701f-40b3-a0a1-0b13a54c4866" providerId="ADAL" clId="{96CC715D-1771-475F-B15D-9FE6DCB91FCA}" dt="2021-03-30T14:44:33.854" v="15429" actId="20577"/>
        <pc:sldMkLst>
          <pc:docMk/>
          <pc:sldMk cId="1192411441" sldId="264"/>
        </pc:sldMkLst>
        <pc:spChg chg="mod">
          <ac:chgData name="Jonathan Ware" userId="7ed9af77-701f-40b3-a0a1-0b13a54c4866" providerId="ADAL" clId="{96CC715D-1771-475F-B15D-9FE6DCB91FCA}" dt="2021-02-26T14:25:15.797" v="9134" actId="404"/>
          <ac:spMkLst>
            <pc:docMk/>
            <pc:sldMk cId="1192411441" sldId="264"/>
            <ac:spMk id="2" creationId="{C5FFEDB6-43F0-4B66-BE14-7AFA385BF8B9}"/>
          </ac:spMkLst>
        </pc:spChg>
        <pc:spChg chg="mod">
          <ac:chgData name="Jonathan Ware" userId="7ed9af77-701f-40b3-a0a1-0b13a54c4866" providerId="ADAL" clId="{96CC715D-1771-475F-B15D-9FE6DCB91FCA}" dt="2021-03-05T17:37:36.536" v="12635" actId="108"/>
          <ac:spMkLst>
            <pc:docMk/>
            <pc:sldMk cId="1192411441" sldId="264"/>
            <ac:spMk id="7" creationId="{F048DB6A-5F8F-4A78-906B-E21FD58E549E}"/>
          </ac:spMkLst>
        </pc:spChg>
        <pc:spChg chg="mod">
          <ac:chgData name="Jonathan Ware" userId="7ed9af77-701f-40b3-a0a1-0b13a54c4866" providerId="ADAL" clId="{96CC715D-1771-475F-B15D-9FE6DCB91FCA}" dt="2021-03-19T18:16:35.334" v="15007" actId="1037"/>
          <ac:spMkLst>
            <pc:docMk/>
            <pc:sldMk cId="1192411441" sldId="264"/>
            <ac:spMk id="8" creationId="{C977A7F9-DE8A-48C7-A2BA-5226FDBEA172}"/>
          </ac:spMkLst>
        </pc:spChg>
        <pc:spChg chg="add del mod">
          <ac:chgData name="Jonathan Ware" userId="7ed9af77-701f-40b3-a0a1-0b13a54c4866" providerId="ADAL" clId="{96CC715D-1771-475F-B15D-9FE6DCB91FCA}" dt="2021-03-05T17:36:24.723" v="12561" actId="478"/>
          <ac:spMkLst>
            <pc:docMk/>
            <pc:sldMk cId="1192411441" sldId="264"/>
            <ac:spMk id="9" creationId="{8E3EE82F-CBFD-4BC4-9913-1D00632E67C1}"/>
          </ac:spMkLst>
        </pc:spChg>
        <pc:spChg chg="add mod">
          <ac:chgData name="Jonathan Ware" userId="7ed9af77-701f-40b3-a0a1-0b13a54c4866" providerId="ADAL" clId="{96CC715D-1771-475F-B15D-9FE6DCB91FCA}" dt="2021-03-19T18:26:37.887" v="15071" actId="1076"/>
          <ac:spMkLst>
            <pc:docMk/>
            <pc:sldMk cId="1192411441" sldId="264"/>
            <ac:spMk id="11" creationId="{DE14B86A-3F00-4473-AFDF-29F52380F56F}"/>
          </ac:spMkLst>
        </pc:spChg>
        <pc:graphicFrameChg chg="add del mod">
          <ac:chgData name="Jonathan Ware" userId="7ed9af77-701f-40b3-a0a1-0b13a54c4866" providerId="ADAL" clId="{96CC715D-1771-475F-B15D-9FE6DCB91FCA}" dt="2021-03-19T18:26:05.304" v="15020" actId="478"/>
          <ac:graphicFrameMkLst>
            <pc:docMk/>
            <pc:sldMk cId="1192411441" sldId="264"/>
            <ac:graphicFrameMk id="6" creationId="{819C9F71-3712-4A0F-B9EB-26E2AF3B2B30}"/>
          </ac:graphicFrameMkLst>
        </pc:graphicFrameChg>
        <pc:graphicFrameChg chg="add mod">
          <ac:chgData name="Jonathan Ware" userId="7ed9af77-701f-40b3-a0a1-0b13a54c4866" providerId="ADAL" clId="{96CC715D-1771-475F-B15D-9FE6DCB91FCA}" dt="2021-03-19T18:25:54.662" v="15017"/>
          <ac:graphicFrameMkLst>
            <pc:docMk/>
            <pc:sldMk cId="1192411441" sldId="264"/>
            <ac:graphicFrameMk id="9" creationId="{5F0C0C73-D87B-4F1C-90C4-BCE2CF2A0B45}"/>
          </ac:graphicFrameMkLst>
        </pc:graphicFrameChg>
        <pc:graphicFrameChg chg="add mod">
          <ac:chgData name="Jonathan Ware" userId="7ed9af77-701f-40b3-a0a1-0b13a54c4866" providerId="ADAL" clId="{96CC715D-1771-475F-B15D-9FE6DCB91FCA}" dt="2021-03-19T18:26:15.228" v="15023" actId="14100"/>
          <ac:graphicFrameMkLst>
            <pc:docMk/>
            <pc:sldMk cId="1192411441" sldId="264"/>
            <ac:graphicFrameMk id="10" creationId="{5F0C0C73-D87B-4F1C-90C4-BCE2CF2A0B45}"/>
          </ac:graphicFrameMkLst>
        </pc:graphicFrameChg>
        <pc:graphicFrameChg chg="add del mod">
          <ac:chgData name="Jonathan Ware" userId="7ed9af77-701f-40b3-a0a1-0b13a54c4866" providerId="ADAL" clId="{96CC715D-1771-475F-B15D-9FE6DCB91FCA}" dt="2021-03-13T00:50:02.071" v="13612" actId="478"/>
          <ac:graphicFrameMkLst>
            <pc:docMk/>
            <pc:sldMk cId="1192411441" sldId="264"/>
            <ac:graphicFrameMk id="10" creationId="{819C9F71-3712-4A0F-B9EB-26E2AF3B2B30}"/>
          </ac:graphicFrameMkLst>
        </pc:graphicFrameChg>
        <pc:graphicFrameChg chg="mod">
          <ac:chgData name="Jonathan Ware" userId="7ed9af77-701f-40b3-a0a1-0b13a54c4866" providerId="ADAL" clId="{96CC715D-1771-475F-B15D-9FE6DCB91FCA}" dt="2021-03-30T14:44:33.854" v="15429" actId="20577"/>
          <ac:graphicFrameMkLst>
            <pc:docMk/>
            <pc:sldMk cId="1192411441" sldId="264"/>
            <ac:graphicFrameMk id="12" creationId="{1DBC914C-89AB-414B-BE6A-CF4469021E28}"/>
          </ac:graphicFrameMkLst>
        </pc:graphicFrameChg>
        <pc:picChg chg="add del mod">
          <ac:chgData name="Jonathan Ware" userId="7ed9af77-701f-40b3-a0a1-0b13a54c4866" providerId="ADAL" clId="{96CC715D-1771-475F-B15D-9FE6DCB91FCA}" dt="2021-02-19T12:32:25.592" v="5755" actId="478"/>
          <ac:picMkLst>
            <pc:docMk/>
            <pc:sldMk cId="1192411441" sldId="264"/>
            <ac:picMk id="3" creationId="{12118F3C-8F92-4089-A313-4696B86E32BA}"/>
          </ac:picMkLst>
        </pc:picChg>
        <pc:picChg chg="del">
          <ac:chgData name="Jonathan Ware" userId="7ed9af77-701f-40b3-a0a1-0b13a54c4866" providerId="ADAL" clId="{96CC715D-1771-475F-B15D-9FE6DCB91FCA}" dt="2021-03-05T17:36:17.610" v="12556" actId="478"/>
          <ac:picMkLst>
            <pc:docMk/>
            <pc:sldMk cId="1192411441" sldId="264"/>
            <ac:picMk id="3" creationId="{23F4A7B8-0500-4E27-960C-928B48FDF8C6}"/>
          </ac:picMkLst>
        </pc:picChg>
        <pc:picChg chg="del">
          <ac:chgData name="Jonathan Ware" userId="7ed9af77-701f-40b3-a0a1-0b13a54c4866" providerId="ADAL" clId="{96CC715D-1771-475F-B15D-9FE6DCB91FCA}" dt="2021-03-05T08:24:06.584" v="12332" actId="478"/>
          <ac:picMkLst>
            <pc:docMk/>
            <pc:sldMk cId="1192411441" sldId="264"/>
            <ac:picMk id="3" creationId="{84A131D3-77A8-4A27-899F-8D5E1790B2F0}"/>
          </ac:picMkLst>
        </pc:picChg>
        <pc:picChg chg="add del mod">
          <ac:chgData name="Jonathan Ware" userId="7ed9af77-701f-40b3-a0a1-0b13a54c4866" providerId="ADAL" clId="{96CC715D-1771-475F-B15D-9FE6DCB91FCA}" dt="2021-03-05T14:38:05.256" v="12543" actId="478"/>
          <ac:picMkLst>
            <pc:docMk/>
            <pc:sldMk cId="1192411441" sldId="264"/>
            <ac:picMk id="4" creationId="{0CC21112-97EC-4593-95EA-C0688782D198}"/>
          </ac:picMkLst>
        </pc:picChg>
        <pc:picChg chg="add del mod">
          <ac:chgData name="Jonathan Ware" userId="7ed9af77-701f-40b3-a0a1-0b13a54c4866" providerId="ADAL" clId="{96CC715D-1771-475F-B15D-9FE6DCB91FCA}" dt="2021-02-19T12:30:46.694" v="5741"/>
          <ac:picMkLst>
            <pc:docMk/>
            <pc:sldMk cId="1192411441" sldId="264"/>
            <ac:picMk id="4" creationId="{7C390280-E795-4EFA-BAE7-A2129401668E}"/>
          </ac:picMkLst>
        </pc:picChg>
        <pc:picChg chg="del mod">
          <ac:chgData name="Jonathan Ware" userId="7ed9af77-701f-40b3-a0a1-0b13a54c4866" providerId="ADAL" clId="{96CC715D-1771-475F-B15D-9FE6DCB91FCA}" dt="2021-02-10T10:58:29.271" v="1501" actId="478"/>
          <ac:picMkLst>
            <pc:docMk/>
            <pc:sldMk cId="1192411441" sldId="264"/>
            <ac:picMk id="5" creationId="{1A652AED-3862-4D1B-8D1D-69BC5666CD4C}"/>
          </ac:picMkLst>
        </pc:picChg>
        <pc:picChg chg="add del mod">
          <ac:chgData name="Jonathan Ware" userId="7ed9af77-701f-40b3-a0a1-0b13a54c4866" providerId="ADAL" clId="{96CC715D-1771-475F-B15D-9FE6DCB91FCA}" dt="2021-02-19T12:31:31.098" v="5749"/>
          <ac:picMkLst>
            <pc:docMk/>
            <pc:sldMk cId="1192411441" sldId="264"/>
            <ac:picMk id="5" creationId="{C7168566-F39C-4FBF-AC97-E96097AB75F0}"/>
          </ac:picMkLst>
        </pc:picChg>
        <pc:picChg chg="add mod">
          <ac:chgData name="Jonathan Ware" userId="7ed9af77-701f-40b3-a0a1-0b13a54c4866" providerId="ADAL" clId="{96CC715D-1771-475F-B15D-9FE6DCB91FCA}" dt="2021-02-19T12:32:29.664" v="5757" actId="1076"/>
          <ac:picMkLst>
            <pc:docMk/>
            <pc:sldMk cId="1192411441" sldId="264"/>
            <ac:picMk id="6" creationId="{13CB5D30-3EBA-43F0-BC52-5DB45473EA78}"/>
          </ac:picMkLst>
        </pc:picChg>
      </pc:sldChg>
      <pc:sldChg chg="addSp delSp modSp mod modNotesTx">
        <pc:chgData name="Jonathan Ware" userId="7ed9af77-701f-40b3-a0a1-0b13a54c4866" providerId="ADAL" clId="{96CC715D-1771-475F-B15D-9FE6DCB91FCA}" dt="2021-03-19T18:31:45.968" v="15222" actId="13926"/>
        <pc:sldMkLst>
          <pc:docMk/>
          <pc:sldMk cId="2224957680" sldId="265"/>
        </pc:sldMkLst>
        <pc:spChg chg="add mod">
          <ac:chgData name="Jonathan Ware" userId="7ed9af77-701f-40b3-a0a1-0b13a54c4866" providerId="ADAL" clId="{96CC715D-1771-475F-B15D-9FE6DCB91FCA}" dt="2021-02-26T17:54:33.794" v="11849" actId="1076"/>
          <ac:spMkLst>
            <pc:docMk/>
            <pc:sldMk cId="2224957680" sldId="265"/>
            <ac:spMk id="4" creationId="{8AB87BA3-88BB-428A-81AA-9CD11C320229}"/>
          </ac:spMkLst>
        </pc:spChg>
        <pc:spChg chg="add mod">
          <ac:chgData name="Jonathan Ware" userId="7ed9af77-701f-40b3-a0a1-0b13a54c4866" providerId="ADAL" clId="{96CC715D-1771-475F-B15D-9FE6DCB91FCA}" dt="2021-02-26T17:54:54.815" v="11857" actId="1076"/>
          <ac:spMkLst>
            <pc:docMk/>
            <pc:sldMk cId="2224957680" sldId="265"/>
            <ac:spMk id="6" creationId="{021F01A6-C3AE-4C7D-8F3B-8C263C6D9ED7}"/>
          </ac:spMkLst>
        </pc:spChg>
        <pc:spChg chg="mod">
          <ac:chgData name="Jonathan Ware" userId="7ed9af77-701f-40b3-a0a1-0b13a54c4866" providerId="ADAL" clId="{96CC715D-1771-475F-B15D-9FE6DCB91FCA}" dt="2021-02-19T12:37:51.154" v="5851" actId="1076"/>
          <ac:spMkLst>
            <pc:docMk/>
            <pc:sldMk cId="2224957680" sldId="265"/>
            <ac:spMk id="7" creationId="{67DF18FA-8D2F-4A4D-AEC3-C13C3B2AD365}"/>
          </ac:spMkLst>
        </pc:spChg>
        <pc:spChg chg="add mod">
          <ac:chgData name="Jonathan Ware" userId="7ed9af77-701f-40b3-a0a1-0b13a54c4866" providerId="ADAL" clId="{96CC715D-1771-475F-B15D-9FE6DCB91FCA}" dt="2021-02-26T17:54:42.818" v="11850" actId="21"/>
          <ac:spMkLst>
            <pc:docMk/>
            <pc:sldMk cId="2224957680" sldId="265"/>
            <ac:spMk id="8" creationId="{7305F705-16CB-4B2C-A09F-7F1616624F08}"/>
          </ac:spMkLst>
        </pc:spChg>
        <pc:spChg chg="mod">
          <ac:chgData name="Jonathan Ware" userId="7ed9af77-701f-40b3-a0a1-0b13a54c4866" providerId="ADAL" clId="{96CC715D-1771-475F-B15D-9FE6DCB91FCA}" dt="2021-03-19T18:31:45.968" v="15222" actId="13926"/>
          <ac:spMkLst>
            <pc:docMk/>
            <pc:sldMk cId="2224957680" sldId="265"/>
            <ac:spMk id="9" creationId="{EC3C1318-FD87-443C-9921-CBBE2E8F4731}"/>
          </ac:spMkLst>
        </pc:spChg>
        <pc:picChg chg="add del mod">
          <ac:chgData name="Jonathan Ware" userId="7ed9af77-701f-40b3-a0a1-0b13a54c4866" providerId="ADAL" clId="{96CC715D-1771-475F-B15D-9FE6DCB91FCA}" dt="2021-02-05T15:12:06.352" v="1195"/>
          <ac:picMkLst>
            <pc:docMk/>
            <pc:sldMk cId="2224957680" sldId="265"/>
            <ac:picMk id="3" creationId="{5B67FA8D-1675-44E7-BFE6-D6BA22B7B7D7}"/>
          </ac:picMkLst>
        </pc:picChg>
        <pc:picChg chg="add del mod">
          <ac:chgData name="Jonathan Ware" userId="7ed9af77-701f-40b3-a0a1-0b13a54c4866" providerId="ADAL" clId="{96CC715D-1771-475F-B15D-9FE6DCB91FCA}" dt="2021-02-10T11:04:48.327" v="1524"/>
          <ac:picMkLst>
            <pc:docMk/>
            <pc:sldMk cId="2224957680" sldId="265"/>
            <ac:picMk id="3" creationId="{9147B925-524C-4566-AAF1-46160994EED9}"/>
          </ac:picMkLst>
        </pc:picChg>
        <pc:picChg chg="del mod modCrop">
          <ac:chgData name="Jonathan Ware" userId="7ed9af77-701f-40b3-a0a1-0b13a54c4866" providerId="ADAL" clId="{96CC715D-1771-475F-B15D-9FE6DCB91FCA}" dt="2021-02-26T17:53:51.721" v="11843" actId="478"/>
          <ac:picMkLst>
            <pc:docMk/>
            <pc:sldMk cId="2224957680" sldId="265"/>
            <ac:picMk id="3" creationId="{94AF40BD-C9EC-4B4F-8546-8809FDA682D8}"/>
          </ac:picMkLst>
        </pc:picChg>
        <pc:picChg chg="del">
          <ac:chgData name="Jonathan Ware" userId="7ed9af77-701f-40b3-a0a1-0b13a54c4866" providerId="ADAL" clId="{96CC715D-1771-475F-B15D-9FE6DCB91FCA}" dt="2021-02-19T12:35:32.204" v="5817" actId="478"/>
          <ac:picMkLst>
            <pc:docMk/>
            <pc:sldMk cId="2224957680" sldId="265"/>
            <ac:picMk id="4" creationId="{9FF88DE5-0E9D-4913-89E1-743571B8C757}"/>
          </ac:picMkLst>
        </pc:picChg>
        <pc:picChg chg="del mod">
          <ac:chgData name="Jonathan Ware" userId="7ed9af77-701f-40b3-a0a1-0b13a54c4866" providerId="ADAL" clId="{96CC715D-1771-475F-B15D-9FE6DCB91FCA}" dt="2021-02-25T12:27:43.170" v="7958" actId="478"/>
          <ac:picMkLst>
            <pc:docMk/>
            <pc:sldMk cId="2224957680" sldId="265"/>
            <ac:picMk id="5" creationId="{092AAF0D-9BAE-4C99-B071-784449079ED0}"/>
          </ac:picMkLst>
        </pc:picChg>
        <pc:picChg chg="add mod modCrop">
          <ac:chgData name="Jonathan Ware" userId="7ed9af77-701f-40b3-a0a1-0b13a54c4866" providerId="ADAL" clId="{96CC715D-1771-475F-B15D-9FE6DCB91FCA}" dt="2021-02-26T17:55:10.665" v="11861" actId="732"/>
          <ac:picMkLst>
            <pc:docMk/>
            <pc:sldMk cId="2224957680" sldId="265"/>
            <ac:picMk id="5" creationId="{493ED945-01F7-44BA-9E02-BE34763C137A}"/>
          </ac:picMkLst>
        </pc:picChg>
        <pc:picChg chg="add del">
          <ac:chgData name="Jonathan Ware" userId="7ed9af77-701f-40b3-a0a1-0b13a54c4866" providerId="ADAL" clId="{96CC715D-1771-475F-B15D-9FE6DCB91FCA}" dt="2021-03-19T18:29:21.819" v="15090" actId="478"/>
          <ac:picMkLst>
            <pc:docMk/>
            <pc:sldMk cId="2224957680" sldId="265"/>
            <ac:picMk id="13" creationId="{028945DA-9025-4339-B968-417C3A284240}"/>
          </ac:picMkLst>
        </pc:picChg>
        <pc:picChg chg="add del mod">
          <ac:chgData name="Jonathan Ware" userId="7ed9af77-701f-40b3-a0a1-0b13a54c4866" providerId="ADAL" clId="{96CC715D-1771-475F-B15D-9FE6DCB91FCA}" dt="2021-03-19T18:29:36.844" v="15095" actId="14100"/>
          <ac:picMkLst>
            <pc:docMk/>
            <pc:sldMk cId="2224957680" sldId="265"/>
            <ac:picMk id="14" creationId="{8FBDE6B4-A11D-4E20-A6F7-E361CE99E01A}"/>
          </ac:picMkLst>
        </pc:picChg>
        <pc:picChg chg="add del mod">
          <ac:chgData name="Jonathan Ware" userId="7ed9af77-701f-40b3-a0a1-0b13a54c4866" providerId="ADAL" clId="{96CC715D-1771-475F-B15D-9FE6DCB91FCA}" dt="2021-02-10T11:05:00.622" v="1527" actId="14100"/>
          <ac:picMkLst>
            <pc:docMk/>
            <pc:sldMk cId="2224957680" sldId="265"/>
            <ac:picMk id="1026" creationId="{42D90BB4-8590-4A19-BB1C-BFFD0BF28360}"/>
          </ac:picMkLst>
        </pc:picChg>
        <pc:picChg chg="add mod">
          <ac:chgData name="Jonathan Ware" userId="7ed9af77-701f-40b3-a0a1-0b13a54c4866" providerId="ADAL" clId="{96CC715D-1771-475F-B15D-9FE6DCB91FCA}" dt="2021-02-25T12:28:01.634" v="7962" actId="732"/>
          <ac:picMkLst>
            <pc:docMk/>
            <pc:sldMk cId="2224957680" sldId="265"/>
            <ac:picMk id="1026" creationId="{4DB896DF-11FC-4866-AD7D-09FB063FEDA5}"/>
          </ac:picMkLst>
        </pc:picChg>
      </pc:sldChg>
      <pc:sldChg chg="addSp delSp modSp mod modNotesTx">
        <pc:chgData name="Jonathan Ware" userId="7ed9af77-701f-40b3-a0a1-0b13a54c4866" providerId="ADAL" clId="{96CC715D-1771-475F-B15D-9FE6DCB91FCA}" dt="2021-03-19T18:32:03.155" v="15223" actId="20577"/>
        <pc:sldMkLst>
          <pc:docMk/>
          <pc:sldMk cId="2214951337" sldId="267"/>
        </pc:sldMkLst>
        <pc:spChg chg="del">
          <ac:chgData name="Jonathan Ware" userId="7ed9af77-701f-40b3-a0a1-0b13a54c4866" providerId="ADAL" clId="{96CC715D-1771-475F-B15D-9FE6DCB91FCA}" dt="2021-02-19T12:43:16.280" v="6068" actId="478"/>
          <ac:spMkLst>
            <pc:docMk/>
            <pc:sldMk cId="2214951337" sldId="267"/>
            <ac:spMk id="12" creationId="{63A47D62-F335-471F-A887-FF139E9EF335}"/>
          </ac:spMkLst>
        </pc:spChg>
        <pc:spChg chg="add mod">
          <ac:chgData name="Jonathan Ware" userId="7ed9af77-701f-40b3-a0a1-0b13a54c4866" providerId="ADAL" clId="{96CC715D-1771-475F-B15D-9FE6DCB91FCA}" dt="2021-02-26T17:55:23.322" v="11862" actId="1076"/>
          <ac:spMkLst>
            <pc:docMk/>
            <pc:sldMk cId="2214951337" sldId="267"/>
            <ac:spMk id="14" creationId="{66FEC526-08FC-4B0B-B911-8AB865774A87}"/>
          </ac:spMkLst>
        </pc:spChg>
        <pc:spChg chg="add mod">
          <ac:chgData name="Jonathan Ware" userId="7ed9af77-701f-40b3-a0a1-0b13a54c4866" providerId="ADAL" clId="{96CC715D-1771-475F-B15D-9FE6DCB91FCA}" dt="2021-02-19T12:43:16.696" v="6069"/>
          <ac:spMkLst>
            <pc:docMk/>
            <pc:sldMk cId="2214951337" sldId="267"/>
            <ac:spMk id="15" creationId="{B03C89EE-A299-4857-A51F-D0A15F78118F}"/>
          </ac:spMkLst>
        </pc:spChg>
        <pc:picChg chg="add del mod modCrop">
          <ac:chgData name="Jonathan Ware" userId="7ed9af77-701f-40b3-a0a1-0b13a54c4866" providerId="ADAL" clId="{96CC715D-1771-475F-B15D-9FE6DCB91FCA}" dt="2021-02-19T12:40:45.182" v="5875" actId="478"/>
          <ac:picMkLst>
            <pc:docMk/>
            <pc:sldMk cId="2214951337" sldId="267"/>
            <ac:picMk id="3" creationId="{5618F0E9-DCF4-4695-BB75-67971C5189ED}"/>
          </ac:picMkLst>
        </pc:picChg>
        <pc:picChg chg="del">
          <ac:chgData name="Jonathan Ware" userId="7ed9af77-701f-40b3-a0a1-0b13a54c4866" providerId="ADAL" clId="{96CC715D-1771-475F-B15D-9FE6DCB91FCA}" dt="2021-02-19T12:39:23.350" v="5852" actId="478"/>
          <ac:picMkLst>
            <pc:docMk/>
            <pc:sldMk cId="2214951337" sldId="267"/>
            <ac:picMk id="4" creationId="{C38BBA01-1E39-4E5E-B598-C4ED7C01B96E}"/>
          </ac:picMkLst>
        </pc:picChg>
        <pc:picChg chg="add del mod">
          <ac:chgData name="Jonathan Ware" userId="7ed9af77-701f-40b3-a0a1-0b13a54c4866" providerId="ADAL" clId="{96CC715D-1771-475F-B15D-9FE6DCB91FCA}" dt="2021-02-19T12:40:44.596" v="5874" actId="478"/>
          <ac:picMkLst>
            <pc:docMk/>
            <pc:sldMk cId="2214951337" sldId="267"/>
            <ac:picMk id="5" creationId="{B40CC653-9DED-4C76-9EA9-2CEC8CB0D577}"/>
          </ac:picMkLst>
        </pc:picChg>
        <pc:picChg chg="mod modCrop">
          <ac:chgData name="Jonathan Ware" userId="7ed9af77-701f-40b3-a0a1-0b13a54c4866" providerId="ADAL" clId="{96CC715D-1771-475F-B15D-9FE6DCB91FCA}" dt="2021-02-26T17:55:41.023" v="11866" actId="732"/>
          <ac:picMkLst>
            <pc:docMk/>
            <pc:sldMk cId="2214951337" sldId="267"/>
            <ac:picMk id="5" creationId="{D09B4EF3-0CAD-4B35-AFFD-BCD395488EAD}"/>
          </ac:picMkLst>
        </pc:picChg>
        <pc:picChg chg="del">
          <ac:chgData name="Jonathan Ware" userId="7ed9af77-701f-40b3-a0a1-0b13a54c4866" providerId="ADAL" clId="{96CC715D-1771-475F-B15D-9FE6DCB91FCA}" dt="2021-02-19T12:39:51.555" v="5866" actId="478"/>
          <ac:picMkLst>
            <pc:docMk/>
            <pc:sldMk cId="2214951337" sldId="267"/>
            <ac:picMk id="6" creationId="{5F0FB5A1-8559-4A53-806D-C7C3F8BC93DE}"/>
          </ac:picMkLst>
        </pc:picChg>
        <pc:picChg chg="add mod">
          <ac:chgData name="Jonathan Ware" userId="7ed9af77-701f-40b3-a0a1-0b13a54c4866" providerId="ADAL" clId="{96CC715D-1771-475F-B15D-9FE6DCB91FCA}" dt="2021-02-19T12:41:09.972" v="5879" actId="1076"/>
          <ac:picMkLst>
            <pc:docMk/>
            <pc:sldMk cId="2214951337" sldId="267"/>
            <ac:picMk id="7" creationId="{FF7B8FFD-4C91-4F86-BC3E-094B50C40A3A}"/>
          </ac:picMkLst>
        </pc:picChg>
        <pc:picChg chg="add mod">
          <ac:chgData name="Jonathan Ware" userId="7ed9af77-701f-40b3-a0a1-0b13a54c4866" providerId="ADAL" clId="{96CC715D-1771-475F-B15D-9FE6DCB91FCA}" dt="2021-02-19T12:41:25.377" v="5881" actId="1076"/>
          <ac:picMkLst>
            <pc:docMk/>
            <pc:sldMk cId="2214951337" sldId="267"/>
            <ac:picMk id="13" creationId="{A8B4E3C9-6875-4583-B732-11FD6D4D90D2}"/>
          </ac:picMkLst>
        </pc:picChg>
      </pc:sldChg>
      <pc:sldChg chg="addSp delSp modSp mod modNotesTx">
        <pc:chgData name="Jonathan Ware" userId="7ed9af77-701f-40b3-a0a1-0b13a54c4866" providerId="ADAL" clId="{96CC715D-1771-475F-B15D-9FE6DCB91FCA}" dt="2021-03-19T18:32:07.687" v="15224" actId="20577"/>
        <pc:sldMkLst>
          <pc:docMk/>
          <pc:sldMk cId="536602902" sldId="268"/>
        </pc:sldMkLst>
        <pc:spChg chg="mod">
          <ac:chgData name="Jonathan Ware" userId="7ed9af77-701f-40b3-a0a1-0b13a54c4866" providerId="ADAL" clId="{96CC715D-1771-475F-B15D-9FE6DCB91FCA}" dt="2021-02-19T12:46:27.854" v="6084" actId="404"/>
          <ac:spMkLst>
            <pc:docMk/>
            <pc:sldMk cId="536602902" sldId="268"/>
            <ac:spMk id="8" creationId="{D9BE3CEA-DC96-45B7-A9C6-9A526D1E9385}"/>
          </ac:spMkLst>
        </pc:spChg>
        <pc:spChg chg="mod">
          <ac:chgData name="Jonathan Ware" userId="7ed9af77-701f-40b3-a0a1-0b13a54c4866" providerId="ADAL" clId="{96CC715D-1771-475F-B15D-9FE6DCB91FCA}" dt="2021-02-19T12:46:45.124" v="6088" actId="1076"/>
          <ac:spMkLst>
            <pc:docMk/>
            <pc:sldMk cId="536602902" sldId="268"/>
            <ac:spMk id="9" creationId="{41213A0E-8A69-498C-A600-B4A0A87237CE}"/>
          </ac:spMkLst>
        </pc:spChg>
        <pc:spChg chg="mod">
          <ac:chgData name="Jonathan Ware" userId="7ed9af77-701f-40b3-a0a1-0b13a54c4866" providerId="ADAL" clId="{96CC715D-1771-475F-B15D-9FE6DCB91FCA}" dt="2021-02-26T18:05:38.042" v="12207" actId="14100"/>
          <ac:spMkLst>
            <pc:docMk/>
            <pc:sldMk cId="536602902" sldId="268"/>
            <ac:spMk id="10" creationId="{5D86B5B1-A765-47AF-AA4B-5F813974690E}"/>
          </ac:spMkLst>
        </pc:spChg>
        <pc:spChg chg="add mod">
          <ac:chgData name="Jonathan Ware" userId="7ed9af77-701f-40b3-a0a1-0b13a54c4866" providerId="ADAL" clId="{96CC715D-1771-475F-B15D-9FE6DCB91FCA}" dt="2021-02-19T12:45:31.420" v="6072" actId="1076"/>
          <ac:spMkLst>
            <pc:docMk/>
            <pc:sldMk cId="536602902" sldId="268"/>
            <ac:spMk id="11" creationId="{FE26D563-E1F0-4F12-81E9-784B38438778}"/>
          </ac:spMkLst>
        </pc:spChg>
        <pc:picChg chg="add mod">
          <ac:chgData name="Jonathan Ware" userId="7ed9af77-701f-40b3-a0a1-0b13a54c4866" providerId="ADAL" clId="{96CC715D-1771-475F-B15D-9FE6DCB91FCA}" dt="2021-02-19T12:46:18.039" v="6081" actId="1076"/>
          <ac:picMkLst>
            <pc:docMk/>
            <pc:sldMk cId="536602902" sldId="268"/>
            <ac:picMk id="3" creationId="{487B5A0E-B71D-4F55-A4CD-D9BF92B3BCE4}"/>
          </ac:picMkLst>
        </pc:picChg>
        <pc:picChg chg="add del mod">
          <ac:chgData name="Jonathan Ware" userId="7ed9af77-701f-40b3-a0a1-0b13a54c4866" providerId="ADAL" clId="{96CC715D-1771-475F-B15D-9FE6DCB91FCA}" dt="2021-02-10T11:07:52.936" v="1544" actId="478"/>
          <ac:picMkLst>
            <pc:docMk/>
            <pc:sldMk cId="536602902" sldId="268"/>
            <ac:picMk id="3" creationId="{CFFA0374-4285-4D80-8768-7B8C37918D8A}"/>
          </ac:picMkLst>
        </pc:picChg>
        <pc:picChg chg="del">
          <ac:chgData name="Jonathan Ware" userId="7ed9af77-701f-40b3-a0a1-0b13a54c4866" providerId="ADAL" clId="{96CC715D-1771-475F-B15D-9FE6DCB91FCA}" dt="2021-02-19T12:46:00.324" v="6073" actId="478"/>
          <ac:picMkLst>
            <pc:docMk/>
            <pc:sldMk cId="536602902" sldId="268"/>
            <ac:picMk id="4" creationId="{7507B954-31ED-418F-8856-059289073FFD}"/>
          </ac:picMkLst>
        </pc:picChg>
        <pc:picChg chg="add mod">
          <ac:chgData name="Jonathan Ware" userId="7ed9af77-701f-40b3-a0a1-0b13a54c4866" providerId="ADAL" clId="{96CC715D-1771-475F-B15D-9FE6DCB91FCA}" dt="2021-02-19T12:49:52.410" v="6239" actId="14100"/>
          <ac:picMkLst>
            <pc:docMk/>
            <pc:sldMk cId="536602902" sldId="268"/>
            <ac:picMk id="5" creationId="{8287A487-7093-490B-9A96-CBBBF7B9A058}"/>
          </ac:picMkLst>
        </pc:picChg>
        <pc:picChg chg="del">
          <ac:chgData name="Jonathan Ware" userId="7ed9af77-701f-40b3-a0a1-0b13a54c4866" providerId="ADAL" clId="{96CC715D-1771-475F-B15D-9FE6DCB91FCA}" dt="2021-02-19T12:49:41.894" v="6234" actId="478"/>
          <ac:picMkLst>
            <pc:docMk/>
            <pc:sldMk cId="536602902" sldId="268"/>
            <ac:picMk id="6" creationId="{E127548A-F955-44EB-9C9D-636B3C819E8B}"/>
          </ac:picMkLst>
        </pc:picChg>
      </pc:sldChg>
      <pc:sldChg chg="addSp delSp modSp del mod ord modNotesTx">
        <pc:chgData name="Jonathan Ware" userId="7ed9af77-701f-40b3-a0a1-0b13a54c4866" providerId="ADAL" clId="{96CC715D-1771-475F-B15D-9FE6DCB91FCA}" dt="2021-02-26T18:06:45.665" v="12210" actId="47"/>
        <pc:sldMkLst>
          <pc:docMk/>
          <pc:sldMk cId="1421653556" sldId="269"/>
        </pc:sldMkLst>
        <pc:spChg chg="mod">
          <ac:chgData name="Jonathan Ware" userId="7ed9af77-701f-40b3-a0a1-0b13a54c4866" providerId="ADAL" clId="{96CC715D-1771-475F-B15D-9FE6DCB91FCA}" dt="2021-02-26T14:25:58.799" v="9152" actId="20577"/>
          <ac:spMkLst>
            <pc:docMk/>
            <pc:sldMk cId="1421653556" sldId="269"/>
            <ac:spMk id="2" creationId="{AF39ADD5-96DD-420C-B817-CC9743DD9002}"/>
          </ac:spMkLst>
        </pc:spChg>
        <pc:spChg chg="mod">
          <ac:chgData name="Jonathan Ware" userId="7ed9af77-701f-40b3-a0a1-0b13a54c4866" providerId="ADAL" clId="{96CC715D-1771-475F-B15D-9FE6DCB91FCA}" dt="2021-02-19T16:55:04.338" v="6776" actId="1035"/>
          <ac:spMkLst>
            <pc:docMk/>
            <pc:sldMk cId="1421653556" sldId="269"/>
            <ac:spMk id="6" creationId="{45FF0AE0-1FD3-4166-85AD-2EA2D379D880}"/>
          </ac:spMkLst>
        </pc:spChg>
        <pc:spChg chg="add mod">
          <ac:chgData name="Jonathan Ware" userId="7ed9af77-701f-40b3-a0a1-0b13a54c4866" providerId="ADAL" clId="{96CC715D-1771-475F-B15D-9FE6DCB91FCA}" dt="2021-02-19T13:10:13.955" v="6702" actId="20577"/>
          <ac:spMkLst>
            <pc:docMk/>
            <pc:sldMk cId="1421653556" sldId="269"/>
            <ac:spMk id="7" creationId="{3D517458-56B6-4ABC-AFA9-13EA8A379B61}"/>
          </ac:spMkLst>
        </pc:spChg>
        <pc:picChg chg="add del">
          <ac:chgData name="Jonathan Ware" userId="7ed9af77-701f-40b3-a0a1-0b13a54c4866" providerId="ADAL" clId="{96CC715D-1771-475F-B15D-9FE6DCB91FCA}" dt="2021-02-12T17:32:57.535" v="1887" actId="478"/>
          <ac:picMkLst>
            <pc:docMk/>
            <pc:sldMk cId="1421653556" sldId="269"/>
            <ac:picMk id="3" creationId="{E2BCF733-CCEC-401D-B8D8-960F027E834D}"/>
          </ac:picMkLst>
        </pc:picChg>
        <pc:picChg chg="add del">
          <ac:chgData name="Jonathan Ware" userId="7ed9af77-701f-40b3-a0a1-0b13a54c4866" providerId="ADAL" clId="{96CC715D-1771-475F-B15D-9FE6DCB91FCA}" dt="2021-02-19T13:06:42.997" v="6662" actId="478"/>
          <ac:picMkLst>
            <pc:docMk/>
            <pc:sldMk cId="1421653556" sldId="269"/>
            <ac:picMk id="3" creationId="{FE0CE9AB-9FBC-400D-AEDA-3CE6399B4ECF}"/>
          </ac:picMkLst>
        </pc:picChg>
        <pc:picChg chg="add del">
          <ac:chgData name="Jonathan Ware" userId="7ed9af77-701f-40b3-a0a1-0b13a54c4866" providerId="ADAL" clId="{96CC715D-1771-475F-B15D-9FE6DCB91FCA}" dt="2021-02-19T13:13:36.794" v="6737" actId="478"/>
          <ac:picMkLst>
            <pc:docMk/>
            <pc:sldMk cId="1421653556" sldId="269"/>
            <ac:picMk id="4" creationId="{A4F90C2F-4858-4322-A78F-D23CA2499EFE}"/>
          </ac:picMkLst>
        </pc:picChg>
        <pc:picChg chg="mod">
          <ac:chgData name="Jonathan Ware" userId="7ed9af77-701f-40b3-a0a1-0b13a54c4866" providerId="ADAL" clId="{96CC715D-1771-475F-B15D-9FE6DCB91FCA}" dt="2021-02-10T11:12:54.300" v="1585" actId="1076"/>
          <ac:picMkLst>
            <pc:docMk/>
            <pc:sldMk cId="1421653556" sldId="269"/>
            <ac:picMk id="5" creationId="{465678BC-0ECE-4CB1-8CDB-BFCE24FCC3E9}"/>
          </ac:picMkLst>
        </pc:picChg>
        <pc:picChg chg="add del mod">
          <ac:chgData name="Jonathan Ware" userId="7ed9af77-701f-40b3-a0a1-0b13a54c4866" providerId="ADAL" clId="{96CC715D-1771-475F-B15D-9FE6DCB91FCA}" dt="2021-02-12T17:33:02.302" v="1889" actId="14100"/>
          <ac:picMkLst>
            <pc:docMk/>
            <pc:sldMk cId="1421653556" sldId="269"/>
            <ac:picMk id="8" creationId="{D5D68F89-1D01-491C-9B1F-DF4468348C8D}"/>
          </ac:picMkLst>
        </pc:picChg>
      </pc:sldChg>
      <pc:sldChg chg="addSp delSp modSp new mod modNotesTx">
        <pc:chgData name="Jonathan Ware" userId="7ed9af77-701f-40b3-a0a1-0b13a54c4866" providerId="ADAL" clId="{96CC715D-1771-475F-B15D-9FE6DCB91FCA}" dt="2021-03-19T18:32:20.414" v="15229" actId="20577"/>
        <pc:sldMkLst>
          <pc:docMk/>
          <pc:sldMk cId="1294067090" sldId="270"/>
        </pc:sldMkLst>
        <pc:spChg chg="mod">
          <ac:chgData name="Jonathan Ware" userId="7ed9af77-701f-40b3-a0a1-0b13a54c4866" providerId="ADAL" clId="{96CC715D-1771-475F-B15D-9FE6DCB91FCA}" dt="2021-02-26T14:25:49.843" v="9143" actId="20577"/>
          <ac:spMkLst>
            <pc:docMk/>
            <pc:sldMk cId="1294067090" sldId="270"/>
            <ac:spMk id="2" creationId="{7F2F2143-5F24-4663-9529-E273CA5DC612}"/>
          </ac:spMkLst>
        </pc:spChg>
        <pc:spChg chg="del mod">
          <ac:chgData name="Jonathan Ware" userId="7ed9af77-701f-40b3-a0a1-0b13a54c4866" providerId="ADAL" clId="{96CC715D-1771-475F-B15D-9FE6DCB91FCA}" dt="2021-02-05T15:44:53.789" v="1463" actId="478"/>
          <ac:spMkLst>
            <pc:docMk/>
            <pc:sldMk cId="1294067090" sldId="270"/>
            <ac:spMk id="3" creationId="{87330F47-5A62-4D55-A15A-88F8FE1E215C}"/>
          </ac:spMkLst>
        </pc:spChg>
        <pc:spChg chg="add mod">
          <ac:chgData name="Jonathan Ware" userId="7ed9af77-701f-40b3-a0a1-0b13a54c4866" providerId="ADAL" clId="{96CC715D-1771-475F-B15D-9FE6DCB91FCA}" dt="2021-03-13T00:58:13.462" v="13853" actId="14100"/>
          <ac:spMkLst>
            <pc:docMk/>
            <pc:sldMk cId="1294067090" sldId="270"/>
            <ac:spMk id="5" creationId="{7081F579-6215-4D8E-B615-A3FAA526B52B}"/>
          </ac:spMkLst>
        </pc:spChg>
        <pc:spChg chg="add mod">
          <ac:chgData name="Jonathan Ware" userId="7ed9af77-701f-40b3-a0a1-0b13a54c4866" providerId="ADAL" clId="{96CC715D-1771-475F-B15D-9FE6DCB91FCA}" dt="2021-02-19T12:57:50.309" v="6616" actId="1076"/>
          <ac:spMkLst>
            <pc:docMk/>
            <pc:sldMk cId="1294067090" sldId="270"/>
            <ac:spMk id="6" creationId="{993296F2-88F8-4A37-B99D-6054FCF3BABB}"/>
          </ac:spMkLst>
        </pc:spChg>
        <pc:picChg chg="add mod">
          <ac:chgData name="Jonathan Ware" userId="7ed9af77-701f-40b3-a0a1-0b13a54c4866" providerId="ADAL" clId="{96CC715D-1771-475F-B15D-9FE6DCB91FCA}" dt="2021-02-05T15:44:16.471" v="1433" actId="1076"/>
          <ac:picMkLst>
            <pc:docMk/>
            <pc:sldMk cId="1294067090" sldId="270"/>
            <ac:picMk id="4" creationId="{EA19722C-4684-417B-954E-28B6BCA5BB35}"/>
          </ac:picMkLst>
        </pc:picChg>
      </pc:sldChg>
      <pc:sldChg chg="modSp mod modNotesTx">
        <pc:chgData name="Jonathan Ware" userId="7ed9af77-701f-40b3-a0a1-0b13a54c4866" providerId="ADAL" clId="{96CC715D-1771-475F-B15D-9FE6DCB91FCA}" dt="2021-03-19T18:36:18.445" v="15421" actId="20577"/>
        <pc:sldMkLst>
          <pc:docMk/>
          <pc:sldMk cId="1175981116" sldId="271"/>
        </pc:sldMkLst>
        <pc:spChg chg="mod">
          <ac:chgData name="Jonathan Ware" userId="7ed9af77-701f-40b3-a0a1-0b13a54c4866" providerId="ADAL" clId="{96CC715D-1771-475F-B15D-9FE6DCB91FCA}" dt="2021-02-19T16:55:13.086" v="6777" actId="1076"/>
          <ac:spMkLst>
            <pc:docMk/>
            <pc:sldMk cId="1175981116" sldId="271"/>
            <ac:spMk id="5" creationId="{951C4994-06A9-4C41-8B38-E4E202316E6E}"/>
          </ac:spMkLst>
        </pc:spChg>
      </pc:sldChg>
      <pc:sldChg chg="addSp delSp modSp mod modNotesTx">
        <pc:chgData name="Jonathan Ware" userId="7ed9af77-701f-40b3-a0a1-0b13a54c4866" providerId="ADAL" clId="{96CC715D-1771-475F-B15D-9FE6DCB91FCA}" dt="2021-03-13T01:01:42.662" v="13932" actId="20577"/>
        <pc:sldMkLst>
          <pc:docMk/>
          <pc:sldMk cId="1534909215" sldId="272"/>
        </pc:sldMkLst>
        <pc:spChg chg="add mod">
          <ac:chgData name="Jonathan Ware" userId="7ed9af77-701f-40b3-a0a1-0b13a54c4866" providerId="ADAL" clId="{96CC715D-1771-475F-B15D-9FE6DCB91FCA}" dt="2021-02-19T16:55:27.665" v="6779"/>
          <ac:spMkLst>
            <pc:docMk/>
            <pc:sldMk cId="1534909215" sldId="272"/>
            <ac:spMk id="9" creationId="{03B173F0-3567-4DFA-99CF-6753DEA4AF5A}"/>
          </ac:spMkLst>
        </pc:spChg>
        <pc:spChg chg="del">
          <ac:chgData name="Jonathan Ware" userId="7ed9af77-701f-40b3-a0a1-0b13a54c4866" providerId="ADAL" clId="{96CC715D-1771-475F-B15D-9FE6DCB91FCA}" dt="2021-02-19T16:55:27.531" v="6778" actId="478"/>
          <ac:spMkLst>
            <pc:docMk/>
            <pc:sldMk cId="1534909215" sldId="272"/>
            <ac:spMk id="13" creationId="{E8D3E0FB-D72E-4564-B7F9-9142D42062C6}"/>
          </ac:spMkLst>
        </pc:spChg>
      </pc:sldChg>
      <pc:sldChg chg="addSp delSp modSp add mod ord">
        <pc:chgData name="Jonathan Ware" userId="7ed9af77-701f-40b3-a0a1-0b13a54c4866" providerId="ADAL" clId="{96CC715D-1771-475F-B15D-9FE6DCB91FCA}" dt="2021-02-25T12:04:38.360" v="7808" actId="20577"/>
        <pc:sldMkLst>
          <pc:docMk/>
          <pc:sldMk cId="2009444173" sldId="274"/>
        </pc:sldMkLst>
        <pc:spChg chg="mod">
          <ac:chgData name="Jonathan Ware" userId="7ed9af77-701f-40b3-a0a1-0b13a54c4866" providerId="ADAL" clId="{96CC715D-1771-475F-B15D-9FE6DCB91FCA}" dt="2021-02-18T14:42:02.282" v="2328" actId="1076"/>
          <ac:spMkLst>
            <pc:docMk/>
            <pc:sldMk cId="2009444173" sldId="274"/>
            <ac:spMk id="2" creationId="{00000000-0000-0000-0000-000000000000}"/>
          </ac:spMkLst>
        </pc:spChg>
        <pc:spChg chg="del">
          <ac:chgData name="Jonathan Ware" userId="7ed9af77-701f-40b3-a0a1-0b13a54c4866" providerId="ADAL" clId="{96CC715D-1771-475F-B15D-9FE6DCB91FCA}" dt="2021-02-18T14:41:41.349" v="2312" actId="478"/>
          <ac:spMkLst>
            <pc:docMk/>
            <pc:sldMk cId="2009444173" sldId="274"/>
            <ac:spMk id="3" creationId="{00000000-0000-0000-0000-000000000000}"/>
          </ac:spMkLst>
        </pc:spChg>
        <pc:spChg chg="mod">
          <ac:chgData name="Jonathan Ware" userId="7ed9af77-701f-40b3-a0a1-0b13a54c4866" providerId="ADAL" clId="{96CC715D-1771-475F-B15D-9FE6DCB91FCA}" dt="2021-02-18T14:41:25.784" v="2309" actId="1076"/>
          <ac:spMkLst>
            <pc:docMk/>
            <pc:sldMk cId="2009444173" sldId="274"/>
            <ac:spMk id="4" creationId="{00000000-0000-0000-0000-000000000000}"/>
          </ac:spMkLst>
        </pc:spChg>
        <pc:spChg chg="add mod">
          <ac:chgData name="Jonathan Ware" userId="7ed9af77-701f-40b3-a0a1-0b13a54c4866" providerId="ADAL" clId="{96CC715D-1771-475F-B15D-9FE6DCB91FCA}" dt="2021-02-25T12:04:38.360" v="7808" actId="20577"/>
          <ac:spMkLst>
            <pc:docMk/>
            <pc:sldMk cId="2009444173" sldId="274"/>
            <ac:spMk id="5" creationId="{A04D9283-CBD9-431C-8E5D-E01D819BA240}"/>
          </ac:spMkLst>
        </pc:spChg>
      </pc:sldChg>
      <pc:sldChg chg="addSp delSp modSp new mod modNotesTx">
        <pc:chgData name="Jonathan Ware" userId="7ed9af77-701f-40b3-a0a1-0b13a54c4866" providerId="ADAL" clId="{96CC715D-1771-475F-B15D-9FE6DCB91FCA}" dt="2021-03-19T18:27:14.803" v="15082" actId="6549"/>
        <pc:sldMkLst>
          <pc:docMk/>
          <pc:sldMk cId="1355758255" sldId="275"/>
        </pc:sldMkLst>
        <pc:spChg chg="mod">
          <ac:chgData name="Jonathan Ware" userId="7ed9af77-701f-40b3-a0a1-0b13a54c4866" providerId="ADAL" clId="{96CC715D-1771-475F-B15D-9FE6DCB91FCA}" dt="2021-02-18T17:51:03.401" v="2608" actId="1037"/>
          <ac:spMkLst>
            <pc:docMk/>
            <pc:sldMk cId="1355758255" sldId="275"/>
            <ac:spMk id="2" creationId="{7A3C804C-2344-40D6-8D2D-500EFF52AA8A}"/>
          </ac:spMkLst>
        </pc:spChg>
        <pc:spChg chg="del">
          <ac:chgData name="Jonathan Ware" userId="7ed9af77-701f-40b3-a0a1-0b13a54c4866" providerId="ADAL" clId="{96CC715D-1771-475F-B15D-9FE6DCB91FCA}" dt="2021-02-18T15:40:59.546" v="2348" actId="478"/>
          <ac:spMkLst>
            <pc:docMk/>
            <pc:sldMk cId="1355758255" sldId="275"/>
            <ac:spMk id="3" creationId="{EB76F4CC-24D1-4027-AF7F-D7B430A4B486}"/>
          </ac:spMkLst>
        </pc:spChg>
        <pc:spChg chg="add mod">
          <ac:chgData name="Jonathan Ware" userId="7ed9af77-701f-40b3-a0a1-0b13a54c4866" providerId="ADAL" clId="{96CC715D-1771-475F-B15D-9FE6DCB91FCA}" dt="2021-02-19T12:22:23.651" v="5567" actId="1076"/>
          <ac:spMkLst>
            <pc:docMk/>
            <pc:sldMk cId="1355758255" sldId="275"/>
            <ac:spMk id="6" creationId="{69F3E0C1-ACF2-4000-8DCC-20BFD6892544}"/>
          </ac:spMkLst>
        </pc:spChg>
        <pc:spChg chg="add mod">
          <ac:chgData name="Jonathan Ware" userId="7ed9af77-701f-40b3-a0a1-0b13a54c4866" providerId="ADAL" clId="{96CC715D-1771-475F-B15D-9FE6DCB91FCA}" dt="2021-03-05T14:31:22.267" v="12376" actId="13926"/>
          <ac:spMkLst>
            <pc:docMk/>
            <pc:sldMk cId="1355758255" sldId="275"/>
            <ac:spMk id="7" creationId="{58B4B8AD-5E88-4D61-B120-463FE2CEE20A}"/>
          </ac:spMkLst>
        </pc:spChg>
        <pc:picChg chg="add del mod">
          <ac:chgData name="Jonathan Ware" userId="7ed9af77-701f-40b3-a0a1-0b13a54c4866" providerId="ADAL" clId="{96CC715D-1771-475F-B15D-9FE6DCB91FCA}" dt="2021-02-18T15:41:14.141" v="2355" actId="478"/>
          <ac:picMkLst>
            <pc:docMk/>
            <pc:sldMk cId="1355758255" sldId="275"/>
            <ac:picMk id="4" creationId="{EE5C291A-ECC8-4FBF-A95F-BE8AB439DB08}"/>
          </ac:picMkLst>
        </pc:picChg>
        <pc:picChg chg="add del mod">
          <ac:chgData name="Jonathan Ware" userId="7ed9af77-701f-40b3-a0a1-0b13a54c4866" providerId="ADAL" clId="{96CC715D-1771-475F-B15D-9FE6DCB91FCA}" dt="2021-02-18T17:55:15.455" v="2611" actId="478"/>
          <ac:picMkLst>
            <pc:docMk/>
            <pc:sldMk cId="1355758255" sldId="275"/>
            <ac:picMk id="5" creationId="{2C6FFD2B-FB3E-4639-BB1D-153760E8B239}"/>
          </ac:picMkLst>
        </pc:picChg>
        <pc:picChg chg="add mod modCrop">
          <ac:chgData name="Jonathan Ware" userId="7ed9af77-701f-40b3-a0a1-0b13a54c4866" providerId="ADAL" clId="{96CC715D-1771-475F-B15D-9FE6DCB91FCA}" dt="2021-02-19T12:17:38.527" v="5565" actId="14100"/>
          <ac:picMkLst>
            <pc:docMk/>
            <pc:sldMk cId="1355758255" sldId="275"/>
            <ac:picMk id="8" creationId="{645C0CD7-7AAD-4798-8AEF-C5E4022266CE}"/>
          </ac:picMkLst>
        </pc:picChg>
      </pc:sldChg>
      <pc:sldChg chg="addSp delSp modSp new add del mod modNotesTx">
        <pc:chgData name="Jonathan Ware" userId="7ed9af77-701f-40b3-a0a1-0b13a54c4866" providerId="ADAL" clId="{96CC715D-1771-475F-B15D-9FE6DCB91FCA}" dt="2021-03-19T18:32:15.464" v="15227" actId="20577"/>
        <pc:sldMkLst>
          <pc:docMk/>
          <pc:sldMk cId="2257851560" sldId="276"/>
        </pc:sldMkLst>
        <pc:spChg chg="mod">
          <ac:chgData name="Jonathan Ware" userId="7ed9af77-701f-40b3-a0a1-0b13a54c4866" providerId="ADAL" clId="{96CC715D-1771-475F-B15D-9FE6DCB91FCA}" dt="2021-02-19T10:29:57.472" v="3493" actId="20577"/>
          <ac:spMkLst>
            <pc:docMk/>
            <pc:sldMk cId="2257851560" sldId="276"/>
            <ac:spMk id="2" creationId="{073266B0-FA23-494F-8558-50CC3B436AE6}"/>
          </ac:spMkLst>
        </pc:spChg>
        <pc:spChg chg="del">
          <ac:chgData name="Jonathan Ware" userId="7ed9af77-701f-40b3-a0a1-0b13a54c4866" providerId="ADAL" clId="{96CC715D-1771-475F-B15D-9FE6DCB91FCA}" dt="2021-02-18T18:02:54.979" v="2701" actId="478"/>
          <ac:spMkLst>
            <pc:docMk/>
            <pc:sldMk cId="2257851560" sldId="276"/>
            <ac:spMk id="3" creationId="{3EC6D05C-C3F2-43A2-885D-1E996D28739F}"/>
          </ac:spMkLst>
        </pc:spChg>
        <pc:spChg chg="add mod">
          <ac:chgData name="Jonathan Ware" userId="7ed9af77-701f-40b3-a0a1-0b13a54c4866" providerId="ADAL" clId="{96CC715D-1771-475F-B15D-9FE6DCB91FCA}" dt="2021-02-19T10:36:31.239" v="4037" actId="20577"/>
          <ac:spMkLst>
            <pc:docMk/>
            <pc:sldMk cId="2257851560" sldId="276"/>
            <ac:spMk id="5" creationId="{EC48C2F3-43C3-4A05-A494-A0BEC9A4199D}"/>
          </ac:spMkLst>
        </pc:spChg>
        <pc:spChg chg="add mod ord">
          <ac:chgData name="Jonathan Ware" userId="7ed9af77-701f-40b3-a0a1-0b13a54c4866" providerId="ADAL" clId="{96CC715D-1771-475F-B15D-9FE6DCB91FCA}" dt="2021-02-19T12:52:00.734" v="6241" actId="1076"/>
          <ac:spMkLst>
            <pc:docMk/>
            <pc:sldMk cId="2257851560" sldId="276"/>
            <ac:spMk id="6" creationId="{DD26B31F-66B4-4726-AF47-FF3E776C631B}"/>
          </ac:spMkLst>
        </pc:spChg>
        <pc:spChg chg="add mod">
          <ac:chgData name="Jonathan Ware" userId="7ed9af77-701f-40b3-a0a1-0b13a54c4866" providerId="ADAL" clId="{96CC715D-1771-475F-B15D-9FE6DCB91FCA}" dt="2021-02-19T12:53:30.053" v="6420" actId="1076"/>
          <ac:spMkLst>
            <pc:docMk/>
            <pc:sldMk cId="2257851560" sldId="276"/>
            <ac:spMk id="7" creationId="{2E8B29D7-FA42-420B-BA77-D9276EADD73A}"/>
          </ac:spMkLst>
        </pc:spChg>
        <pc:picChg chg="add mod">
          <ac:chgData name="Jonathan Ware" userId="7ed9af77-701f-40b3-a0a1-0b13a54c4866" providerId="ADAL" clId="{96CC715D-1771-475F-B15D-9FE6DCB91FCA}" dt="2021-03-05T17:51:51.929" v="12750" actId="14100"/>
          <ac:picMkLst>
            <pc:docMk/>
            <pc:sldMk cId="2257851560" sldId="276"/>
            <ac:picMk id="3" creationId="{2C39F465-B34D-49AD-944C-74581B556476}"/>
          </ac:picMkLst>
        </pc:picChg>
        <pc:picChg chg="add del mod modCrop">
          <ac:chgData name="Jonathan Ware" userId="7ed9af77-701f-40b3-a0a1-0b13a54c4866" providerId="ADAL" clId="{96CC715D-1771-475F-B15D-9FE6DCB91FCA}" dt="2021-03-05T17:51:44.940" v="12747" actId="478"/>
          <ac:picMkLst>
            <pc:docMk/>
            <pc:sldMk cId="2257851560" sldId="276"/>
            <ac:picMk id="4" creationId="{1CCBE813-9B81-487F-89B9-E63D6CB9C39D}"/>
          </ac:picMkLst>
        </pc:picChg>
      </pc:sldChg>
      <pc:sldChg chg="addSp delSp modSp new add del mod modNotesTx">
        <pc:chgData name="Jonathan Ware" userId="7ed9af77-701f-40b3-a0a1-0b13a54c4866" providerId="ADAL" clId="{96CC715D-1771-475F-B15D-9FE6DCB91FCA}" dt="2021-03-19T18:32:18.573" v="15228" actId="20577"/>
        <pc:sldMkLst>
          <pc:docMk/>
          <pc:sldMk cId="1341614780" sldId="277"/>
        </pc:sldMkLst>
        <pc:spChg chg="mod">
          <ac:chgData name="Jonathan Ware" userId="7ed9af77-701f-40b3-a0a1-0b13a54c4866" providerId="ADAL" clId="{96CC715D-1771-475F-B15D-9FE6DCB91FCA}" dt="2021-02-19T10:30:51.418" v="3518" actId="20577"/>
          <ac:spMkLst>
            <pc:docMk/>
            <pc:sldMk cId="1341614780" sldId="277"/>
            <ac:spMk id="2" creationId="{B01082DE-2BA3-4C73-BB5B-28D372C1EC55}"/>
          </ac:spMkLst>
        </pc:spChg>
        <pc:spChg chg="del">
          <ac:chgData name="Jonathan Ware" userId="7ed9af77-701f-40b3-a0a1-0b13a54c4866" providerId="ADAL" clId="{96CC715D-1771-475F-B15D-9FE6DCB91FCA}" dt="2021-02-19T10:30:34.185" v="3495" actId="478"/>
          <ac:spMkLst>
            <pc:docMk/>
            <pc:sldMk cId="1341614780" sldId="277"/>
            <ac:spMk id="3" creationId="{889818AE-09BA-41E1-A6FF-98AC7AEAA62B}"/>
          </ac:spMkLst>
        </pc:spChg>
        <pc:spChg chg="add mod">
          <ac:chgData name="Jonathan Ware" userId="7ed9af77-701f-40b3-a0a1-0b13a54c4866" providerId="ADAL" clId="{96CC715D-1771-475F-B15D-9FE6DCB91FCA}" dt="2021-02-19T10:37:22.228" v="4051" actId="6549"/>
          <ac:spMkLst>
            <pc:docMk/>
            <pc:sldMk cId="1341614780" sldId="277"/>
            <ac:spMk id="5" creationId="{39407C07-AB0E-4B31-AB64-B65098CACE53}"/>
          </ac:spMkLst>
        </pc:spChg>
        <pc:spChg chg="add del mod">
          <ac:chgData name="Jonathan Ware" userId="7ed9af77-701f-40b3-a0a1-0b13a54c4866" providerId="ADAL" clId="{96CC715D-1771-475F-B15D-9FE6DCB91FCA}" dt="2021-02-19T10:39:52.874" v="4054" actId="478"/>
          <ac:spMkLst>
            <pc:docMk/>
            <pc:sldMk cId="1341614780" sldId="277"/>
            <ac:spMk id="6" creationId="{8BDCA3D9-636C-44D2-82F8-0D17A244B701}"/>
          </ac:spMkLst>
        </pc:spChg>
        <pc:spChg chg="add del mod ord">
          <ac:chgData name="Jonathan Ware" userId="7ed9af77-701f-40b3-a0a1-0b13a54c4866" providerId="ADAL" clId="{96CC715D-1771-475F-B15D-9FE6DCB91FCA}" dt="2021-02-19T12:53:45.193" v="6421" actId="478"/>
          <ac:spMkLst>
            <pc:docMk/>
            <pc:sldMk cId="1341614780" sldId="277"/>
            <ac:spMk id="7" creationId="{60EDB046-FC61-4255-87FC-FB6DBB2E9FBA}"/>
          </ac:spMkLst>
        </pc:spChg>
        <pc:spChg chg="add mod">
          <ac:chgData name="Jonathan Ware" userId="7ed9af77-701f-40b3-a0a1-0b13a54c4866" providerId="ADAL" clId="{96CC715D-1771-475F-B15D-9FE6DCB91FCA}" dt="2021-02-19T12:53:45.610" v="6422"/>
          <ac:spMkLst>
            <pc:docMk/>
            <pc:sldMk cId="1341614780" sldId="277"/>
            <ac:spMk id="8" creationId="{EF1CA5ED-BBF5-4A05-8255-8535E5F7B51D}"/>
          </ac:spMkLst>
        </pc:spChg>
        <pc:spChg chg="add mod">
          <ac:chgData name="Jonathan Ware" userId="7ed9af77-701f-40b3-a0a1-0b13a54c4866" providerId="ADAL" clId="{96CC715D-1771-475F-B15D-9FE6DCB91FCA}" dt="2021-02-19T12:54:27.030" v="6607" actId="20577"/>
          <ac:spMkLst>
            <pc:docMk/>
            <pc:sldMk cId="1341614780" sldId="277"/>
            <ac:spMk id="9" creationId="{CD1EA1A2-10D9-4497-9CBE-BC51BC73B0F2}"/>
          </ac:spMkLst>
        </pc:spChg>
        <pc:picChg chg="add mod">
          <ac:chgData name="Jonathan Ware" userId="7ed9af77-701f-40b3-a0a1-0b13a54c4866" providerId="ADAL" clId="{96CC715D-1771-475F-B15D-9FE6DCB91FCA}" dt="2021-03-05T17:52:57.767" v="12755" actId="1076"/>
          <ac:picMkLst>
            <pc:docMk/>
            <pc:sldMk cId="1341614780" sldId="277"/>
            <ac:picMk id="3" creationId="{9D842BD2-F84D-47FF-966F-714A60296A93}"/>
          </ac:picMkLst>
        </pc:picChg>
        <pc:picChg chg="add del mod modCrop">
          <ac:chgData name="Jonathan Ware" userId="7ed9af77-701f-40b3-a0a1-0b13a54c4866" providerId="ADAL" clId="{96CC715D-1771-475F-B15D-9FE6DCB91FCA}" dt="2021-03-05T17:52:50.676" v="12751" actId="478"/>
          <ac:picMkLst>
            <pc:docMk/>
            <pc:sldMk cId="1341614780" sldId="277"/>
            <ac:picMk id="4" creationId="{A16D989D-462A-4B8B-A85C-0F09B9556DE5}"/>
          </ac:picMkLst>
        </pc:picChg>
      </pc:sldChg>
      <pc:sldChg chg="addSp delSp modSp new del mod">
        <pc:chgData name="Jonathan Ware" userId="7ed9af77-701f-40b3-a0a1-0b13a54c4866" providerId="ADAL" clId="{96CC715D-1771-475F-B15D-9FE6DCB91FCA}" dt="2021-02-26T17:41:25.944" v="11116" actId="2696"/>
        <pc:sldMkLst>
          <pc:docMk/>
          <pc:sldMk cId="2338310229" sldId="278"/>
        </pc:sldMkLst>
        <pc:spChg chg="del mod">
          <ac:chgData name="Jonathan Ware" userId="7ed9af77-701f-40b3-a0a1-0b13a54c4866" providerId="ADAL" clId="{96CC715D-1771-475F-B15D-9FE6DCB91FCA}" dt="2021-02-19T12:00:04.945" v="4537" actId="478"/>
          <ac:spMkLst>
            <pc:docMk/>
            <pc:sldMk cId="2338310229" sldId="278"/>
            <ac:spMk id="2" creationId="{F0F0C6D5-C2C9-4938-B25C-1CDC29FD00DD}"/>
          </ac:spMkLst>
        </pc:spChg>
        <pc:spChg chg="del">
          <ac:chgData name="Jonathan Ware" userId="7ed9af77-701f-40b3-a0a1-0b13a54c4866" providerId="ADAL" clId="{96CC715D-1771-475F-B15D-9FE6DCB91FCA}" dt="2021-02-19T11:53:19.647" v="4499" actId="478"/>
          <ac:spMkLst>
            <pc:docMk/>
            <pc:sldMk cId="2338310229" sldId="278"/>
            <ac:spMk id="3" creationId="{1351F8D7-29D5-4F55-9D67-221223388D1F}"/>
          </ac:spMkLst>
        </pc:spChg>
        <pc:spChg chg="add mod">
          <ac:chgData name="Jonathan Ware" userId="7ed9af77-701f-40b3-a0a1-0b13a54c4866" providerId="ADAL" clId="{96CC715D-1771-475F-B15D-9FE6DCB91FCA}" dt="2021-02-19T11:59:39.342" v="4534" actId="1076"/>
          <ac:spMkLst>
            <pc:docMk/>
            <pc:sldMk cId="2338310229" sldId="278"/>
            <ac:spMk id="6" creationId="{BC9B24E3-B992-4A88-BFEB-311A17AC93AA}"/>
          </ac:spMkLst>
        </pc:spChg>
        <pc:spChg chg="add del mod">
          <ac:chgData name="Jonathan Ware" userId="7ed9af77-701f-40b3-a0a1-0b13a54c4866" providerId="ADAL" clId="{96CC715D-1771-475F-B15D-9FE6DCB91FCA}" dt="2021-02-19T12:00:11.520" v="4539" actId="478"/>
          <ac:spMkLst>
            <pc:docMk/>
            <pc:sldMk cId="2338310229" sldId="278"/>
            <ac:spMk id="8" creationId="{303CE75B-5512-4A3A-8144-CF74C4268A94}"/>
          </ac:spMkLst>
        </pc:spChg>
        <pc:spChg chg="add del mod">
          <ac:chgData name="Jonathan Ware" userId="7ed9af77-701f-40b3-a0a1-0b13a54c4866" providerId="ADAL" clId="{96CC715D-1771-475F-B15D-9FE6DCB91FCA}" dt="2021-02-19T12:00:32.927" v="4543" actId="478"/>
          <ac:spMkLst>
            <pc:docMk/>
            <pc:sldMk cId="2338310229" sldId="278"/>
            <ac:spMk id="9" creationId="{522F760A-B3E4-4574-9CF3-C25786994CD6}"/>
          </ac:spMkLst>
        </pc:spChg>
        <pc:spChg chg="add del mod">
          <ac:chgData name="Jonathan Ware" userId="7ed9af77-701f-40b3-a0a1-0b13a54c4866" providerId="ADAL" clId="{96CC715D-1771-475F-B15D-9FE6DCB91FCA}" dt="2021-02-19T12:00:29.226" v="4541"/>
          <ac:spMkLst>
            <pc:docMk/>
            <pc:sldMk cId="2338310229" sldId="278"/>
            <ac:spMk id="10" creationId="{8188E427-CC75-48A0-9908-3383582E7498}"/>
          </ac:spMkLst>
        </pc:spChg>
        <pc:spChg chg="add mod">
          <ac:chgData name="Jonathan Ware" userId="7ed9af77-701f-40b3-a0a1-0b13a54c4866" providerId="ADAL" clId="{96CC715D-1771-475F-B15D-9FE6DCB91FCA}" dt="2021-02-26T14:22:00.920" v="8765" actId="20577"/>
          <ac:spMkLst>
            <pc:docMk/>
            <pc:sldMk cId="2338310229" sldId="278"/>
            <ac:spMk id="11" creationId="{70255979-8781-49B7-9267-0203A9546F84}"/>
          </ac:spMkLst>
        </pc:spChg>
        <pc:spChg chg="add mod">
          <ac:chgData name="Jonathan Ware" userId="7ed9af77-701f-40b3-a0a1-0b13a54c4866" providerId="ADAL" clId="{96CC715D-1771-475F-B15D-9FE6DCB91FCA}" dt="2021-02-19T12:12:24.844" v="5445" actId="20577"/>
          <ac:spMkLst>
            <pc:docMk/>
            <pc:sldMk cId="2338310229" sldId="278"/>
            <ac:spMk id="12" creationId="{74DFC6C7-9642-4E29-ACE6-B5C0FC7FF3A1}"/>
          </ac:spMkLst>
        </pc:spChg>
        <pc:spChg chg="add mod">
          <ac:chgData name="Jonathan Ware" userId="7ed9af77-701f-40b3-a0a1-0b13a54c4866" providerId="ADAL" clId="{96CC715D-1771-475F-B15D-9FE6DCB91FCA}" dt="2021-02-19T12:01:31.500" v="4550" actId="1076"/>
          <ac:spMkLst>
            <pc:docMk/>
            <pc:sldMk cId="2338310229" sldId="278"/>
            <ac:spMk id="13" creationId="{B167FEA1-057E-457A-839C-18F812D70B02}"/>
          </ac:spMkLst>
        </pc:spChg>
        <pc:graphicFrameChg chg="add del modGraphic">
          <ac:chgData name="Jonathan Ware" userId="7ed9af77-701f-40b3-a0a1-0b13a54c4866" providerId="ADAL" clId="{96CC715D-1771-475F-B15D-9FE6DCB91FCA}" dt="2021-02-26T14:22:05.884" v="8767" actId="478"/>
          <ac:graphicFrameMkLst>
            <pc:docMk/>
            <pc:sldMk cId="2338310229" sldId="278"/>
            <ac:graphicFrameMk id="4" creationId="{589A7A90-D843-4282-B5DD-11F9F5D924B5}"/>
          </ac:graphicFrameMkLst>
        </pc:graphicFrameChg>
        <pc:picChg chg="add mod">
          <ac:chgData name="Jonathan Ware" userId="7ed9af77-701f-40b3-a0a1-0b13a54c4866" providerId="ADAL" clId="{96CC715D-1771-475F-B15D-9FE6DCB91FCA}" dt="2021-02-19T11:58:36.154" v="4526" actId="1076"/>
          <ac:picMkLst>
            <pc:docMk/>
            <pc:sldMk cId="2338310229" sldId="278"/>
            <ac:picMk id="4" creationId="{5A65D8BB-742B-4706-8912-FBEDCB8F9F16}"/>
          </ac:picMkLst>
        </pc:picChg>
        <pc:picChg chg="add del mod">
          <ac:chgData name="Jonathan Ware" userId="7ed9af77-701f-40b3-a0a1-0b13a54c4866" providerId="ADAL" clId="{96CC715D-1771-475F-B15D-9FE6DCB91FCA}" dt="2021-02-19T11:58:31.772" v="4523" actId="478"/>
          <ac:picMkLst>
            <pc:docMk/>
            <pc:sldMk cId="2338310229" sldId="278"/>
            <ac:picMk id="5" creationId="{E7D5DDE1-F51D-4B4C-A575-3CBF9E3637B7}"/>
          </ac:picMkLst>
        </pc:picChg>
      </pc:sldChg>
      <pc:sldChg chg="delSp new del mod">
        <pc:chgData name="Jonathan Ware" userId="7ed9af77-701f-40b3-a0a1-0b13a54c4866" providerId="ADAL" clId="{96CC715D-1771-475F-B15D-9FE6DCB91FCA}" dt="2021-02-19T11:50:13.752" v="4471" actId="47"/>
        <pc:sldMkLst>
          <pc:docMk/>
          <pc:sldMk cId="3763821512" sldId="278"/>
        </pc:sldMkLst>
        <pc:spChg chg="del">
          <ac:chgData name="Jonathan Ware" userId="7ed9af77-701f-40b3-a0a1-0b13a54c4866" providerId="ADAL" clId="{96CC715D-1771-475F-B15D-9FE6DCB91FCA}" dt="2021-02-19T11:37:08.053" v="4185" actId="478"/>
          <ac:spMkLst>
            <pc:docMk/>
            <pc:sldMk cId="3763821512" sldId="278"/>
            <ac:spMk id="3" creationId="{753B8D8D-1870-46E0-8CC8-869655C5FDE9}"/>
          </ac:spMkLst>
        </pc:spChg>
      </pc:sldChg>
      <pc:sldChg chg="addSp delSp modSp add mod modNotesTx">
        <pc:chgData name="Jonathan Ware" userId="7ed9af77-701f-40b3-a0a1-0b13a54c4866" providerId="ADAL" clId="{96CC715D-1771-475F-B15D-9FE6DCB91FCA}" dt="2021-03-19T18:26:59.787" v="15075" actId="20577"/>
        <pc:sldMkLst>
          <pc:docMk/>
          <pc:sldMk cId="1806226682" sldId="279"/>
        </pc:sldMkLst>
        <pc:spChg chg="mod">
          <ac:chgData name="Jonathan Ware" userId="7ed9af77-701f-40b3-a0a1-0b13a54c4866" providerId="ADAL" clId="{96CC715D-1771-475F-B15D-9FE6DCB91FCA}" dt="2021-02-19T12:08:50.468" v="5066" actId="14100"/>
          <ac:spMkLst>
            <pc:docMk/>
            <pc:sldMk cId="1806226682" sldId="279"/>
            <ac:spMk id="6" creationId="{BC9B24E3-B992-4A88-BFEB-311A17AC93AA}"/>
          </ac:spMkLst>
        </pc:spChg>
        <pc:spChg chg="mod">
          <ac:chgData name="Jonathan Ware" userId="7ed9af77-701f-40b3-a0a1-0b13a54c4866" providerId="ADAL" clId="{96CC715D-1771-475F-B15D-9FE6DCB91FCA}" dt="2021-02-26T14:22:13.408" v="8776" actId="20577"/>
          <ac:spMkLst>
            <pc:docMk/>
            <pc:sldMk cId="1806226682" sldId="279"/>
            <ac:spMk id="11" creationId="{70255979-8781-49B7-9267-0203A9546F84}"/>
          </ac:spMkLst>
        </pc:spChg>
        <pc:spChg chg="mod">
          <ac:chgData name="Jonathan Ware" userId="7ed9af77-701f-40b3-a0a1-0b13a54c4866" providerId="ADAL" clId="{96CC715D-1771-475F-B15D-9FE6DCB91FCA}" dt="2021-02-19T12:09:42.181" v="5227" actId="20577"/>
          <ac:spMkLst>
            <pc:docMk/>
            <pc:sldMk cId="1806226682" sldId="279"/>
            <ac:spMk id="12" creationId="{74DFC6C7-9642-4E29-ACE6-B5C0FC7FF3A1}"/>
          </ac:spMkLst>
        </pc:spChg>
        <pc:picChg chg="add mod">
          <ac:chgData name="Jonathan Ware" userId="7ed9af77-701f-40b3-a0a1-0b13a54c4866" providerId="ADAL" clId="{96CC715D-1771-475F-B15D-9FE6DCB91FCA}" dt="2021-02-19T12:06:30.132" v="4759" actId="1076"/>
          <ac:picMkLst>
            <pc:docMk/>
            <pc:sldMk cId="1806226682" sldId="279"/>
            <ac:picMk id="2" creationId="{87483BB4-F59C-4F8A-B128-A171F8F0B4C3}"/>
          </ac:picMkLst>
        </pc:picChg>
        <pc:picChg chg="del">
          <ac:chgData name="Jonathan Ware" userId="7ed9af77-701f-40b3-a0a1-0b13a54c4866" providerId="ADAL" clId="{96CC715D-1771-475F-B15D-9FE6DCB91FCA}" dt="2021-02-19T12:05:13.581" v="4756" actId="478"/>
          <ac:picMkLst>
            <pc:docMk/>
            <pc:sldMk cId="1806226682" sldId="279"/>
            <ac:picMk id="4" creationId="{5A65D8BB-742B-4706-8912-FBEDCB8F9F16}"/>
          </ac:picMkLst>
        </pc:picChg>
      </pc:sldChg>
      <pc:sldChg chg="addSp modSp new del mod">
        <pc:chgData name="Jonathan Ware" userId="7ed9af77-701f-40b3-a0a1-0b13a54c4866" providerId="ADAL" clId="{96CC715D-1771-475F-B15D-9FE6DCB91FCA}" dt="2021-02-26T14:08:29.704" v="8549" actId="47"/>
        <pc:sldMkLst>
          <pc:docMk/>
          <pc:sldMk cId="3979561920" sldId="280"/>
        </pc:sldMkLst>
        <pc:spChg chg="mod">
          <ac:chgData name="Jonathan Ware" userId="7ed9af77-701f-40b3-a0a1-0b13a54c4866" providerId="ADAL" clId="{96CC715D-1771-475F-B15D-9FE6DCB91FCA}" dt="2021-02-19T17:14:58.924" v="6902" actId="20577"/>
          <ac:spMkLst>
            <pc:docMk/>
            <pc:sldMk cId="3979561920" sldId="280"/>
            <ac:spMk id="2" creationId="{08668917-3BE1-429C-A345-B2C9AB20878A}"/>
          </ac:spMkLst>
        </pc:spChg>
        <pc:spChg chg="mod">
          <ac:chgData name="Jonathan Ware" userId="7ed9af77-701f-40b3-a0a1-0b13a54c4866" providerId="ADAL" clId="{96CC715D-1771-475F-B15D-9FE6DCB91FCA}" dt="2021-02-19T17:18:27.323" v="6920" actId="6549"/>
          <ac:spMkLst>
            <pc:docMk/>
            <pc:sldMk cId="3979561920" sldId="280"/>
            <ac:spMk id="3" creationId="{FAC4D351-9446-4C29-B676-55AACCD5D7B4}"/>
          </ac:spMkLst>
        </pc:spChg>
        <pc:spChg chg="add mod">
          <ac:chgData name="Jonathan Ware" userId="7ed9af77-701f-40b3-a0a1-0b13a54c4866" providerId="ADAL" clId="{96CC715D-1771-475F-B15D-9FE6DCB91FCA}" dt="2021-02-19T17:22:32.122" v="6943" actId="1036"/>
          <ac:spMkLst>
            <pc:docMk/>
            <pc:sldMk cId="3979561920" sldId="280"/>
            <ac:spMk id="4" creationId="{665AFD11-05CA-47B5-9FA3-18ECC7B31B27}"/>
          </ac:spMkLst>
        </pc:spChg>
      </pc:sldChg>
      <pc:sldChg chg="addSp delSp modSp new del mod">
        <pc:chgData name="Jonathan Ware" userId="7ed9af77-701f-40b3-a0a1-0b13a54c4866" providerId="ADAL" clId="{96CC715D-1771-475F-B15D-9FE6DCB91FCA}" dt="2021-02-19T17:07:17.047" v="6866" actId="2696"/>
        <pc:sldMkLst>
          <pc:docMk/>
          <pc:sldMk cId="4097857523" sldId="280"/>
        </pc:sldMkLst>
        <pc:spChg chg="mod">
          <ac:chgData name="Jonathan Ware" userId="7ed9af77-701f-40b3-a0a1-0b13a54c4866" providerId="ADAL" clId="{96CC715D-1771-475F-B15D-9FE6DCB91FCA}" dt="2021-02-19T17:06:18.229" v="6859" actId="20577"/>
          <ac:spMkLst>
            <pc:docMk/>
            <pc:sldMk cId="4097857523" sldId="280"/>
            <ac:spMk id="2" creationId="{BE6ADD85-A321-42BD-820C-E12D52FE81AA}"/>
          </ac:spMkLst>
        </pc:spChg>
        <pc:spChg chg="del">
          <ac:chgData name="Jonathan Ware" userId="7ed9af77-701f-40b3-a0a1-0b13a54c4866" providerId="ADAL" clId="{96CC715D-1771-475F-B15D-9FE6DCB91FCA}" dt="2021-02-19T17:06:22.581" v="6860" actId="478"/>
          <ac:spMkLst>
            <pc:docMk/>
            <pc:sldMk cId="4097857523" sldId="280"/>
            <ac:spMk id="3" creationId="{58EF9562-3D74-4327-B2AC-9686344041DD}"/>
          </ac:spMkLst>
        </pc:spChg>
        <pc:picChg chg="add del mod">
          <ac:chgData name="Jonathan Ware" userId="7ed9af77-701f-40b3-a0a1-0b13a54c4866" providerId="ADAL" clId="{96CC715D-1771-475F-B15D-9FE6DCB91FCA}" dt="2021-02-19T17:07:13.757" v="6865" actId="478"/>
          <ac:picMkLst>
            <pc:docMk/>
            <pc:sldMk cId="4097857523" sldId="280"/>
            <ac:picMk id="4" creationId="{04272E3A-F03D-4A32-AC04-A3D06667ADCB}"/>
          </ac:picMkLst>
        </pc:picChg>
      </pc:sldChg>
      <pc:sldChg chg="addSp delSp modSp new del mod">
        <pc:chgData name="Jonathan Ware" userId="7ed9af77-701f-40b3-a0a1-0b13a54c4866" providerId="ADAL" clId="{96CC715D-1771-475F-B15D-9FE6DCB91FCA}" dt="2021-02-26T14:08:30.867" v="8550" actId="47"/>
        <pc:sldMkLst>
          <pc:docMk/>
          <pc:sldMk cId="2596922779" sldId="281"/>
        </pc:sldMkLst>
        <pc:spChg chg="mod">
          <ac:chgData name="Jonathan Ware" userId="7ed9af77-701f-40b3-a0a1-0b13a54c4866" providerId="ADAL" clId="{96CC715D-1771-475F-B15D-9FE6DCB91FCA}" dt="2021-02-19T17:24:14.588" v="6973" actId="20577"/>
          <ac:spMkLst>
            <pc:docMk/>
            <pc:sldMk cId="2596922779" sldId="281"/>
            <ac:spMk id="2" creationId="{96352D4C-3153-4E7D-87ED-3DAE48FE6439}"/>
          </ac:spMkLst>
        </pc:spChg>
        <pc:spChg chg="del">
          <ac:chgData name="Jonathan Ware" userId="7ed9af77-701f-40b3-a0a1-0b13a54c4866" providerId="ADAL" clId="{96CC715D-1771-475F-B15D-9FE6DCB91FCA}" dt="2021-02-19T17:23:49.332" v="6945" actId="478"/>
          <ac:spMkLst>
            <pc:docMk/>
            <pc:sldMk cId="2596922779" sldId="281"/>
            <ac:spMk id="3" creationId="{0BDC5621-6308-420B-A1E5-C49D5C13B92D}"/>
          </ac:spMkLst>
        </pc:spChg>
        <pc:spChg chg="add mod">
          <ac:chgData name="Jonathan Ware" userId="7ed9af77-701f-40b3-a0a1-0b13a54c4866" providerId="ADAL" clId="{96CC715D-1771-475F-B15D-9FE6DCB91FCA}" dt="2021-02-19T17:32:04.617" v="7783" actId="1076"/>
          <ac:spMkLst>
            <pc:docMk/>
            <pc:sldMk cId="2596922779" sldId="281"/>
            <ac:spMk id="5" creationId="{FB38B4A5-70C0-4F89-9887-DA7A6CDE24E9}"/>
          </ac:spMkLst>
        </pc:spChg>
        <pc:spChg chg="add mod">
          <ac:chgData name="Jonathan Ware" userId="7ed9af77-701f-40b3-a0a1-0b13a54c4866" providerId="ADAL" clId="{96CC715D-1771-475F-B15D-9FE6DCB91FCA}" dt="2021-02-19T17:30:10.329" v="7406" actId="14100"/>
          <ac:spMkLst>
            <pc:docMk/>
            <pc:sldMk cId="2596922779" sldId="281"/>
            <ac:spMk id="6" creationId="{60D066CD-B16B-49B6-8980-821788C95195}"/>
          </ac:spMkLst>
        </pc:spChg>
        <pc:spChg chg="add mod ord">
          <ac:chgData name="Jonathan Ware" userId="7ed9af77-701f-40b3-a0a1-0b13a54c4866" providerId="ADAL" clId="{96CC715D-1771-475F-B15D-9FE6DCB91FCA}" dt="2021-02-19T17:32:36.434" v="7787" actId="207"/>
          <ac:spMkLst>
            <pc:docMk/>
            <pc:sldMk cId="2596922779" sldId="281"/>
            <ac:spMk id="7" creationId="{E7EDF545-2F70-4FDD-82CD-01773AF2FDF9}"/>
          </ac:spMkLst>
        </pc:spChg>
        <pc:picChg chg="add mod">
          <ac:chgData name="Jonathan Ware" userId="7ed9af77-701f-40b3-a0a1-0b13a54c4866" providerId="ADAL" clId="{96CC715D-1771-475F-B15D-9FE6DCB91FCA}" dt="2021-02-19T17:30:14.861" v="7408" actId="14100"/>
          <ac:picMkLst>
            <pc:docMk/>
            <pc:sldMk cId="2596922779" sldId="281"/>
            <ac:picMk id="4" creationId="{221C204A-92D7-4960-9FBD-C3BEE079EE2E}"/>
          </ac:picMkLst>
        </pc:picChg>
      </pc:sldChg>
      <pc:sldChg chg="addSp delSp modSp new mod modNotesTx">
        <pc:chgData name="Jonathan Ware" userId="7ed9af77-701f-40b3-a0a1-0b13a54c4866" providerId="ADAL" clId="{96CC715D-1771-475F-B15D-9FE6DCB91FCA}" dt="2021-03-19T18:27:17.177" v="15083" actId="20577"/>
        <pc:sldMkLst>
          <pc:docMk/>
          <pc:sldMk cId="377154953" sldId="282"/>
        </pc:sldMkLst>
        <pc:spChg chg="mod">
          <ac:chgData name="Jonathan Ware" userId="7ed9af77-701f-40b3-a0a1-0b13a54c4866" providerId="ADAL" clId="{96CC715D-1771-475F-B15D-9FE6DCB91FCA}" dt="2021-02-25T12:16:28.465" v="7928" actId="20577"/>
          <ac:spMkLst>
            <pc:docMk/>
            <pc:sldMk cId="377154953" sldId="282"/>
            <ac:spMk id="2" creationId="{C414F6B7-4A7B-44F8-8E77-E7DD24813B04}"/>
          </ac:spMkLst>
        </pc:spChg>
        <pc:spChg chg="del">
          <ac:chgData name="Jonathan Ware" userId="7ed9af77-701f-40b3-a0a1-0b13a54c4866" providerId="ADAL" clId="{96CC715D-1771-475F-B15D-9FE6DCB91FCA}" dt="2021-02-25T12:16:30.663" v="7929" actId="478"/>
          <ac:spMkLst>
            <pc:docMk/>
            <pc:sldMk cId="377154953" sldId="282"/>
            <ac:spMk id="3" creationId="{9ED1D02B-F7F9-4C60-A450-DB10FDA6C35E}"/>
          </ac:spMkLst>
        </pc:spChg>
        <pc:spChg chg="add del mod">
          <ac:chgData name="Jonathan Ware" userId="7ed9af77-701f-40b3-a0a1-0b13a54c4866" providerId="ADAL" clId="{96CC715D-1771-475F-B15D-9FE6DCB91FCA}" dt="2021-02-25T12:18:12.023" v="7946"/>
          <ac:spMkLst>
            <pc:docMk/>
            <pc:sldMk cId="377154953" sldId="282"/>
            <ac:spMk id="5" creationId="{2A8223A0-84EC-4BFE-8E34-C44D1CD39A1E}"/>
          </ac:spMkLst>
        </pc:spChg>
        <pc:spChg chg="add mod">
          <ac:chgData name="Jonathan Ware" userId="7ed9af77-701f-40b3-a0a1-0b13a54c4866" providerId="ADAL" clId="{96CC715D-1771-475F-B15D-9FE6DCB91FCA}" dt="2021-02-26T14:24:28.859" v="9104" actId="20577"/>
          <ac:spMkLst>
            <pc:docMk/>
            <pc:sldMk cId="377154953" sldId="282"/>
            <ac:spMk id="6" creationId="{E26A6C1C-8DC9-442B-9C3A-B1B1EB0834A8}"/>
          </ac:spMkLst>
        </pc:spChg>
        <pc:spChg chg="add mod">
          <ac:chgData name="Jonathan Ware" userId="7ed9af77-701f-40b3-a0a1-0b13a54c4866" providerId="ADAL" clId="{96CC715D-1771-475F-B15D-9FE6DCB91FCA}" dt="2021-02-25T12:18:01.949" v="7943"/>
          <ac:spMkLst>
            <pc:docMk/>
            <pc:sldMk cId="377154953" sldId="282"/>
            <ac:spMk id="7" creationId="{D1E7EAFA-8CD2-4A83-BFF5-3664604FC9D1}"/>
          </ac:spMkLst>
        </pc:spChg>
        <pc:picChg chg="add mod">
          <ac:chgData name="Jonathan Ware" userId="7ed9af77-701f-40b3-a0a1-0b13a54c4866" providerId="ADAL" clId="{96CC715D-1771-475F-B15D-9FE6DCB91FCA}" dt="2021-02-25T12:16:52.783" v="7934" actId="1076"/>
          <ac:picMkLst>
            <pc:docMk/>
            <pc:sldMk cId="377154953" sldId="282"/>
            <ac:picMk id="4" creationId="{A572D444-1B99-47E5-93E5-C6FA8F16E43F}"/>
          </ac:picMkLst>
        </pc:picChg>
      </pc:sldChg>
      <pc:sldChg chg="new del">
        <pc:chgData name="Jonathan Ware" userId="7ed9af77-701f-40b3-a0a1-0b13a54c4866" providerId="ADAL" clId="{96CC715D-1771-475F-B15D-9FE6DCB91FCA}" dt="2021-02-19T17:33:40.413" v="7789" actId="2696"/>
        <pc:sldMkLst>
          <pc:docMk/>
          <pc:sldMk cId="4093042863" sldId="282"/>
        </pc:sldMkLst>
      </pc:sldChg>
      <pc:sldChg chg="addSp delSp modSp new del mod">
        <pc:chgData name="Jonathan Ware" userId="7ed9af77-701f-40b3-a0a1-0b13a54c4866" providerId="ADAL" clId="{96CC715D-1771-475F-B15D-9FE6DCB91FCA}" dt="2021-02-26T14:09:33.127" v="8574" actId="680"/>
        <pc:sldMkLst>
          <pc:docMk/>
          <pc:sldMk cId="393767890" sldId="283"/>
        </pc:sldMkLst>
        <pc:spChg chg="add del">
          <ac:chgData name="Jonathan Ware" userId="7ed9af77-701f-40b3-a0a1-0b13a54c4866" providerId="ADAL" clId="{96CC715D-1771-475F-B15D-9FE6DCB91FCA}" dt="2021-02-26T14:09:29.594" v="8567" actId="478"/>
          <ac:spMkLst>
            <pc:docMk/>
            <pc:sldMk cId="393767890" sldId="283"/>
            <ac:spMk id="2" creationId="{D3EFF910-ACA3-47CA-9537-BE31A1A351AA}"/>
          </ac:spMkLst>
        </pc:spChg>
        <pc:spChg chg="add del">
          <ac:chgData name="Jonathan Ware" userId="7ed9af77-701f-40b3-a0a1-0b13a54c4866" providerId="ADAL" clId="{96CC715D-1771-475F-B15D-9FE6DCB91FCA}" dt="2021-02-26T14:09:29.723" v="8568" actId="478"/>
          <ac:spMkLst>
            <pc:docMk/>
            <pc:sldMk cId="393767890" sldId="283"/>
            <ac:spMk id="3" creationId="{C807796E-CFB3-4500-B56A-4EBB93A8C21F}"/>
          </ac:spMkLst>
        </pc:spChg>
        <pc:spChg chg="add del mod">
          <ac:chgData name="Jonathan Ware" userId="7ed9af77-701f-40b3-a0a1-0b13a54c4866" providerId="ADAL" clId="{96CC715D-1771-475F-B15D-9FE6DCB91FCA}" dt="2021-02-26T14:09:30.289" v="8569"/>
          <ac:spMkLst>
            <pc:docMk/>
            <pc:sldMk cId="393767890" sldId="283"/>
            <ac:spMk id="4" creationId="{8E19317E-EF81-4EE9-8022-1EDD0A9450B9}"/>
          </ac:spMkLst>
        </pc:spChg>
        <pc:spChg chg="add del mod">
          <ac:chgData name="Jonathan Ware" userId="7ed9af77-701f-40b3-a0a1-0b13a54c4866" providerId="ADAL" clId="{96CC715D-1771-475F-B15D-9FE6DCB91FCA}" dt="2021-02-26T14:09:30.289" v="8569"/>
          <ac:spMkLst>
            <pc:docMk/>
            <pc:sldMk cId="393767890" sldId="283"/>
            <ac:spMk id="5" creationId="{6EB44334-F3D3-40B2-8D47-4D83CC3707C5}"/>
          </ac:spMkLst>
        </pc:spChg>
        <pc:spChg chg="add del mod">
          <ac:chgData name="Jonathan Ware" userId="7ed9af77-701f-40b3-a0a1-0b13a54c4866" providerId="ADAL" clId="{96CC715D-1771-475F-B15D-9FE6DCB91FCA}" dt="2021-02-26T14:09:30.289" v="8569"/>
          <ac:spMkLst>
            <pc:docMk/>
            <pc:sldMk cId="393767890" sldId="283"/>
            <ac:spMk id="6" creationId="{A2E10EE2-9047-49DB-9497-70ECFF27AB64}"/>
          </ac:spMkLst>
        </pc:spChg>
        <pc:spChg chg="add del mod">
          <ac:chgData name="Jonathan Ware" userId="7ed9af77-701f-40b3-a0a1-0b13a54c4866" providerId="ADAL" clId="{96CC715D-1771-475F-B15D-9FE6DCB91FCA}" dt="2021-02-26T14:09:30.289" v="8569"/>
          <ac:spMkLst>
            <pc:docMk/>
            <pc:sldMk cId="393767890" sldId="283"/>
            <ac:spMk id="8" creationId="{806B6856-D66D-415F-87CD-35EA71754B1A}"/>
          </ac:spMkLst>
        </pc:spChg>
        <pc:graphicFrameChg chg="add del mod">
          <ac:chgData name="Jonathan Ware" userId="7ed9af77-701f-40b3-a0a1-0b13a54c4866" providerId="ADAL" clId="{96CC715D-1771-475F-B15D-9FE6DCB91FCA}" dt="2021-02-26T14:09:30.289" v="8569"/>
          <ac:graphicFrameMkLst>
            <pc:docMk/>
            <pc:sldMk cId="393767890" sldId="283"/>
            <ac:graphicFrameMk id="7" creationId="{C57B81D8-EDDF-45D4-A42C-06F37DDC55B5}"/>
          </ac:graphicFrameMkLst>
        </pc:graphicFrameChg>
        <pc:graphicFrameChg chg="add del mod">
          <ac:chgData name="Jonathan Ware" userId="7ed9af77-701f-40b3-a0a1-0b13a54c4866" providerId="ADAL" clId="{96CC715D-1771-475F-B15D-9FE6DCB91FCA}" dt="2021-02-26T14:09:30.289" v="8569"/>
          <ac:graphicFrameMkLst>
            <pc:docMk/>
            <pc:sldMk cId="393767890" sldId="283"/>
            <ac:graphicFrameMk id="9" creationId="{EA47FE55-1136-47F5-8C16-9A19BA4798D0}"/>
          </ac:graphicFrameMkLst>
        </pc:graphicFrameChg>
      </pc:sldChg>
      <pc:sldChg chg="addSp delSp modSp new mod modNotesTx">
        <pc:chgData name="Jonathan Ware" userId="7ed9af77-701f-40b3-a0a1-0b13a54c4866" providerId="ADAL" clId="{96CC715D-1771-475F-B15D-9FE6DCB91FCA}" dt="2021-03-19T18:34:31.274" v="15395" actId="20577"/>
        <pc:sldMkLst>
          <pc:docMk/>
          <pc:sldMk cId="2209885738" sldId="283"/>
        </pc:sldMkLst>
        <pc:spChg chg="mod">
          <ac:chgData name="Jonathan Ware" userId="7ed9af77-701f-40b3-a0a1-0b13a54c4866" providerId="ADAL" clId="{96CC715D-1771-475F-B15D-9FE6DCB91FCA}" dt="2021-02-26T15:06:11.918" v="9203" actId="20577"/>
          <ac:spMkLst>
            <pc:docMk/>
            <pc:sldMk cId="2209885738" sldId="283"/>
            <ac:spMk id="2" creationId="{1EFB3E44-D45D-4E77-9CA9-FD37AEB0DB55}"/>
          </ac:spMkLst>
        </pc:spChg>
        <pc:spChg chg="del">
          <ac:chgData name="Jonathan Ware" userId="7ed9af77-701f-40b3-a0a1-0b13a54c4866" providerId="ADAL" clId="{96CC715D-1771-475F-B15D-9FE6DCB91FCA}" dt="2021-02-26T15:06:16.182" v="9204" actId="478"/>
          <ac:spMkLst>
            <pc:docMk/>
            <pc:sldMk cId="2209885738" sldId="283"/>
            <ac:spMk id="3" creationId="{D9B8F60F-EB9A-4C56-B36B-B7DFA399BE58}"/>
          </ac:spMkLst>
        </pc:spChg>
        <pc:spChg chg="add mod">
          <ac:chgData name="Jonathan Ware" userId="7ed9af77-701f-40b3-a0a1-0b13a54c4866" providerId="ADAL" clId="{96CC715D-1771-475F-B15D-9FE6DCB91FCA}" dt="2021-02-26T16:09:04.909" v="9600" actId="1076"/>
          <ac:spMkLst>
            <pc:docMk/>
            <pc:sldMk cId="2209885738" sldId="283"/>
            <ac:spMk id="5" creationId="{C1D73B99-5723-4183-A8E8-2C0224B580D9}"/>
          </ac:spMkLst>
        </pc:spChg>
        <pc:spChg chg="add mod">
          <ac:chgData name="Jonathan Ware" userId="7ed9af77-701f-40b3-a0a1-0b13a54c4866" providerId="ADAL" clId="{96CC715D-1771-475F-B15D-9FE6DCB91FCA}" dt="2021-02-26T16:09:25.982" v="9606" actId="1076"/>
          <ac:spMkLst>
            <pc:docMk/>
            <pc:sldMk cId="2209885738" sldId="283"/>
            <ac:spMk id="7" creationId="{6FF7D52A-376A-44C0-AD7F-E44D69DF6076}"/>
          </ac:spMkLst>
        </pc:spChg>
        <pc:spChg chg="add mod">
          <ac:chgData name="Jonathan Ware" userId="7ed9af77-701f-40b3-a0a1-0b13a54c4866" providerId="ADAL" clId="{96CC715D-1771-475F-B15D-9FE6DCB91FCA}" dt="2021-02-26T15:20:52.996" v="9369"/>
          <ac:spMkLst>
            <pc:docMk/>
            <pc:sldMk cId="2209885738" sldId="283"/>
            <ac:spMk id="8" creationId="{A1B06350-4E02-4AE5-B867-EC4A6E2DBF88}"/>
          </ac:spMkLst>
        </pc:spChg>
        <pc:spChg chg="add mod">
          <ac:chgData name="Jonathan Ware" userId="7ed9af77-701f-40b3-a0a1-0b13a54c4866" providerId="ADAL" clId="{96CC715D-1771-475F-B15D-9FE6DCB91FCA}" dt="2021-03-19T18:34:28.489" v="15394" actId="20577"/>
          <ac:spMkLst>
            <pc:docMk/>
            <pc:sldMk cId="2209885738" sldId="283"/>
            <ac:spMk id="9" creationId="{87E9A82D-1DB6-42CA-90C5-112C7707AE20}"/>
          </ac:spMkLst>
        </pc:spChg>
        <pc:picChg chg="add mod">
          <ac:chgData name="Jonathan Ware" userId="7ed9af77-701f-40b3-a0a1-0b13a54c4866" providerId="ADAL" clId="{96CC715D-1771-475F-B15D-9FE6DCB91FCA}" dt="2021-02-26T15:16:58.418" v="9366" actId="1076"/>
          <ac:picMkLst>
            <pc:docMk/>
            <pc:sldMk cId="2209885738" sldId="283"/>
            <ac:picMk id="4" creationId="{53A0A700-E487-4A2A-95A6-BE528E64DD35}"/>
          </ac:picMkLst>
        </pc:picChg>
        <pc:picChg chg="add mod modCrop">
          <ac:chgData name="Jonathan Ware" userId="7ed9af77-701f-40b3-a0a1-0b13a54c4866" providerId="ADAL" clId="{96CC715D-1771-475F-B15D-9FE6DCB91FCA}" dt="2021-02-26T16:09:28.242" v="9607" actId="1076"/>
          <ac:picMkLst>
            <pc:docMk/>
            <pc:sldMk cId="2209885738" sldId="283"/>
            <ac:picMk id="6" creationId="{F324FFDE-0591-4922-8F16-64DFCF3ECAF6}"/>
          </ac:picMkLst>
        </pc:picChg>
      </pc:sldChg>
      <pc:sldChg chg="addSp delSp modSp new mod modNotesTx">
        <pc:chgData name="Jonathan Ware" userId="7ed9af77-701f-40b3-a0a1-0b13a54c4866" providerId="ADAL" clId="{96CC715D-1771-475F-B15D-9FE6DCB91FCA}" dt="2021-03-19T18:36:06.235" v="15418" actId="20577"/>
        <pc:sldMkLst>
          <pc:docMk/>
          <pc:sldMk cId="3226315003" sldId="284"/>
        </pc:sldMkLst>
        <pc:spChg chg="mod">
          <ac:chgData name="Jonathan Ware" userId="7ed9af77-701f-40b3-a0a1-0b13a54c4866" providerId="ADAL" clId="{96CC715D-1771-475F-B15D-9FE6DCB91FCA}" dt="2021-02-26T16:04:04.458" v="9492" actId="1076"/>
          <ac:spMkLst>
            <pc:docMk/>
            <pc:sldMk cId="3226315003" sldId="284"/>
            <ac:spMk id="2" creationId="{2CA07625-A071-4FE5-AE8F-0C131938F075}"/>
          </ac:spMkLst>
        </pc:spChg>
        <pc:spChg chg="del">
          <ac:chgData name="Jonathan Ware" userId="7ed9af77-701f-40b3-a0a1-0b13a54c4866" providerId="ADAL" clId="{96CC715D-1771-475F-B15D-9FE6DCB91FCA}" dt="2021-02-26T15:50:02.304" v="9371" actId="478"/>
          <ac:spMkLst>
            <pc:docMk/>
            <pc:sldMk cId="3226315003" sldId="284"/>
            <ac:spMk id="3" creationId="{2A7275B9-7F6B-442D-953E-4ADD10942216}"/>
          </ac:spMkLst>
        </pc:spChg>
        <pc:spChg chg="add mod ord">
          <ac:chgData name="Jonathan Ware" userId="7ed9af77-701f-40b3-a0a1-0b13a54c4866" providerId="ADAL" clId="{96CC715D-1771-475F-B15D-9FE6DCB91FCA}" dt="2021-02-26T16:06:04.449" v="9519" actId="1076"/>
          <ac:spMkLst>
            <pc:docMk/>
            <pc:sldMk cId="3226315003" sldId="284"/>
            <ac:spMk id="5" creationId="{AEA3B4CC-FEDB-4627-A922-C8DBE0F985B1}"/>
          </ac:spMkLst>
        </pc:spChg>
        <pc:spChg chg="add mod">
          <ac:chgData name="Jonathan Ware" userId="7ed9af77-701f-40b3-a0a1-0b13a54c4866" providerId="ADAL" clId="{96CC715D-1771-475F-B15D-9FE6DCB91FCA}" dt="2021-02-26T16:05:54.098" v="9518" actId="1076"/>
          <ac:spMkLst>
            <pc:docMk/>
            <pc:sldMk cId="3226315003" sldId="284"/>
            <ac:spMk id="8" creationId="{0E4740EF-793D-40C1-A3CC-77AABD206B8B}"/>
          </ac:spMkLst>
        </pc:spChg>
        <pc:spChg chg="add mod">
          <ac:chgData name="Jonathan Ware" userId="7ed9af77-701f-40b3-a0a1-0b13a54c4866" providerId="ADAL" clId="{96CC715D-1771-475F-B15D-9FE6DCB91FCA}" dt="2021-02-26T16:06:59.657" v="9560" actId="1076"/>
          <ac:spMkLst>
            <pc:docMk/>
            <pc:sldMk cId="3226315003" sldId="284"/>
            <ac:spMk id="9" creationId="{12F900CF-F9E8-4142-8888-C7E7DAF54AF6}"/>
          </ac:spMkLst>
        </pc:spChg>
        <pc:spChg chg="add mod">
          <ac:chgData name="Jonathan Ware" userId="7ed9af77-701f-40b3-a0a1-0b13a54c4866" providerId="ADAL" clId="{96CC715D-1771-475F-B15D-9FE6DCB91FCA}" dt="2021-03-05T17:56:11.154" v="12822" actId="1076"/>
          <ac:spMkLst>
            <pc:docMk/>
            <pc:sldMk cId="3226315003" sldId="284"/>
            <ac:spMk id="10" creationId="{93B03374-B8DE-4A35-87E1-FFDA29694CEA}"/>
          </ac:spMkLst>
        </pc:spChg>
        <pc:spChg chg="add mod">
          <ac:chgData name="Jonathan Ware" userId="7ed9af77-701f-40b3-a0a1-0b13a54c4866" providerId="ADAL" clId="{96CC715D-1771-475F-B15D-9FE6DCB91FCA}" dt="2021-03-19T18:36:06.235" v="15418" actId="20577"/>
          <ac:spMkLst>
            <pc:docMk/>
            <pc:sldMk cId="3226315003" sldId="284"/>
            <ac:spMk id="11" creationId="{6F8D3548-F5EE-41CF-8269-AA19E2A1D62B}"/>
          </ac:spMkLst>
        </pc:spChg>
        <pc:graphicFrameChg chg="add del mod">
          <ac:chgData name="Jonathan Ware" userId="7ed9af77-701f-40b3-a0a1-0b13a54c4866" providerId="ADAL" clId="{96CC715D-1771-475F-B15D-9FE6DCB91FCA}" dt="2021-03-05T18:00:53.407" v="12823" actId="478"/>
          <ac:graphicFrameMkLst>
            <pc:docMk/>
            <pc:sldMk cId="3226315003" sldId="284"/>
            <ac:graphicFrameMk id="7" creationId="{3A3AD043-FB5E-4844-975B-351D3BA0429C}"/>
          </ac:graphicFrameMkLst>
        </pc:graphicFrameChg>
        <pc:graphicFrameChg chg="add del mod">
          <ac:chgData name="Jonathan Ware" userId="7ed9af77-701f-40b3-a0a1-0b13a54c4866" providerId="ADAL" clId="{96CC715D-1771-475F-B15D-9FE6DCB91FCA}" dt="2021-03-19T18:35:44.014" v="15410" actId="478"/>
          <ac:graphicFrameMkLst>
            <pc:docMk/>
            <pc:sldMk cId="3226315003" sldId="284"/>
            <ac:graphicFrameMk id="12" creationId="{00000000-0008-0000-0000-000002000000}"/>
          </ac:graphicFrameMkLst>
        </pc:graphicFrameChg>
        <pc:graphicFrameChg chg="add del mod">
          <ac:chgData name="Jonathan Ware" userId="7ed9af77-701f-40b3-a0a1-0b13a54c4866" providerId="ADAL" clId="{96CC715D-1771-475F-B15D-9FE6DCB91FCA}" dt="2021-03-19T18:35:58.548" v="15417" actId="14100"/>
          <ac:graphicFrameMkLst>
            <pc:docMk/>
            <pc:sldMk cId="3226315003" sldId="284"/>
            <ac:graphicFrameMk id="13" creationId="{00000000-0008-0000-0000-000002000000}"/>
          </ac:graphicFrameMkLst>
        </pc:graphicFrameChg>
        <pc:picChg chg="add del mod">
          <ac:chgData name="Jonathan Ware" userId="7ed9af77-701f-40b3-a0a1-0b13a54c4866" providerId="ADAL" clId="{96CC715D-1771-475F-B15D-9FE6DCB91FCA}" dt="2021-02-26T15:52:15.255" v="9414" actId="478"/>
          <ac:picMkLst>
            <pc:docMk/>
            <pc:sldMk cId="3226315003" sldId="284"/>
            <ac:picMk id="4" creationId="{FF95236A-D678-45E2-A832-7F11D7D69DF1}"/>
          </ac:picMkLst>
        </pc:picChg>
        <pc:picChg chg="add mod">
          <ac:chgData name="Jonathan Ware" userId="7ed9af77-701f-40b3-a0a1-0b13a54c4866" providerId="ADAL" clId="{96CC715D-1771-475F-B15D-9FE6DCB91FCA}" dt="2021-02-26T16:06:04.449" v="9519" actId="1076"/>
          <ac:picMkLst>
            <pc:docMk/>
            <pc:sldMk cId="3226315003" sldId="284"/>
            <ac:picMk id="6" creationId="{E2416269-2EF7-4611-B516-16A167F471DC}"/>
          </ac:picMkLst>
        </pc:picChg>
      </pc:sldChg>
      <pc:sldChg chg="addSp delSp modSp new mod modNotesTx">
        <pc:chgData name="Jonathan Ware" userId="7ed9af77-701f-40b3-a0a1-0b13a54c4866" providerId="ADAL" clId="{96CC715D-1771-475F-B15D-9FE6DCB91FCA}" dt="2021-03-19T18:36:12.379" v="15419" actId="20577"/>
        <pc:sldMkLst>
          <pc:docMk/>
          <pc:sldMk cId="3407448380" sldId="285"/>
        </pc:sldMkLst>
        <pc:spChg chg="mod">
          <ac:chgData name="Jonathan Ware" userId="7ed9af77-701f-40b3-a0a1-0b13a54c4866" providerId="ADAL" clId="{96CC715D-1771-475F-B15D-9FE6DCB91FCA}" dt="2021-02-26T16:03:55.065" v="9489" actId="27636"/>
          <ac:spMkLst>
            <pc:docMk/>
            <pc:sldMk cId="3407448380" sldId="285"/>
            <ac:spMk id="2" creationId="{063055DA-F2D7-4204-AC63-BD61E258FAD4}"/>
          </ac:spMkLst>
        </pc:spChg>
        <pc:spChg chg="del">
          <ac:chgData name="Jonathan Ware" userId="7ed9af77-701f-40b3-a0a1-0b13a54c4866" providerId="ADAL" clId="{96CC715D-1771-475F-B15D-9FE6DCB91FCA}" dt="2021-02-26T16:03:57.309" v="9490" actId="478"/>
          <ac:spMkLst>
            <pc:docMk/>
            <pc:sldMk cId="3407448380" sldId="285"/>
            <ac:spMk id="3" creationId="{B2CCB3A9-92A1-43DC-A3D7-33D44D99E36D}"/>
          </ac:spMkLst>
        </pc:spChg>
        <pc:spChg chg="add mod">
          <ac:chgData name="Jonathan Ware" userId="7ed9af77-701f-40b3-a0a1-0b13a54c4866" providerId="ADAL" clId="{96CC715D-1771-475F-B15D-9FE6DCB91FCA}" dt="2021-02-26T17:32:17.271" v="10933" actId="20577"/>
          <ac:spMkLst>
            <pc:docMk/>
            <pc:sldMk cId="3407448380" sldId="285"/>
            <ac:spMk id="5" creationId="{BE2A31CB-6068-4842-933E-CFEB7A35C154}"/>
          </ac:spMkLst>
        </pc:spChg>
        <pc:spChg chg="add mod">
          <ac:chgData name="Jonathan Ware" userId="7ed9af77-701f-40b3-a0a1-0b13a54c4866" providerId="ADAL" clId="{96CC715D-1771-475F-B15D-9FE6DCB91FCA}" dt="2021-03-13T01:00:35.519" v="13922" actId="20577"/>
          <ac:spMkLst>
            <pc:docMk/>
            <pc:sldMk cId="3407448380" sldId="285"/>
            <ac:spMk id="6" creationId="{B781DC97-539E-45C3-9DB5-EE6B88CDA4A9}"/>
          </ac:spMkLst>
        </pc:spChg>
        <pc:picChg chg="add mod">
          <ac:chgData name="Jonathan Ware" userId="7ed9af77-701f-40b3-a0a1-0b13a54c4866" providerId="ADAL" clId="{96CC715D-1771-475F-B15D-9FE6DCB91FCA}" dt="2021-02-26T17:29:48.207" v="10458" actId="1076"/>
          <ac:picMkLst>
            <pc:docMk/>
            <pc:sldMk cId="3407448380" sldId="285"/>
            <ac:picMk id="4" creationId="{AE35D349-456B-4C8F-9F48-7B87BCC7AC07}"/>
          </ac:picMkLst>
        </pc:picChg>
      </pc:sldChg>
      <pc:sldChg chg="addSp delSp modSp add mod modNotesTx">
        <pc:chgData name="Jonathan Ware" userId="7ed9af77-701f-40b3-a0a1-0b13a54c4866" providerId="ADAL" clId="{96CC715D-1771-475F-B15D-9FE6DCB91FCA}" dt="2021-03-19T18:32:10.092" v="15225" actId="20577"/>
        <pc:sldMkLst>
          <pc:docMk/>
          <pc:sldMk cId="3948069332" sldId="286"/>
        </pc:sldMkLst>
        <pc:spChg chg="mod">
          <ac:chgData name="Jonathan Ware" userId="7ed9af77-701f-40b3-a0a1-0b13a54c4866" providerId="ADAL" clId="{96CC715D-1771-475F-B15D-9FE6DCB91FCA}" dt="2021-02-26T18:03:21.683" v="11990" actId="20577"/>
          <ac:spMkLst>
            <pc:docMk/>
            <pc:sldMk cId="3948069332" sldId="286"/>
            <ac:spMk id="2" creationId="{3662370A-BD4C-403E-9564-F02D964B5BAA}"/>
          </ac:spMkLst>
        </pc:spChg>
        <pc:spChg chg="del">
          <ac:chgData name="Jonathan Ware" userId="7ed9af77-701f-40b3-a0a1-0b13a54c4866" providerId="ADAL" clId="{96CC715D-1771-475F-B15D-9FE6DCB91FCA}" dt="2021-02-26T18:02:26.331" v="11919" actId="478"/>
          <ac:spMkLst>
            <pc:docMk/>
            <pc:sldMk cId="3948069332" sldId="286"/>
            <ac:spMk id="8" creationId="{D9BE3CEA-DC96-45B7-A9C6-9A526D1E9385}"/>
          </ac:spMkLst>
        </pc:spChg>
        <pc:spChg chg="del">
          <ac:chgData name="Jonathan Ware" userId="7ed9af77-701f-40b3-a0a1-0b13a54c4866" providerId="ADAL" clId="{96CC715D-1771-475F-B15D-9FE6DCB91FCA}" dt="2021-02-26T17:58:12.892" v="11889" actId="478"/>
          <ac:spMkLst>
            <pc:docMk/>
            <pc:sldMk cId="3948069332" sldId="286"/>
            <ac:spMk id="9" creationId="{41213A0E-8A69-498C-A600-B4A0A87237CE}"/>
          </ac:spMkLst>
        </pc:spChg>
        <pc:spChg chg="mod">
          <ac:chgData name="Jonathan Ware" userId="7ed9af77-701f-40b3-a0a1-0b13a54c4866" providerId="ADAL" clId="{96CC715D-1771-475F-B15D-9FE6DCB91FCA}" dt="2021-02-26T18:04:42.733" v="12077" actId="20577"/>
          <ac:spMkLst>
            <pc:docMk/>
            <pc:sldMk cId="3948069332" sldId="286"/>
            <ac:spMk id="10" creationId="{5D86B5B1-A765-47AF-AA4B-5F813974690E}"/>
          </ac:spMkLst>
        </pc:spChg>
        <pc:spChg chg="add mod">
          <ac:chgData name="Jonathan Ware" userId="7ed9af77-701f-40b3-a0a1-0b13a54c4866" providerId="ADAL" clId="{96CC715D-1771-475F-B15D-9FE6DCB91FCA}" dt="2021-02-26T18:03:53.156" v="11996" actId="1076"/>
          <ac:spMkLst>
            <pc:docMk/>
            <pc:sldMk cId="3948069332" sldId="286"/>
            <ac:spMk id="14" creationId="{B2D9CFB0-F220-4CD0-B907-E5875FBE1488}"/>
          </ac:spMkLst>
        </pc:spChg>
        <pc:spChg chg="add mod">
          <ac:chgData name="Jonathan Ware" userId="7ed9af77-701f-40b3-a0a1-0b13a54c4866" providerId="ADAL" clId="{96CC715D-1771-475F-B15D-9FE6DCB91FCA}" dt="2021-02-26T18:03:56.095" v="11997" actId="1076"/>
          <ac:spMkLst>
            <pc:docMk/>
            <pc:sldMk cId="3948069332" sldId="286"/>
            <ac:spMk id="15" creationId="{211696F8-F8B3-4D57-952A-4FE353F196E8}"/>
          </ac:spMkLst>
        </pc:spChg>
        <pc:spChg chg="add mod">
          <ac:chgData name="Jonathan Ware" userId="7ed9af77-701f-40b3-a0a1-0b13a54c4866" providerId="ADAL" clId="{96CC715D-1771-475F-B15D-9FE6DCB91FCA}" dt="2021-02-26T18:02:55.697" v="11970" actId="14100"/>
          <ac:spMkLst>
            <pc:docMk/>
            <pc:sldMk cId="3948069332" sldId="286"/>
            <ac:spMk id="16" creationId="{AF14F215-9D40-4C45-A5B5-70FDC570410C}"/>
          </ac:spMkLst>
        </pc:spChg>
        <pc:spChg chg="add mod">
          <ac:chgData name="Jonathan Ware" userId="7ed9af77-701f-40b3-a0a1-0b13a54c4866" providerId="ADAL" clId="{96CC715D-1771-475F-B15D-9FE6DCB91FCA}" dt="2021-02-26T18:03:05.384" v="11981" actId="20577"/>
          <ac:spMkLst>
            <pc:docMk/>
            <pc:sldMk cId="3948069332" sldId="286"/>
            <ac:spMk id="17" creationId="{134F3A69-844A-4EB2-BA16-48F46F2357EF}"/>
          </ac:spMkLst>
        </pc:spChg>
        <pc:picChg chg="add del mod">
          <ac:chgData name="Jonathan Ware" userId="7ed9af77-701f-40b3-a0a1-0b13a54c4866" providerId="ADAL" clId="{96CC715D-1771-475F-B15D-9FE6DCB91FCA}" dt="2021-02-26T18:02:09.333" v="11913" actId="478"/>
          <ac:picMkLst>
            <pc:docMk/>
            <pc:sldMk cId="3948069332" sldId="286"/>
            <ac:picMk id="3" creationId="{8632B91D-0F9C-4832-A2B2-BBCB5ECA1F9D}"/>
          </ac:picMkLst>
        </pc:picChg>
        <pc:picChg chg="del">
          <ac:chgData name="Jonathan Ware" userId="7ed9af77-701f-40b3-a0a1-0b13a54c4866" providerId="ADAL" clId="{96CC715D-1771-475F-B15D-9FE6DCB91FCA}" dt="2021-02-26T17:58:05.630" v="11887" actId="478"/>
          <ac:picMkLst>
            <pc:docMk/>
            <pc:sldMk cId="3948069332" sldId="286"/>
            <ac:picMk id="4" creationId="{A3F5ACFC-0328-4335-88F9-4AC83B2E4F75}"/>
          </ac:picMkLst>
        </pc:picChg>
        <pc:picChg chg="add mod">
          <ac:chgData name="Jonathan Ware" userId="7ed9af77-701f-40b3-a0a1-0b13a54c4866" providerId="ADAL" clId="{96CC715D-1771-475F-B15D-9FE6DCB91FCA}" dt="2021-02-26T18:01:50.087" v="11911" actId="1076"/>
          <ac:picMkLst>
            <pc:docMk/>
            <pc:sldMk cId="3948069332" sldId="286"/>
            <ac:picMk id="5" creationId="{3F28FE79-4EE8-4167-9FC6-A2E19AB75420}"/>
          </ac:picMkLst>
        </pc:picChg>
        <pc:picChg chg="del">
          <ac:chgData name="Jonathan Ware" userId="7ed9af77-701f-40b3-a0a1-0b13a54c4866" providerId="ADAL" clId="{96CC715D-1771-475F-B15D-9FE6DCB91FCA}" dt="2021-02-26T17:58:06.193" v="11888" actId="478"/>
          <ac:picMkLst>
            <pc:docMk/>
            <pc:sldMk cId="3948069332" sldId="286"/>
            <ac:picMk id="6" creationId="{7780EE41-E4A8-490C-9A1B-3C932B5AA549}"/>
          </ac:picMkLst>
        </pc:picChg>
        <pc:picChg chg="add mod">
          <ac:chgData name="Jonathan Ware" userId="7ed9af77-701f-40b3-a0a1-0b13a54c4866" providerId="ADAL" clId="{96CC715D-1771-475F-B15D-9FE6DCB91FCA}" dt="2021-02-26T18:03:46.323" v="11994" actId="1076"/>
          <ac:picMkLst>
            <pc:docMk/>
            <pc:sldMk cId="3948069332" sldId="286"/>
            <ac:picMk id="7" creationId="{1044BA49-AB4A-470F-B114-8D16DAFEE44D}"/>
          </ac:picMkLst>
        </pc:picChg>
        <pc:picChg chg="add mod">
          <ac:chgData name="Jonathan Ware" userId="7ed9af77-701f-40b3-a0a1-0b13a54c4866" providerId="ADAL" clId="{96CC715D-1771-475F-B15D-9FE6DCB91FCA}" dt="2021-02-26T18:03:43.671" v="11993" actId="1076"/>
          <ac:picMkLst>
            <pc:docMk/>
            <pc:sldMk cId="3948069332" sldId="286"/>
            <ac:picMk id="12" creationId="{51A70BC6-D097-4FE7-A9BD-871D58986349}"/>
          </ac:picMkLst>
        </pc:picChg>
        <pc:picChg chg="add mod modCrop">
          <ac:chgData name="Jonathan Ware" userId="7ed9af77-701f-40b3-a0a1-0b13a54c4866" providerId="ADAL" clId="{96CC715D-1771-475F-B15D-9FE6DCB91FCA}" dt="2021-02-26T18:06:03.474" v="12209" actId="732"/>
          <ac:picMkLst>
            <pc:docMk/>
            <pc:sldMk cId="3948069332" sldId="286"/>
            <ac:picMk id="13" creationId="{E70429C9-5211-4507-BDB6-4861D67045CE}"/>
          </ac:picMkLst>
        </pc:picChg>
      </pc:sldChg>
      <pc:sldChg chg="new del">
        <pc:chgData name="Jonathan Ware" userId="7ed9af77-701f-40b3-a0a1-0b13a54c4866" providerId="ADAL" clId="{96CC715D-1771-475F-B15D-9FE6DCB91FCA}" dt="2021-02-26T18:11:15.107" v="12212" actId="2696"/>
        <pc:sldMkLst>
          <pc:docMk/>
          <pc:sldMk cId="1171995996" sldId="287"/>
        </pc:sldMkLst>
      </pc:sldChg>
      <pc:sldChg chg="addSp delSp modSp add mod modNotesTx">
        <pc:chgData name="Jonathan Ware" userId="7ed9af77-701f-40b3-a0a1-0b13a54c4866" providerId="ADAL" clId="{96CC715D-1771-475F-B15D-9FE6DCB91FCA}" dt="2021-03-19T18:32:13.345" v="15226" actId="20577"/>
        <pc:sldMkLst>
          <pc:docMk/>
          <pc:sldMk cId="3234644742" sldId="287"/>
        </pc:sldMkLst>
        <pc:spChg chg="mod">
          <ac:chgData name="Jonathan Ware" userId="7ed9af77-701f-40b3-a0a1-0b13a54c4866" providerId="ADAL" clId="{96CC715D-1771-475F-B15D-9FE6DCB91FCA}" dt="2021-03-05T14:32:53.243" v="12455" actId="20577"/>
          <ac:spMkLst>
            <pc:docMk/>
            <pc:sldMk cId="3234644742" sldId="287"/>
            <ac:spMk id="2" creationId="{C5FFEDB6-43F0-4B66-BE14-7AFA385BF8B9}"/>
          </ac:spMkLst>
        </pc:spChg>
        <pc:spChg chg="mod">
          <ac:chgData name="Jonathan Ware" userId="7ed9af77-701f-40b3-a0a1-0b13a54c4866" providerId="ADAL" clId="{96CC715D-1771-475F-B15D-9FE6DCB91FCA}" dt="2021-03-05T14:33:14.123" v="12511" actId="20577"/>
          <ac:spMkLst>
            <pc:docMk/>
            <pc:sldMk cId="3234644742" sldId="287"/>
            <ac:spMk id="7" creationId="{F048DB6A-5F8F-4A78-906B-E21FD58E549E}"/>
          </ac:spMkLst>
        </pc:spChg>
        <pc:spChg chg="del">
          <ac:chgData name="Jonathan Ware" userId="7ed9af77-701f-40b3-a0a1-0b13a54c4866" providerId="ADAL" clId="{96CC715D-1771-475F-B15D-9FE6DCB91FCA}" dt="2021-03-05T16:46:09.848" v="12544" actId="478"/>
          <ac:spMkLst>
            <pc:docMk/>
            <pc:sldMk cId="3234644742" sldId="287"/>
            <ac:spMk id="8" creationId="{C977A7F9-DE8A-48C7-A2BA-5226FDBEA172}"/>
          </ac:spMkLst>
        </pc:spChg>
        <pc:spChg chg="mod">
          <ac:chgData name="Jonathan Ware" userId="7ed9af77-701f-40b3-a0a1-0b13a54c4866" providerId="ADAL" clId="{96CC715D-1771-475F-B15D-9FE6DCB91FCA}" dt="2021-03-05T14:35:31.890" v="12542" actId="20577"/>
          <ac:spMkLst>
            <pc:docMk/>
            <pc:sldMk cId="3234644742" sldId="287"/>
            <ac:spMk id="9" creationId="{8E3EE82F-CBFD-4BC4-9913-1D00632E67C1}"/>
          </ac:spMkLst>
        </pc:spChg>
        <pc:spChg chg="add mod">
          <ac:chgData name="Jonathan Ware" userId="7ed9af77-701f-40b3-a0a1-0b13a54c4866" providerId="ADAL" clId="{96CC715D-1771-475F-B15D-9FE6DCB91FCA}" dt="2021-03-05T16:47:07.241" v="12555" actId="6549"/>
          <ac:spMkLst>
            <pc:docMk/>
            <pc:sldMk cId="3234644742" sldId="287"/>
            <ac:spMk id="10" creationId="{3AB3EE56-E6C3-4539-BFBB-F7E5BB99B128}"/>
          </ac:spMkLst>
        </pc:spChg>
      </pc:sldChg>
      <pc:sldChg chg="modNotesTx">
        <pc:chgData name="Jonathan Ware" userId="7ed9af77-701f-40b3-a0a1-0b13a54c4866" providerId="ADAL" clId="{96CC715D-1771-475F-B15D-9FE6DCB91FCA}" dt="2021-03-19T18:36:14.114" v="15420" actId="20577"/>
        <pc:sldMkLst>
          <pc:docMk/>
          <pc:sldMk cId="414392437" sldId="288"/>
        </pc:sldMkLst>
      </pc:sldChg>
      <pc:sldChg chg="modNotesTx">
        <pc:chgData name="Jonathan Ware" userId="7ed9af77-701f-40b3-a0a1-0b13a54c4866" providerId="ADAL" clId="{96CC715D-1771-475F-B15D-9FE6DCB91FCA}" dt="2021-03-19T18:36:21.869" v="15423" actId="20577"/>
        <pc:sldMkLst>
          <pc:docMk/>
          <pc:sldMk cId="114000793" sldId="290"/>
        </pc:sldMkLst>
      </pc:sldChg>
      <pc:sldChg chg="modNotesTx">
        <pc:chgData name="Jonathan Ware" userId="7ed9af77-701f-40b3-a0a1-0b13a54c4866" providerId="ADAL" clId="{96CC715D-1771-475F-B15D-9FE6DCB91FCA}" dt="2021-03-19T18:36:20.134" v="15422" actId="20577"/>
        <pc:sldMkLst>
          <pc:docMk/>
          <pc:sldMk cId="317489076" sldId="291"/>
        </pc:sldMkLst>
      </pc:sldChg>
      <pc:sldChg chg="addSp delSp modSp new mod">
        <pc:chgData name="Jonathan Ware" userId="7ed9af77-701f-40b3-a0a1-0b13a54c4866" providerId="ADAL" clId="{96CC715D-1771-475F-B15D-9FE6DCB91FCA}" dt="2021-03-19T18:10:20.177" v="15004" actId="20577"/>
        <pc:sldMkLst>
          <pc:docMk/>
          <pc:sldMk cId="3016927468" sldId="292"/>
        </pc:sldMkLst>
        <pc:spChg chg="mod">
          <ac:chgData name="Jonathan Ware" userId="7ed9af77-701f-40b3-a0a1-0b13a54c4866" providerId="ADAL" clId="{96CC715D-1771-475F-B15D-9FE6DCB91FCA}" dt="2021-03-19T14:59:46.901" v="13966" actId="20577"/>
          <ac:spMkLst>
            <pc:docMk/>
            <pc:sldMk cId="3016927468" sldId="292"/>
            <ac:spMk id="2" creationId="{EA970318-D718-4C40-B2D5-8F431D65E719}"/>
          </ac:spMkLst>
        </pc:spChg>
        <pc:spChg chg="del">
          <ac:chgData name="Jonathan Ware" userId="7ed9af77-701f-40b3-a0a1-0b13a54c4866" providerId="ADAL" clId="{96CC715D-1771-475F-B15D-9FE6DCB91FCA}" dt="2021-03-19T14:59:42.618" v="13960" actId="478"/>
          <ac:spMkLst>
            <pc:docMk/>
            <pc:sldMk cId="3016927468" sldId="292"/>
            <ac:spMk id="3" creationId="{B32A8F9B-3B0C-41CF-8F5B-2566CD254485}"/>
          </ac:spMkLst>
        </pc:spChg>
        <pc:spChg chg="add mod">
          <ac:chgData name="Jonathan Ware" userId="7ed9af77-701f-40b3-a0a1-0b13a54c4866" providerId="ADAL" clId="{96CC715D-1771-475F-B15D-9FE6DCB91FCA}" dt="2021-03-19T18:10:20.177" v="15004" actId="20577"/>
          <ac:spMkLst>
            <pc:docMk/>
            <pc:sldMk cId="3016927468" sldId="292"/>
            <ac:spMk id="6" creationId="{916B3FED-571F-4AE5-B818-8C4047F3207A}"/>
          </ac:spMkLst>
        </pc:spChg>
        <pc:spChg chg="add mod">
          <ac:chgData name="Jonathan Ware" userId="7ed9af77-701f-40b3-a0a1-0b13a54c4866" providerId="ADAL" clId="{96CC715D-1771-475F-B15D-9FE6DCB91FCA}" dt="2021-03-19T18:10:10.209" v="15003" actId="1076"/>
          <ac:spMkLst>
            <pc:docMk/>
            <pc:sldMk cId="3016927468" sldId="292"/>
            <ac:spMk id="7" creationId="{E7E6ACDE-D79F-4D77-B0F3-3FC17B12977E}"/>
          </ac:spMkLst>
        </pc:spChg>
        <pc:spChg chg="add mod">
          <ac:chgData name="Jonathan Ware" userId="7ed9af77-701f-40b3-a0a1-0b13a54c4866" providerId="ADAL" clId="{96CC715D-1771-475F-B15D-9FE6DCB91FCA}" dt="2021-03-19T17:48:20.293" v="14139"/>
          <ac:spMkLst>
            <pc:docMk/>
            <pc:sldMk cId="3016927468" sldId="292"/>
            <ac:spMk id="8" creationId="{AB1FC579-F9B9-405F-9879-7565E45CD135}"/>
          </ac:spMkLst>
        </pc:spChg>
        <pc:picChg chg="add mod modCrop">
          <ac:chgData name="Jonathan Ware" userId="7ed9af77-701f-40b3-a0a1-0b13a54c4866" providerId="ADAL" clId="{96CC715D-1771-475F-B15D-9FE6DCB91FCA}" dt="2021-03-19T18:10:10.209" v="15003" actId="1076"/>
          <ac:picMkLst>
            <pc:docMk/>
            <pc:sldMk cId="3016927468" sldId="292"/>
            <ac:picMk id="4" creationId="{AC6C1FE9-203E-4C45-AF17-1BBFFFAEEC13}"/>
          </ac:picMkLst>
        </pc:picChg>
        <pc:picChg chg="add mod modCrop">
          <ac:chgData name="Jonathan Ware" userId="7ed9af77-701f-40b3-a0a1-0b13a54c4866" providerId="ADAL" clId="{96CC715D-1771-475F-B15D-9FE6DCB91FCA}" dt="2021-03-19T18:10:10.209" v="15003" actId="1076"/>
          <ac:picMkLst>
            <pc:docMk/>
            <pc:sldMk cId="3016927468" sldId="292"/>
            <ac:picMk id="5" creationId="{E0557E7F-11CC-4D4F-86B3-12EA2D286558}"/>
          </ac:picMkLst>
        </pc:picChg>
      </pc:sldChg>
      <pc:sldChg chg="addSp delSp modSp new mod ord">
        <pc:chgData name="Jonathan Ware" userId="7ed9af77-701f-40b3-a0a1-0b13a54c4866" providerId="ADAL" clId="{96CC715D-1771-475F-B15D-9FE6DCB91FCA}" dt="2021-03-19T18:25:58.440" v="15019" actId="14100"/>
        <pc:sldMkLst>
          <pc:docMk/>
          <pc:sldMk cId="500449079" sldId="293"/>
        </pc:sldMkLst>
        <pc:spChg chg="mod">
          <ac:chgData name="Jonathan Ware" userId="7ed9af77-701f-40b3-a0a1-0b13a54c4866" providerId="ADAL" clId="{96CC715D-1771-475F-B15D-9FE6DCB91FCA}" dt="2021-03-19T18:09:03.110" v="15002" actId="20577"/>
          <ac:spMkLst>
            <pc:docMk/>
            <pc:sldMk cId="500449079" sldId="293"/>
            <ac:spMk id="2" creationId="{3EFC628F-7A02-48F3-B4D3-DBC4A4AF9F79}"/>
          </ac:spMkLst>
        </pc:spChg>
        <pc:spChg chg="del">
          <ac:chgData name="Jonathan Ware" userId="7ed9af77-701f-40b3-a0a1-0b13a54c4866" providerId="ADAL" clId="{96CC715D-1771-475F-B15D-9FE6DCB91FCA}" dt="2021-03-19T18:01:27.957" v="14263" actId="478"/>
          <ac:spMkLst>
            <pc:docMk/>
            <pc:sldMk cId="500449079" sldId="293"/>
            <ac:spMk id="3" creationId="{9ABB18C0-2B1B-4816-8575-4093B95F47AD}"/>
          </ac:spMkLst>
        </pc:spChg>
        <pc:spChg chg="add mod">
          <ac:chgData name="Jonathan Ware" userId="7ed9af77-701f-40b3-a0a1-0b13a54c4866" providerId="ADAL" clId="{96CC715D-1771-475F-B15D-9FE6DCB91FCA}" dt="2021-03-19T18:06:04.550" v="14703" actId="1076"/>
          <ac:spMkLst>
            <pc:docMk/>
            <pc:sldMk cId="500449079" sldId="293"/>
            <ac:spMk id="5" creationId="{BCCDCACD-C261-42CD-A3D6-0486E7D7DCF7}"/>
          </ac:spMkLst>
        </pc:spChg>
        <pc:spChg chg="add del mod">
          <ac:chgData name="Jonathan Ware" userId="7ed9af77-701f-40b3-a0a1-0b13a54c4866" providerId="ADAL" clId="{96CC715D-1771-475F-B15D-9FE6DCB91FCA}" dt="2021-03-19T18:02:33.631" v="14270"/>
          <ac:spMkLst>
            <pc:docMk/>
            <pc:sldMk cId="500449079" sldId="293"/>
            <ac:spMk id="6" creationId="{C844AC0F-E0A4-4C71-B964-E218D0C4FE34}"/>
          </ac:spMkLst>
        </pc:spChg>
        <pc:spChg chg="add mod">
          <ac:chgData name="Jonathan Ware" userId="7ed9af77-701f-40b3-a0a1-0b13a54c4866" providerId="ADAL" clId="{96CC715D-1771-475F-B15D-9FE6DCB91FCA}" dt="2021-03-19T18:07:36.150" v="14965" actId="20577"/>
          <ac:spMkLst>
            <pc:docMk/>
            <pc:sldMk cId="500449079" sldId="293"/>
            <ac:spMk id="7" creationId="{10A1CFA0-0096-4C1B-B806-309940E91B9F}"/>
          </ac:spMkLst>
        </pc:spChg>
        <pc:spChg chg="add del mod">
          <ac:chgData name="Jonathan Ware" userId="7ed9af77-701f-40b3-a0a1-0b13a54c4866" providerId="ADAL" clId="{96CC715D-1771-475F-B15D-9FE6DCB91FCA}" dt="2021-03-19T18:06:09.292" v="14706"/>
          <ac:spMkLst>
            <pc:docMk/>
            <pc:sldMk cId="500449079" sldId="293"/>
            <ac:spMk id="8" creationId="{B16B4853-0B69-415E-A672-5DD6C059549E}"/>
          </ac:spMkLst>
        </pc:spChg>
        <pc:spChg chg="add mod">
          <ac:chgData name="Jonathan Ware" userId="7ed9af77-701f-40b3-a0a1-0b13a54c4866" providerId="ADAL" clId="{96CC715D-1771-475F-B15D-9FE6DCB91FCA}" dt="2021-03-19T18:08:35.669" v="14998" actId="1035"/>
          <ac:spMkLst>
            <pc:docMk/>
            <pc:sldMk cId="500449079" sldId="293"/>
            <ac:spMk id="10" creationId="{5FACCDF7-0510-4BF2-8190-A29ADD346E44}"/>
          </ac:spMkLst>
        </pc:spChg>
        <pc:graphicFrameChg chg="add del mod">
          <ac:chgData name="Jonathan Ware" userId="7ed9af77-701f-40b3-a0a1-0b13a54c4866" providerId="ADAL" clId="{96CC715D-1771-475F-B15D-9FE6DCB91FCA}" dt="2021-03-19T18:06:07.257" v="14704" actId="478"/>
          <ac:graphicFrameMkLst>
            <pc:docMk/>
            <pc:sldMk cId="500449079" sldId="293"/>
            <ac:graphicFrameMk id="4" creationId="{93494A5C-992F-45CC-85A0-C5AA15CB6B3D}"/>
          </ac:graphicFrameMkLst>
        </pc:graphicFrameChg>
        <pc:graphicFrameChg chg="add del mod">
          <ac:chgData name="Jonathan Ware" userId="7ed9af77-701f-40b3-a0a1-0b13a54c4866" providerId="ADAL" clId="{96CC715D-1771-475F-B15D-9FE6DCB91FCA}" dt="2021-03-19T18:18:24.282" v="15009" actId="478"/>
          <ac:graphicFrameMkLst>
            <pc:docMk/>
            <pc:sldMk cId="500449079" sldId="293"/>
            <ac:graphicFrameMk id="9" creationId="{93494A5C-992F-45CC-85A0-C5AA15CB6B3D}"/>
          </ac:graphicFrameMkLst>
        </pc:graphicFrameChg>
        <pc:graphicFrameChg chg="add mod">
          <ac:chgData name="Jonathan Ware" userId="7ed9af77-701f-40b3-a0a1-0b13a54c4866" providerId="ADAL" clId="{96CC715D-1771-475F-B15D-9FE6DCB91FCA}" dt="2021-03-19T18:25:58.440" v="15019" actId="14100"/>
          <ac:graphicFrameMkLst>
            <pc:docMk/>
            <pc:sldMk cId="500449079" sldId="293"/>
            <ac:graphicFrameMk id="11" creationId="{93494A5C-992F-45CC-85A0-C5AA15CB6B3D}"/>
          </ac:graphicFrameMkLst>
        </pc:graphicFrameChg>
      </pc:sldChg>
      <pc:sldMasterChg chg="addSp delSp modSp mod">
        <pc:chgData name="Jonathan Ware" userId="7ed9af77-701f-40b3-a0a1-0b13a54c4866" providerId="ADAL" clId="{96CC715D-1771-475F-B15D-9FE6DCB91FCA}" dt="2021-02-18T14:43:38.037" v="2335" actId="1076"/>
        <pc:sldMasterMkLst>
          <pc:docMk/>
          <pc:sldMasterMk cId="1633931860" sldId="2147483648"/>
        </pc:sldMasterMkLst>
        <pc:picChg chg="add del mod">
          <ac:chgData name="Jonathan Ware" userId="7ed9af77-701f-40b3-a0a1-0b13a54c4866" providerId="ADAL" clId="{96CC715D-1771-475F-B15D-9FE6DCB91FCA}" dt="2021-02-18T14:43:21.089" v="2333"/>
          <ac:picMkLst>
            <pc:docMk/>
            <pc:sldMasterMk cId="1633931860" sldId="2147483648"/>
            <ac:picMk id="7" creationId="{8BC27E32-FE5A-4500-A0C4-DE0A31AD1AB3}"/>
          </ac:picMkLst>
        </pc:picChg>
        <pc:picChg chg="add mod">
          <ac:chgData name="Jonathan Ware" userId="7ed9af77-701f-40b3-a0a1-0b13a54c4866" providerId="ADAL" clId="{96CC715D-1771-475F-B15D-9FE6DCB91FCA}" dt="2021-02-18T14:43:38.037" v="2335" actId="1076"/>
          <ac:picMkLst>
            <pc:docMk/>
            <pc:sldMasterMk cId="1633931860" sldId="2147483648"/>
            <ac:picMk id="8" creationId="{EBFE1698-8668-4B43-B7E0-0246D56EC680}"/>
          </ac:picMkLst>
        </pc:picChg>
      </pc:sldMasterChg>
    </pc:docChg>
  </pc:docChgLst>
  <pc:docChgLst>
    <pc:chgData name="Jonathan" userId="7ed9af77-701f-40b3-a0a1-0b13a54c4866" providerId="ADAL" clId="{34786028-20B6-4DC1-BDCF-2C73BA28DE4D}"/>
    <pc:docChg chg="undo custSel modSld">
      <pc:chgData name="Jonathan" userId="7ed9af77-701f-40b3-a0a1-0b13a54c4866" providerId="ADAL" clId="{34786028-20B6-4DC1-BDCF-2C73BA28DE4D}" dt="2021-03-27T14:30:08.541" v="1428" actId="20577"/>
      <pc:docMkLst>
        <pc:docMk/>
      </pc:docMkLst>
      <pc:sldChg chg="modSp mod modNotesTx">
        <pc:chgData name="Jonathan" userId="7ed9af77-701f-40b3-a0a1-0b13a54c4866" providerId="ADAL" clId="{34786028-20B6-4DC1-BDCF-2C73BA28DE4D}" dt="2021-03-27T12:40:37.659" v="65" actId="20577"/>
        <pc:sldMkLst>
          <pc:docMk/>
          <pc:sldMk cId="2444401622" sldId="257"/>
        </pc:sldMkLst>
        <pc:spChg chg="mod">
          <ac:chgData name="Jonathan" userId="7ed9af77-701f-40b3-a0a1-0b13a54c4866" providerId="ADAL" clId="{34786028-20B6-4DC1-BDCF-2C73BA28DE4D}" dt="2021-03-27T12:40:15.294" v="64" actId="20577"/>
          <ac:spMkLst>
            <pc:docMk/>
            <pc:sldMk cId="2444401622" sldId="257"/>
            <ac:spMk id="5" creationId="{4C2343A2-09FA-47F9-96A7-84EF94D12C75}"/>
          </ac:spMkLst>
        </pc:spChg>
      </pc:sldChg>
      <pc:sldChg chg="modSp mod modNotesTx">
        <pc:chgData name="Jonathan" userId="7ed9af77-701f-40b3-a0a1-0b13a54c4866" providerId="ADAL" clId="{34786028-20B6-4DC1-BDCF-2C73BA28DE4D}" dt="2021-03-27T12:39:32.581" v="40" actId="20577"/>
        <pc:sldMkLst>
          <pc:docMk/>
          <pc:sldMk cId="1010998243" sldId="258"/>
        </pc:sldMkLst>
        <pc:spChg chg="mod">
          <ac:chgData name="Jonathan" userId="7ed9af77-701f-40b3-a0a1-0b13a54c4866" providerId="ADAL" clId="{34786028-20B6-4DC1-BDCF-2C73BA28DE4D}" dt="2021-03-27T12:38:59.152" v="39" actId="20577"/>
          <ac:spMkLst>
            <pc:docMk/>
            <pc:sldMk cId="1010998243" sldId="258"/>
            <ac:spMk id="5" creationId="{A3EF7311-4D96-4375-AFA0-122B07FA72A6}"/>
          </ac:spMkLst>
        </pc:spChg>
      </pc:sldChg>
      <pc:sldChg chg="modNotesTx">
        <pc:chgData name="Jonathan" userId="7ed9af77-701f-40b3-a0a1-0b13a54c4866" providerId="ADAL" clId="{34786028-20B6-4DC1-BDCF-2C73BA28DE4D}" dt="2021-03-27T13:03:56.080" v="941" actId="20577"/>
        <pc:sldMkLst>
          <pc:docMk/>
          <pc:sldMk cId="1503161694" sldId="259"/>
        </pc:sldMkLst>
      </pc:sldChg>
      <pc:sldChg chg="modNotesTx">
        <pc:chgData name="Jonathan" userId="7ed9af77-701f-40b3-a0a1-0b13a54c4866" providerId="ADAL" clId="{34786028-20B6-4DC1-BDCF-2C73BA28DE4D}" dt="2021-03-27T13:04:37.918" v="942" actId="20577"/>
        <pc:sldMkLst>
          <pc:docMk/>
          <pc:sldMk cId="2264740456" sldId="260"/>
        </pc:sldMkLst>
      </pc:sldChg>
      <pc:sldChg chg="modSp mod modNotesTx">
        <pc:chgData name="Jonathan" userId="7ed9af77-701f-40b3-a0a1-0b13a54c4866" providerId="ADAL" clId="{34786028-20B6-4DC1-BDCF-2C73BA28DE4D}" dt="2021-03-27T13:03:31.267" v="940" actId="20577"/>
        <pc:sldMkLst>
          <pc:docMk/>
          <pc:sldMk cId="193163363" sldId="261"/>
        </pc:sldMkLst>
        <pc:spChg chg="mod">
          <ac:chgData name="Jonathan" userId="7ed9af77-701f-40b3-a0a1-0b13a54c4866" providerId="ADAL" clId="{34786028-20B6-4DC1-BDCF-2C73BA28DE4D}" dt="2021-03-27T13:03:31.267" v="940" actId="20577"/>
          <ac:spMkLst>
            <pc:docMk/>
            <pc:sldMk cId="193163363" sldId="261"/>
            <ac:spMk id="5" creationId="{FCB8D736-5FD1-475C-A1FE-C09E1118E2FB}"/>
          </ac:spMkLst>
        </pc:spChg>
      </pc:sldChg>
      <pc:sldChg chg="modSp mod modNotesTx">
        <pc:chgData name="Jonathan" userId="7ed9af77-701f-40b3-a0a1-0b13a54c4866" providerId="ADAL" clId="{34786028-20B6-4DC1-BDCF-2C73BA28DE4D}" dt="2021-03-27T13:08:27.638" v="1036" actId="20577"/>
        <pc:sldMkLst>
          <pc:docMk/>
          <pc:sldMk cId="3951975164" sldId="263"/>
        </pc:sldMkLst>
        <pc:spChg chg="mod">
          <ac:chgData name="Jonathan" userId="7ed9af77-701f-40b3-a0a1-0b13a54c4866" providerId="ADAL" clId="{34786028-20B6-4DC1-BDCF-2C73BA28DE4D}" dt="2021-03-27T13:08:25.532" v="1035" actId="20577"/>
          <ac:spMkLst>
            <pc:docMk/>
            <pc:sldMk cId="3951975164" sldId="263"/>
            <ac:spMk id="5" creationId="{8F0432C2-E932-44CB-802B-CDFCA59D2246}"/>
          </ac:spMkLst>
        </pc:spChg>
      </pc:sldChg>
      <pc:sldChg chg="addSp delSp modSp mod modNotesTx">
        <pc:chgData name="Jonathan" userId="7ed9af77-701f-40b3-a0a1-0b13a54c4866" providerId="ADAL" clId="{34786028-20B6-4DC1-BDCF-2C73BA28DE4D}" dt="2021-03-27T14:15:44.039" v="1338" actId="20577"/>
        <pc:sldMkLst>
          <pc:docMk/>
          <pc:sldMk cId="1192411441" sldId="264"/>
        </pc:sldMkLst>
        <pc:spChg chg="mod">
          <ac:chgData name="Jonathan" userId="7ed9af77-701f-40b3-a0a1-0b13a54c4866" providerId="ADAL" clId="{34786028-20B6-4DC1-BDCF-2C73BA28DE4D}" dt="2021-03-27T14:14:39.469" v="1332" actId="20577"/>
          <ac:spMkLst>
            <pc:docMk/>
            <pc:sldMk cId="1192411441" sldId="264"/>
            <ac:spMk id="7" creationId="{F048DB6A-5F8F-4A78-906B-E21FD58E549E}"/>
          </ac:spMkLst>
        </pc:spChg>
        <pc:spChg chg="del mod">
          <ac:chgData name="Jonathan" userId="7ed9af77-701f-40b3-a0a1-0b13a54c4866" providerId="ADAL" clId="{34786028-20B6-4DC1-BDCF-2C73BA28DE4D}" dt="2021-03-27T14:12:52.782" v="1044" actId="478"/>
          <ac:spMkLst>
            <pc:docMk/>
            <pc:sldMk cId="1192411441" sldId="264"/>
            <ac:spMk id="11" creationId="{DE14B86A-3F00-4473-AFDF-29F52380F56F}"/>
          </ac:spMkLst>
        </pc:spChg>
        <pc:graphicFrameChg chg="add del mod">
          <ac:chgData name="Jonathan" userId="7ed9af77-701f-40b3-a0a1-0b13a54c4866" providerId="ADAL" clId="{34786028-20B6-4DC1-BDCF-2C73BA28DE4D}" dt="2021-03-27T14:15:06.974" v="1333" actId="478"/>
          <ac:graphicFrameMkLst>
            <pc:docMk/>
            <pc:sldMk cId="1192411441" sldId="264"/>
            <ac:graphicFrameMk id="9" creationId="{1DBC914C-89AB-414B-BE6A-CF4469021E28}"/>
          </ac:graphicFrameMkLst>
        </pc:graphicFrameChg>
        <pc:graphicFrameChg chg="del">
          <ac:chgData name="Jonathan" userId="7ed9af77-701f-40b3-a0a1-0b13a54c4866" providerId="ADAL" clId="{34786028-20B6-4DC1-BDCF-2C73BA28DE4D}" dt="2021-03-27T14:12:33.955" v="1037" actId="478"/>
          <ac:graphicFrameMkLst>
            <pc:docMk/>
            <pc:sldMk cId="1192411441" sldId="264"/>
            <ac:graphicFrameMk id="10" creationId="{5F0C0C73-D87B-4F1C-90C4-BCE2CF2A0B45}"/>
          </ac:graphicFrameMkLst>
        </pc:graphicFrameChg>
        <pc:graphicFrameChg chg="add mod">
          <ac:chgData name="Jonathan" userId="7ed9af77-701f-40b3-a0a1-0b13a54c4866" providerId="ADAL" clId="{34786028-20B6-4DC1-BDCF-2C73BA28DE4D}" dt="2021-03-27T14:15:37.341" v="1337" actId="14100"/>
          <ac:graphicFrameMkLst>
            <pc:docMk/>
            <pc:sldMk cId="1192411441" sldId="264"/>
            <ac:graphicFrameMk id="12" creationId="{1DBC914C-89AB-414B-BE6A-CF4469021E28}"/>
          </ac:graphicFrameMkLst>
        </pc:graphicFrameChg>
      </pc:sldChg>
      <pc:sldChg chg="modNotesTx">
        <pc:chgData name="Jonathan" userId="7ed9af77-701f-40b3-a0a1-0b13a54c4866" providerId="ADAL" clId="{34786028-20B6-4DC1-BDCF-2C73BA28DE4D}" dt="2021-03-27T14:16:54.410" v="1339" actId="20577"/>
        <pc:sldMkLst>
          <pc:docMk/>
          <pc:sldMk cId="2224957680" sldId="265"/>
        </pc:sldMkLst>
      </pc:sldChg>
      <pc:sldChg chg="modNotesTx">
        <pc:chgData name="Jonathan" userId="7ed9af77-701f-40b3-a0a1-0b13a54c4866" providerId="ADAL" clId="{34786028-20B6-4DC1-BDCF-2C73BA28DE4D}" dt="2021-03-27T14:17:05.327" v="1340" actId="20577"/>
        <pc:sldMkLst>
          <pc:docMk/>
          <pc:sldMk cId="2214951337" sldId="267"/>
        </pc:sldMkLst>
      </pc:sldChg>
      <pc:sldChg chg="modNotesTx">
        <pc:chgData name="Jonathan" userId="7ed9af77-701f-40b3-a0a1-0b13a54c4866" providerId="ADAL" clId="{34786028-20B6-4DC1-BDCF-2C73BA28DE4D}" dt="2021-03-27T14:17:55.053" v="1342" actId="20577"/>
        <pc:sldMkLst>
          <pc:docMk/>
          <pc:sldMk cId="536602902" sldId="268"/>
        </pc:sldMkLst>
      </pc:sldChg>
      <pc:sldChg chg="modSp mod modNotesTx">
        <pc:chgData name="Jonathan" userId="7ed9af77-701f-40b3-a0a1-0b13a54c4866" providerId="ADAL" clId="{34786028-20B6-4DC1-BDCF-2C73BA28DE4D}" dt="2021-03-27T14:25:56.814" v="1389" actId="20577"/>
        <pc:sldMkLst>
          <pc:docMk/>
          <pc:sldMk cId="1294067090" sldId="270"/>
        </pc:sldMkLst>
        <pc:spChg chg="mod">
          <ac:chgData name="Jonathan" userId="7ed9af77-701f-40b3-a0a1-0b13a54c4866" providerId="ADAL" clId="{34786028-20B6-4DC1-BDCF-2C73BA28DE4D}" dt="2021-03-27T14:25:49.398" v="1388" actId="20577"/>
          <ac:spMkLst>
            <pc:docMk/>
            <pc:sldMk cId="1294067090" sldId="270"/>
            <ac:spMk id="5" creationId="{7081F579-6215-4D8E-B615-A3FAA526B52B}"/>
          </ac:spMkLst>
        </pc:spChg>
      </pc:sldChg>
      <pc:sldChg chg="modNotesTx">
        <pc:chgData name="Jonathan" userId="7ed9af77-701f-40b3-a0a1-0b13a54c4866" providerId="ADAL" clId="{34786028-20B6-4DC1-BDCF-2C73BA28DE4D}" dt="2021-03-27T14:30:08.541" v="1428" actId="20577"/>
        <pc:sldMkLst>
          <pc:docMk/>
          <pc:sldMk cId="1175981116" sldId="271"/>
        </pc:sldMkLst>
      </pc:sldChg>
      <pc:sldChg chg="modNotesTx">
        <pc:chgData name="Jonathan" userId="7ed9af77-701f-40b3-a0a1-0b13a54c4866" providerId="ADAL" clId="{34786028-20B6-4DC1-BDCF-2C73BA28DE4D}" dt="2021-03-27T13:07:06.782" v="943" actId="20577"/>
        <pc:sldMkLst>
          <pc:docMk/>
          <pc:sldMk cId="1355758255" sldId="275"/>
        </pc:sldMkLst>
      </pc:sldChg>
      <pc:sldChg chg="addSp delSp modSp mod modNotesTx">
        <pc:chgData name="Jonathan" userId="7ed9af77-701f-40b3-a0a1-0b13a54c4866" providerId="ADAL" clId="{34786028-20B6-4DC1-BDCF-2C73BA28DE4D}" dt="2021-03-27T14:21:48.508" v="1370" actId="20577"/>
        <pc:sldMkLst>
          <pc:docMk/>
          <pc:sldMk cId="2257851560" sldId="276"/>
        </pc:sldMkLst>
        <pc:spChg chg="mod">
          <ac:chgData name="Jonathan" userId="7ed9af77-701f-40b3-a0a1-0b13a54c4866" providerId="ADAL" clId="{34786028-20B6-4DC1-BDCF-2C73BA28DE4D}" dt="2021-03-27T14:19:44.666" v="1361" actId="1076"/>
          <ac:spMkLst>
            <pc:docMk/>
            <pc:sldMk cId="2257851560" sldId="276"/>
            <ac:spMk id="6" creationId="{DD26B31F-66B4-4726-AF47-FF3E776C631B}"/>
          </ac:spMkLst>
        </pc:spChg>
        <pc:picChg chg="add mod">
          <ac:chgData name="Jonathan" userId="7ed9af77-701f-40b3-a0a1-0b13a54c4866" providerId="ADAL" clId="{34786028-20B6-4DC1-BDCF-2C73BA28DE4D}" dt="2021-03-27T14:21:42.559" v="1369" actId="14100"/>
          <ac:picMkLst>
            <pc:docMk/>
            <pc:sldMk cId="2257851560" sldId="276"/>
            <ac:picMk id="4" creationId="{C2302EC4-D872-4203-B785-5131D821B8F6}"/>
          </ac:picMkLst>
        </pc:picChg>
        <pc:picChg chg="del">
          <ac:chgData name="Jonathan" userId="7ed9af77-701f-40b3-a0a1-0b13a54c4866" providerId="ADAL" clId="{34786028-20B6-4DC1-BDCF-2C73BA28DE4D}" dt="2021-03-27T14:21:31.194" v="1362" actId="478"/>
          <ac:picMkLst>
            <pc:docMk/>
            <pc:sldMk cId="2257851560" sldId="276"/>
            <ac:picMk id="8" creationId="{165F4F0F-A90B-450B-B08E-CB19793DB9C8}"/>
          </ac:picMkLst>
        </pc:picChg>
      </pc:sldChg>
      <pc:sldChg chg="addSp delSp modSp mod modNotesTx">
        <pc:chgData name="Jonathan" userId="7ed9af77-701f-40b3-a0a1-0b13a54c4866" providerId="ADAL" clId="{34786028-20B6-4DC1-BDCF-2C73BA28DE4D}" dt="2021-03-27T14:26:00.092" v="1390" actId="20577"/>
        <pc:sldMkLst>
          <pc:docMk/>
          <pc:sldMk cId="1341614780" sldId="277"/>
        </pc:sldMkLst>
        <pc:spChg chg="mod">
          <ac:chgData name="Jonathan" userId="7ed9af77-701f-40b3-a0a1-0b13a54c4866" providerId="ADAL" clId="{34786028-20B6-4DC1-BDCF-2C73BA28DE4D}" dt="2021-03-27T14:23:45.454" v="1381" actId="1076"/>
          <ac:spMkLst>
            <pc:docMk/>
            <pc:sldMk cId="1341614780" sldId="277"/>
            <ac:spMk id="9" creationId="{CD1EA1A2-10D9-4497-9CBE-BC51BC73B0F2}"/>
          </ac:spMkLst>
        </pc:spChg>
        <pc:picChg chg="del">
          <ac:chgData name="Jonathan" userId="7ed9af77-701f-40b3-a0a1-0b13a54c4866" providerId="ADAL" clId="{34786028-20B6-4DC1-BDCF-2C73BA28DE4D}" dt="2021-03-27T14:23:28.049" v="1371" actId="478"/>
          <ac:picMkLst>
            <pc:docMk/>
            <pc:sldMk cId="1341614780" sldId="277"/>
            <ac:picMk id="4" creationId="{3ECFD740-9AED-4846-9CDE-90177E77ED57}"/>
          </ac:picMkLst>
        </pc:picChg>
        <pc:picChg chg="add mod">
          <ac:chgData name="Jonathan" userId="7ed9af77-701f-40b3-a0a1-0b13a54c4866" providerId="ADAL" clId="{34786028-20B6-4DC1-BDCF-2C73BA28DE4D}" dt="2021-03-27T14:23:39.822" v="1379" actId="1076"/>
          <ac:picMkLst>
            <pc:docMk/>
            <pc:sldMk cId="1341614780" sldId="277"/>
            <ac:picMk id="6" creationId="{6147D73D-47CB-4ED2-92DA-7F68AED19AC4}"/>
          </ac:picMkLst>
        </pc:picChg>
      </pc:sldChg>
      <pc:sldChg chg="modSp mod modNotesTx">
        <pc:chgData name="Jonathan" userId="7ed9af77-701f-40b3-a0a1-0b13a54c4866" providerId="ADAL" clId="{34786028-20B6-4DC1-BDCF-2C73BA28DE4D}" dt="2021-03-27T13:03:04.536" v="911" actId="20577"/>
        <pc:sldMkLst>
          <pc:docMk/>
          <pc:sldMk cId="1806226682" sldId="279"/>
        </pc:sldMkLst>
        <pc:spChg chg="mod">
          <ac:chgData name="Jonathan" userId="7ed9af77-701f-40b3-a0a1-0b13a54c4866" providerId="ADAL" clId="{34786028-20B6-4DC1-BDCF-2C73BA28DE4D}" dt="2021-03-27T13:01:20.244" v="713" actId="1035"/>
          <ac:spMkLst>
            <pc:docMk/>
            <pc:sldMk cId="1806226682" sldId="279"/>
            <ac:spMk id="6" creationId="{BC9B24E3-B992-4A88-BFEB-311A17AC93AA}"/>
          </ac:spMkLst>
        </pc:spChg>
        <pc:spChg chg="mod">
          <ac:chgData name="Jonathan" userId="7ed9af77-701f-40b3-a0a1-0b13a54c4866" providerId="ADAL" clId="{34786028-20B6-4DC1-BDCF-2C73BA28DE4D}" dt="2021-03-27T13:02:20.175" v="910" actId="20577"/>
          <ac:spMkLst>
            <pc:docMk/>
            <pc:sldMk cId="1806226682" sldId="279"/>
            <ac:spMk id="12" creationId="{74DFC6C7-9642-4E29-ACE6-B5C0FC7FF3A1}"/>
          </ac:spMkLst>
        </pc:spChg>
        <pc:picChg chg="mod">
          <ac:chgData name="Jonathan" userId="7ed9af77-701f-40b3-a0a1-0b13a54c4866" providerId="ADAL" clId="{34786028-20B6-4DC1-BDCF-2C73BA28DE4D}" dt="2021-03-27T13:01:15.157" v="708" actId="1035"/>
          <ac:picMkLst>
            <pc:docMk/>
            <pc:sldMk cId="1806226682" sldId="279"/>
            <ac:picMk id="3" creationId="{CB35BB65-CCBA-48CF-9C9B-9C2D1411341E}"/>
          </ac:picMkLst>
        </pc:picChg>
      </pc:sldChg>
      <pc:sldChg chg="modNotesTx">
        <pc:chgData name="Jonathan" userId="7ed9af77-701f-40b3-a0a1-0b13a54c4866" providerId="ADAL" clId="{34786028-20B6-4DC1-BDCF-2C73BA28DE4D}" dt="2021-03-27T13:07:14.221" v="944" actId="20577"/>
        <pc:sldMkLst>
          <pc:docMk/>
          <pc:sldMk cId="377154953" sldId="282"/>
        </pc:sldMkLst>
      </pc:sldChg>
      <pc:sldChg chg="modNotesTx">
        <pc:chgData name="Jonathan" userId="7ed9af77-701f-40b3-a0a1-0b13a54c4866" providerId="ADAL" clId="{34786028-20B6-4DC1-BDCF-2C73BA28DE4D}" dt="2021-03-27T14:26:08.579" v="1391" actId="20577"/>
        <pc:sldMkLst>
          <pc:docMk/>
          <pc:sldMk cId="2209885738" sldId="283"/>
        </pc:sldMkLst>
      </pc:sldChg>
      <pc:sldChg chg="modSp mod modNotesTx">
        <pc:chgData name="Jonathan" userId="7ed9af77-701f-40b3-a0a1-0b13a54c4866" providerId="ADAL" clId="{34786028-20B6-4DC1-BDCF-2C73BA28DE4D}" dt="2021-03-27T14:27:53.414" v="1425" actId="1076"/>
        <pc:sldMkLst>
          <pc:docMk/>
          <pc:sldMk cId="3226315003" sldId="284"/>
        </pc:sldMkLst>
        <pc:spChg chg="mod">
          <ac:chgData name="Jonathan" userId="7ed9af77-701f-40b3-a0a1-0b13a54c4866" providerId="ADAL" clId="{34786028-20B6-4DC1-BDCF-2C73BA28DE4D}" dt="2021-03-27T14:27:53.414" v="1425" actId="1076"/>
          <ac:spMkLst>
            <pc:docMk/>
            <pc:sldMk cId="3226315003" sldId="284"/>
            <ac:spMk id="11" creationId="{6F8D3548-F5EE-41CF-8269-AA19E2A1D62B}"/>
          </ac:spMkLst>
        </pc:spChg>
      </pc:sldChg>
      <pc:sldChg chg="modNotesTx">
        <pc:chgData name="Jonathan" userId="7ed9af77-701f-40b3-a0a1-0b13a54c4866" providerId="ADAL" clId="{34786028-20B6-4DC1-BDCF-2C73BA28DE4D}" dt="2021-03-27T14:28:54.376" v="1426" actId="20577"/>
        <pc:sldMkLst>
          <pc:docMk/>
          <pc:sldMk cId="3407448380" sldId="285"/>
        </pc:sldMkLst>
      </pc:sldChg>
      <pc:sldChg chg="delSp modSp mod">
        <pc:chgData name="Jonathan" userId="7ed9af77-701f-40b3-a0a1-0b13a54c4866" providerId="ADAL" clId="{34786028-20B6-4DC1-BDCF-2C73BA28DE4D}" dt="2021-03-27T14:19:29.804" v="1360" actId="20577"/>
        <pc:sldMkLst>
          <pc:docMk/>
          <pc:sldMk cId="3234644742" sldId="287"/>
        </pc:sldMkLst>
        <pc:spChg chg="mod">
          <ac:chgData name="Jonathan" userId="7ed9af77-701f-40b3-a0a1-0b13a54c4866" providerId="ADAL" clId="{34786028-20B6-4DC1-BDCF-2C73BA28DE4D}" dt="2021-03-27T14:19:29.804" v="1360" actId="20577"/>
          <ac:spMkLst>
            <pc:docMk/>
            <pc:sldMk cId="3234644742" sldId="287"/>
            <ac:spMk id="7" creationId="{F048DB6A-5F8F-4A78-906B-E21FD58E549E}"/>
          </ac:spMkLst>
        </pc:spChg>
        <pc:spChg chg="mod">
          <ac:chgData name="Jonathan" userId="7ed9af77-701f-40b3-a0a1-0b13a54c4866" providerId="ADAL" clId="{34786028-20B6-4DC1-BDCF-2C73BA28DE4D}" dt="2021-03-27T14:19:06.757" v="1357" actId="20577"/>
          <ac:spMkLst>
            <pc:docMk/>
            <pc:sldMk cId="3234644742" sldId="287"/>
            <ac:spMk id="9" creationId="{8E3EE82F-CBFD-4BC4-9913-1D00632E67C1}"/>
          </ac:spMkLst>
        </pc:spChg>
        <pc:picChg chg="mod">
          <ac:chgData name="Jonathan" userId="7ed9af77-701f-40b3-a0a1-0b13a54c4866" providerId="ADAL" clId="{34786028-20B6-4DC1-BDCF-2C73BA28DE4D}" dt="2021-03-27T14:18:52.607" v="1345" actId="14100"/>
          <ac:picMkLst>
            <pc:docMk/>
            <pc:sldMk cId="3234644742" sldId="287"/>
            <ac:picMk id="3" creationId="{8A061789-F03C-49C8-A25F-E80F91286A18}"/>
          </ac:picMkLst>
        </pc:picChg>
        <pc:picChg chg="del">
          <ac:chgData name="Jonathan" userId="7ed9af77-701f-40b3-a0a1-0b13a54c4866" providerId="ADAL" clId="{34786028-20B6-4DC1-BDCF-2C73BA28DE4D}" dt="2021-03-27T14:18:41.181" v="1343" actId="478"/>
          <ac:picMkLst>
            <pc:docMk/>
            <pc:sldMk cId="3234644742" sldId="287"/>
            <ac:picMk id="5" creationId="{E91148E5-704C-4A86-998B-CA12059B50E8}"/>
          </ac:picMkLst>
        </pc:picChg>
      </pc:sldChg>
      <pc:sldChg chg="modNotesTx">
        <pc:chgData name="Jonathan" userId="7ed9af77-701f-40b3-a0a1-0b13a54c4866" providerId="ADAL" clId="{34786028-20B6-4DC1-BDCF-2C73BA28DE4D}" dt="2021-03-27T14:29:11.902" v="1427" actId="20577"/>
        <pc:sldMkLst>
          <pc:docMk/>
          <pc:sldMk cId="414392437" sldId="288"/>
        </pc:sldMkLst>
      </pc:sldChg>
      <pc:sldChg chg="modSp mod modNotesTx">
        <pc:chgData name="Jonathan" userId="7ed9af77-701f-40b3-a0a1-0b13a54c4866" providerId="ADAL" clId="{34786028-20B6-4DC1-BDCF-2C73BA28DE4D}" dt="2021-03-27T12:57:35.778" v="616" actId="20577"/>
        <pc:sldMkLst>
          <pc:docMk/>
          <pc:sldMk cId="3016927468" sldId="292"/>
        </pc:sldMkLst>
        <pc:spChg chg="mod">
          <ac:chgData name="Jonathan" userId="7ed9af77-701f-40b3-a0a1-0b13a54c4866" providerId="ADAL" clId="{34786028-20B6-4DC1-BDCF-2C73BA28DE4D}" dt="2021-03-27T12:56:59.381" v="601" actId="1076"/>
          <ac:spMkLst>
            <pc:docMk/>
            <pc:sldMk cId="3016927468" sldId="292"/>
            <ac:spMk id="2" creationId="{EA970318-D718-4C40-B2D5-8F431D65E719}"/>
          </ac:spMkLst>
        </pc:spChg>
        <pc:spChg chg="mod">
          <ac:chgData name="Jonathan" userId="7ed9af77-701f-40b3-a0a1-0b13a54c4866" providerId="ADAL" clId="{34786028-20B6-4DC1-BDCF-2C73BA28DE4D}" dt="2021-03-27T12:56:57.111" v="600" actId="1076"/>
          <ac:spMkLst>
            <pc:docMk/>
            <pc:sldMk cId="3016927468" sldId="292"/>
            <ac:spMk id="6" creationId="{916B3FED-571F-4AE5-B818-8C4047F3207A}"/>
          </ac:spMkLst>
        </pc:spChg>
        <pc:picChg chg="mod">
          <ac:chgData name="Jonathan" userId="7ed9af77-701f-40b3-a0a1-0b13a54c4866" providerId="ADAL" clId="{34786028-20B6-4DC1-BDCF-2C73BA28DE4D}" dt="2021-03-27T12:57:08.798" v="606" actId="1035"/>
          <ac:picMkLst>
            <pc:docMk/>
            <pc:sldMk cId="3016927468" sldId="292"/>
            <ac:picMk id="9" creationId="{9D613F9E-80DF-4908-AF7C-3FC6D491B0A1}"/>
          </ac:picMkLst>
        </pc:picChg>
      </pc:sldChg>
      <pc:sldChg chg="modNotesTx">
        <pc:chgData name="Jonathan" userId="7ed9af77-701f-40b3-a0a1-0b13a54c4866" providerId="ADAL" clId="{34786028-20B6-4DC1-BDCF-2C73BA28DE4D}" dt="2021-03-27T14:17:35.917" v="1341" actId="20577"/>
        <pc:sldMkLst>
          <pc:docMk/>
          <pc:sldMk cId="500449079" sldId="293"/>
        </pc:sldMkLst>
      </pc:sldChg>
    </pc:docChg>
  </pc:docChgLst>
  <pc:docChgLst>
    <pc:chgData name="Frances Player" userId="S::fplayer@bma.org.uk::4cf65a3b-3c3d-4692-99b0-7ca08de4257d" providerId="AD" clId="Web-{D4ABC720-4742-4129-529B-89B053940E33}"/>
    <pc:docChg chg="addSld modSld modSection">
      <pc:chgData name="Frances Player" userId="S::fplayer@bma.org.uk::4cf65a3b-3c3d-4692-99b0-7ca08de4257d" providerId="AD" clId="Web-{D4ABC720-4742-4129-529B-89B053940E33}" dt="2021-02-25T18:05:13.020" v="19"/>
      <pc:docMkLst>
        <pc:docMk/>
      </pc:docMkLst>
      <pc:sldChg chg="addSp delSp modSp">
        <pc:chgData name="Frances Player" userId="S::fplayer@bma.org.uk::4cf65a3b-3c3d-4692-99b0-7ca08de4257d" providerId="AD" clId="Web-{D4ABC720-4742-4129-529B-89B053940E33}" dt="2021-02-25T18:05:13.020" v="19"/>
        <pc:sldMkLst>
          <pc:docMk/>
          <pc:sldMk cId="1534909215" sldId="272"/>
        </pc:sldMkLst>
        <pc:picChg chg="add del mod">
          <ac:chgData name="Frances Player" userId="S::fplayer@bma.org.uk::4cf65a3b-3c3d-4692-99b0-7ca08de4257d" providerId="AD" clId="Web-{D4ABC720-4742-4129-529B-89B053940E33}" dt="2021-02-25T18:05:13.020" v="19"/>
          <ac:picMkLst>
            <pc:docMk/>
            <pc:sldMk cId="1534909215" sldId="272"/>
            <ac:picMk id="3" creationId="{692063FA-F231-4E33-BDC7-10355AF1BC0C}"/>
          </ac:picMkLst>
        </pc:picChg>
        <pc:picChg chg="del">
          <ac:chgData name="Frances Player" userId="S::fplayer@bma.org.uk::4cf65a3b-3c3d-4692-99b0-7ca08de4257d" providerId="AD" clId="Web-{D4ABC720-4742-4129-529B-89B053940E33}" dt="2021-02-25T18:05:08.410" v="17"/>
          <ac:picMkLst>
            <pc:docMk/>
            <pc:sldMk cId="1534909215" sldId="272"/>
            <ac:picMk id="7" creationId="{F3041372-CFCC-431B-B76C-6EF64511D008}"/>
          </ac:picMkLst>
        </pc:picChg>
      </pc:sldChg>
      <pc:sldChg chg="modSp new">
        <pc:chgData name="Frances Player" userId="S::fplayer@bma.org.uk::4cf65a3b-3c3d-4692-99b0-7ca08de4257d" providerId="AD" clId="Web-{D4ABC720-4742-4129-529B-89B053940E33}" dt="2021-02-25T17:52:47.922" v="16" actId="20577"/>
        <pc:sldMkLst>
          <pc:docMk/>
          <pc:sldMk cId="608956756" sldId="283"/>
        </pc:sldMkLst>
        <pc:spChg chg="mod">
          <ac:chgData name="Frances Player" userId="S::fplayer@bma.org.uk::4cf65a3b-3c3d-4692-99b0-7ca08de4257d" providerId="AD" clId="Web-{D4ABC720-4742-4129-529B-89B053940E33}" dt="2021-02-25T17:52:47.922" v="16" actId="20577"/>
          <ac:spMkLst>
            <pc:docMk/>
            <pc:sldMk cId="608956756" sldId="283"/>
            <ac:spMk id="2" creationId="{240E0B5A-D859-41E4-BC17-620388D176AF}"/>
          </ac:spMkLst>
        </pc:spChg>
      </pc:sldChg>
    </pc:docChg>
  </pc:docChgLst>
  <pc:docChgLst>
    <pc:chgData name="Frances Player" userId="4cf65a3b-3c3d-4692-99b0-7ca08de4257d" providerId="ADAL" clId="{D6E1E7B6-7BA5-45AC-B148-FA99B4545FD4}"/>
    <pc:docChg chg="undo custSel delSld modSld modSection">
      <pc:chgData name="Frances Player" userId="4cf65a3b-3c3d-4692-99b0-7ca08de4257d" providerId="ADAL" clId="{D6E1E7B6-7BA5-45AC-B148-FA99B4545FD4}" dt="2021-02-25T22:19:18.582" v="4139" actId="20577"/>
      <pc:docMkLst>
        <pc:docMk/>
      </pc:docMkLst>
      <pc:sldChg chg="addSp delSp modSp mod">
        <pc:chgData name="Frances Player" userId="4cf65a3b-3c3d-4692-99b0-7ca08de4257d" providerId="ADAL" clId="{D6E1E7B6-7BA5-45AC-B148-FA99B4545FD4}" dt="2021-02-25T22:19:18.582" v="4139" actId="20577"/>
        <pc:sldMkLst>
          <pc:docMk/>
          <pc:sldMk cId="1175981116" sldId="271"/>
        </pc:sldMkLst>
        <pc:spChg chg="mod">
          <ac:chgData name="Frances Player" userId="4cf65a3b-3c3d-4692-99b0-7ca08de4257d" providerId="ADAL" clId="{D6E1E7B6-7BA5-45AC-B148-FA99B4545FD4}" dt="2021-02-12T14:32:22.745" v="522" actId="20577"/>
          <ac:spMkLst>
            <pc:docMk/>
            <pc:sldMk cId="1175981116" sldId="271"/>
            <ac:spMk id="2" creationId="{E5838A32-88A3-41CF-8A86-246016901125}"/>
          </ac:spMkLst>
        </pc:spChg>
        <pc:spChg chg="mod">
          <ac:chgData name="Frances Player" userId="4cf65a3b-3c3d-4692-99b0-7ca08de4257d" providerId="ADAL" clId="{D6E1E7B6-7BA5-45AC-B148-FA99B4545FD4}" dt="2021-02-12T10:46:14.710" v="510" actId="255"/>
          <ac:spMkLst>
            <pc:docMk/>
            <pc:sldMk cId="1175981116" sldId="271"/>
            <ac:spMk id="5" creationId="{951C4994-06A9-4C41-8B38-E4E202316E6E}"/>
          </ac:spMkLst>
        </pc:spChg>
        <pc:spChg chg="add mod">
          <ac:chgData name="Frances Player" userId="4cf65a3b-3c3d-4692-99b0-7ca08de4257d" providerId="ADAL" clId="{D6E1E7B6-7BA5-45AC-B148-FA99B4545FD4}" dt="2021-02-12T10:47:35.282" v="513" actId="478"/>
          <ac:spMkLst>
            <pc:docMk/>
            <pc:sldMk cId="1175981116" sldId="271"/>
            <ac:spMk id="6" creationId="{EA3A87B7-2988-4E7A-A4BB-832C63847868}"/>
          </ac:spMkLst>
        </pc:spChg>
        <pc:spChg chg="mod">
          <ac:chgData name="Frances Player" userId="4cf65a3b-3c3d-4692-99b0-7ca08de4257d" providerId="ADAL" clId="{D6E1E7B6-7BA5-45AC-B148-FA99B4545FD4}" dt="2021-02-25T22:19:18.582" v="4139" actId="20577"/>
          <ac:spMkLst>
            <pc:docMk/>
            <pc:sldMk cId="1175981116" sldId="271"/>
            <ac:spMk id="7" creationId="{A889C6EB-12A0-4BC7-B2B0-D9EA85D03457}"/>
          </ac:spMkLst>
        </pc:spChg>
        <pc:spChg chg="add del mod">
          <ac:chgData name="Frances Player" userId="4cf65a3b-3c3d-4692-99b0-7ca08de4257d" providerId="ADAL" clId="{D6E1E7B6-7BA5-45AC-B148-FA99B4545FD4}" dt="2021-02-19T14:09:57.453" v="546" actId="478"/>
          <ac:spMkLst>
            <pc:docMk/>
            <pc:sldMk cId="1175981116" sldId="271"/>
            <ac:spMk id="8" creationId="{2A1AE204-0C35-4ED9-9571-6AFFB233DBEA}"/>
          </ac:spMkLst>
        </pc:spChg>
        <pc:graphicFrameChg chg="add del mod">
          <ac:chgData name="Frances Player" userId="4cf65a3b-3c3d-4692-99b0-7ca08de4257d" providerId="ADAL" clId="{D6E1E7B6-7BA5-45AC-B148-FA99B4545FD4}" dt="2021-02-25T21:49:46.479" v="2603" actId="478"/>
          <ac:graphicFrameMkLst>
            <pc:docMk/>
            <pc:sldMk cId="1175981116" sldId="271"/>
            <ac:graphicFrameMk id="6" creationId="{9857FBD5-71B2-4AB5-8E39-E83352EFFBD4}"/>
          </ac:graphicFrameMkLst>
        </pc:graphicFrameChg>
        <pc:graphicFrameChg chg="add del mod">
          <ac:chgData name="Frances Player" userId="4cf65a3b-3c3d-4692-99b0-7ca08de4257d" providerId="ADAL" clId="{D6E1E7B6-7BA5-45AC-B148-FA99B4545FD4}" dt="2021-02-25T21:49:51.993" v="2605" actId="478"/>
          <ac:graphicFrameMkLst>
            <pc:docMk/>
            <pc:sldMk cId="1175981116" sldId="271"/>
            <ac:graphicFrameMk id="8" creationId="{94B6890D-573B-48DE-B0A3-EF86B649D38D}"/>
          </ac:graphicFrameMkLst>
        </pc:graphicFrameChg>
        <pc:graphicFrameChg chg="add mod">
          <ac:chgData name="Frances Player" userId="4cf65a3b-3c3d-4692-99b0-7ca08de4257d" providerId="ADAL" clId="{D6E1E7B6-7BA5-45AC-B148-FA99B4545FD4}" dt="2021-02-25T22:13:11.948" v="3548" actId="1076"/>
          <ac:graphicFrameMkLst>
            <pc:docMk/>
            <pc:sldMk cId="1175981116" sldId="271"/>
            <ac:graphicFrameMk id="10" creationId="{9857FBD5-71B2-4AB5-8E39-E83352EFFBD4}"/>
          </ac:graphicFrameMkLst>
        </pc:graphicFrameChg>
        <pc:graphicFrameChg chg="add mod">
          <ac:chgData name="Frances Player" userId="4cf65a3b-3c3d-4692-99b0-7ca08de4257d" providerId="ADAL" clId="{D6E1E7B6-7BA5-45AC-B148-FA99B4545FD4}" dt="2021-02-25T21:54:31.276" v="2642" actId="255"/>
          <ac:graphicFrameMkLst>
            <pc:docMk/>
            <pc:sldMk cId="1175981116" sldId="271"/>
            <ac:graphicFrameMk id="11" creationId="{94B6890D-573B-48DE-B0A3-EF86B649D38D}"/>
          </ac:graphicFrameMkLst>
        </pc:graphicFrameChg>
        <pc:picChg chg="del mod">
          <ac:chgData name="Frances Player" userId="4cf65a3b-3c3d-4692-99b0-7ca08de4257d" providerId="ADAL" clId="{D6E1E7B6-7BA5-45AC-B148-FA99B4545FD4}" dt="2021-02-25T21:50:47.018" v="2619" actId="478"/>
          <ac:picMkLst>
            <pc:docMk/>
            <pc:sldMk cId="1175981116" sldId="271"/>
            <ac:picMk id="3" creationId="{4DB6EA9F-4347-4FE6-8DFF-F4864DB00BF0}"/>
          </ac:picMkLst>
        </pc:picChg>
        <pc:picChg chg="del mod">
          <ac:chgData name="Frances Player" userId="4cf65a3b-3c3d-4692-99b0-7ca08de4257d" providerId="ADAL" clId="{D6E1E7B6-7BA5-45AC-B148-FA99B4545FD4}" dt="2021-02-19T14:09:22.263" v="541" actId="478"/>
          <ac:picMkLst>
            <pc:docMk/>
            <pc:sldMk cId="1175981116" sldId="271"/>
            <ac:picMk id="3" creationId="{AD683F6B-4179-446D-9EEA-C2BACB7E28B7}"/>
          </ac:picMkLst>
        </pc:picChg>
        <pc:picChg chg="del">
          <ac:chgData name="Frances Player" userId="4cf65a3b-3c3d-4692-99b0-7ca08de4257d" providerId="ADAL" clId="{D6E1E7B6-7BA5-45AC-B148-FA99B4545FD4}" dt="2021-02-12T10:47:35.282" v="513" actId="478"/>
          <ac:picMkLst>
            <pc:docMk/>
            <pc:sldMk cId="1175981116" sldId="271"/>
            <ac:picMk id="4" creationId="{79773426-B1AE-474F-AA44-481B22676D6E}"/>
          </ac:picMkLst>
        </pc:picChg>
        <pc:picChg chg="mod">
          <ac:chgData name="Frances Player" userId="4cf65a3b-3c3d-4692-99b0-7ca08de4257d" providerId="ADAL" clId="{D6E1E7B6-7BA5-45AC-B148-FA99B4545FD4}" dt="2021-02-12T10:48:01.572" v="518" actId="14100"/>
          <ac:picMkLst>
            <pc:docMk/>
            <pc:sldMk cId="1175981116" sldId="271"/>
            <ac:picMk id="8" creationId="{CB765D18-3D36-48D4-B6D1-7E8622770807}"/>
          </ac:picMkLst>
        </pc:picChg>
        <pc:picChg chg="add del mod">
          <ac:chgData name="Frances Player" userId="4cf65a3b-3c3d-4692-99b0-7ca08de4257d" providerId="ADAL" clId="{D6E1E7B6-7BA5-45AC-B148-FA99B4545FD4}" dt="2021-02-25T21:45:17.456" v="2593" actId="478"/>
          <ac:picMkLst>
            <pc:docMk/>
            <pc:sldMk cId="1175981116" sldId="271"/>
            <ac:picMk id="9" creationId="{43C4CB60-B9DB-439A-A48D-753A1911A507}"/>
          </ac:picMkLst>
        </pc:picChg>
      </pc:sldChg>
      <pc:sldChg chg="addSp delSp modSp mod modNotesTx">
        <pc:chgData name="Frances Player" userId="4cf65a3b-3c3d-4692-99b0-7ca08de4257d" providerId="ADAL" clId="{D6E1E7B6-7BA5-45AC-B148-FA99B4545FD4}" dt="2021-02-25T18:12:35.210" v="2588" actId="20577"/>
        <pc:sldMkLst>
          <pc:docMk/>
          <pc:sldMk cId="1534909215" sldId="272"/>
        </pc:sldMkLst>
        <pc:spChg chg="mod">
          <ac:chgData name="Frances Player" userId="4cf65a3b-3c3d-4692-99b0-7ca08de4257d" providerId="ADAL" clId="{D6E1E7B6-7BA5-45AC-B148-FA99B4545FD4}" dt="2021-02-19T14:26:57.366" v="590" actId="20577"/>
          <ac:spMkLst>
            <pc:docMk/>
            <pc:sldMk cId="1534909215" sldId="272"/>
            <ac:spMk id="2" creationId="{C19EA2B0-B304-4D31-8285-2425E0F3629D}"/>
          </ac:spMkLst>
        </pc:spChg>
        <pc:spChg chg="add del mod">
          <ac:chgData name="Frances Player" userId="4cf65a3b-3c3d-4692-99b0-7ca08de4257d" providerId="ADAL" clId="{D6E1E7B6-7BA5-45AC-B148-FA99B4545FD4}" dt="2021-02-19T14:26:00.388" v="567"/>
          <ac:spMkLst>
            <pc:docMk/>
            <pc:sldMk cId="1534909215" sldId="272"/>
            <ac:spMk id="4" creationId="{A483BE07-5ACA-4608-9FB2-1459AAF49A5A}"/>
          </ac:spMkLst>
        </pc:spChg>
        <pc:spChg chg="add mod">
          <ac:chgData name="Frances Player" userId="4cf65a3b-3c3d-4692-99b0-7ca08de4257d" providerId="ADAL" clId="{D6E1E7B6-7BA5-45AC-B148-FA99B4545FD4}" dt="2021-02-12T10:36:01.121" v="0" actId="478"/>
          <ac:spMkLst>
            <pc:docMk/>
            <pc:sldMk cId="1534909215" sldId="272"/>
            <ac:spMk id="5" creationId="{92256D3A-2450-42CA-90A2-ACA801B16138}"/>
          </ac:spMkLst>
        </pc:spChg>
        <pc:spChg chg="add del mod">
          <ac:chgData name="Frances Player" userId="4cf65a3b-3c3d-4692-99b0-7ca08de4257d" providerId="ADAL" clId="{D6E1E7B6-7BA5-45AC-B148-FA99B4545FD4}" dt="2021-02-19T14:31:07.466" v="654" actId="478"/>
          <ac:spMkLst>
            <pc:docMk/>
            <pc:sldMk cId="1534909215" sldId="272"/>
            <ac:spMk id="6" creationId="{7B909418-9ECC-44DF-B328-921C8430A27B}"/>
          </ac:spMkLst>
        </pc:spChg>
        <pc:spChg chg="add del mod">
          <ac:chgData name="Frances Player" userId="4cf65a3b-3c3d-4692-99b0-7ca08de4257d" providerId="ADAL" clId="{D6E1E7B6-7BA5-45AC-B148-FA99B4545FD4}" dt="2021-02-12T10:39:22.317" v="3"/>
          <ac:spMkLst>
            <pc:docMk/>
            <pc:sldMk cId="1534909215" sldId="272"/>
            <ac:spMk id="9" creationId="{7175AC60-9B67-4DEE-9E49-4BF38FADDF4A}"/>
          </ac:spMkLst>
        </pc:spChg>
        <pc:spChg chg="add del mod">
          <ac:chgData name="Frances Player" userId="4cf65a3b-3c3d-4692-99b0-7ca08de4257d" providerId="ADAL" clId="{D6E1E7B6-7BA5-45AC-B148-FA99B4545FD4}" dt="2021-02-19T14:49:26.914" v="1647" actId="478"/>
          <ac:spMkLst>
            <pc:docMk/>
            <pc:sldMk cId="1534909215" sldId="272"/>
            <ac:spMk id="12" creationId="{8F83268A-2BE6-464D-997B-FDA432C0854B}"/>
          </ac:spMkLst>
        </pc:spChg>
        <pc:spChg chg="add mod">
          <ac:chgData name="Frances Player" userId="4cf65a3b-3c3d-4692-99b0-7ca08de4257d" providerId="ADAL" clId="{D6E1E7B6-7BA5-45AC-B148-FA99B4545FD4}" dt="2021-02-12T10:45:59.359" v="509" actId="255"/>
          <ac:spMkLst>
            <pc:docMk/>
            <pc:sldMk cId="1534909215" sldId="272"/>
            <ac:spMk id="13" creationId="{E8D3E0FB-D72E-4564-B7F9-9142D42062C6}"/>
          </ac:spMkLst>
        </pc:spChg>
        <pc:spChg chg="add mod">
          <ac:chgData name="Frances Player" userId="4cf65a3b-3c3d-4692-99b0-7ca08de4257d" providerId="ADAL" clId="{D6E1E7B6-7BA5-45AC-B148-FA99B4545FD4}" dt="2021-02-25T18:12:35.210" v="2588" actId="20577"/>
          <ac:spMkLst>
            <pc:docMk/>
            <pc:sldMk cId="1534909215" sldId="272"/>
            <ac:spMk id="14" creationId="{6FC48777-1BE0-48C4-9C86-A3740844A1F4}"/>
          </ac:spMkLst>
        </pc:spChg>
        <pc:graphicFrameChg chg="add del mod">
          <ac:chgData name="Frances Player" userId="4cf65a3b-3c3d-4692-99b0-7ca08de4257d" providerId="ADAL" clId="{D6E1E7B6-7BA5-45AC-B148-FA99B4545FD4}" dt="2021-02-19T14:30:42.102" v="651" actId="478"/>
          <ac:graphicFrameMkLst>
            <pc:docMk/>
            <pc:sldMk cId="1534909215" sldId="272"/>
            <ac:graphicFrameMk id="8" creationId="{6DFD1DE3-C31E-4726-B339-EBA449C39B50}"/>
          </ac:graphicFrameMkLst>
        </pc:graphicFrameChg>
        <pc:graphicFrameChg chg="add del mod">
          <ac:chgData name="Frances Player" userId="4cf65a3b-3c3d-4692-99b0-7ca08de4257d" providerId="ADAL" clId="{D6E1E7B6-7BA5-45AC-B148-FA99B4545FD4}" dt="2021-02-19T14:25:57.497" v="565" actId="478"/>
          <ac:graphicFrameMkLst>
            <pc:docMk/>
            <pc:sldMk cId="1534909215" sldId="272"/>
            <ac:graphicFrameMk id="10" creationId="{5E48492D-A6CF-47AE-8F31-B6C76A814849}"/>
          </ac:graphicFrameMkLst>
        </pc:graphicFrameChg>
        <pc:graphicFrameChg chg="add mod">
          <ac:chgData name="Frances Player" userId="4cf65a3b-3c3d-4692-99b0-7ca08de4257d" providerId="ADAL" clId="{D6E1E7B6-7BA5-45AC-B148-FA99B4545FD4}" dt="2021-02-12T10:40:38.732" v="38"/>
          <ac:graphicFrameMkLst>
            <pc:docMk/>
            <pc:sldMk cId="1534909215" sldId="272"/>
            <ac:graphicFrameMk id="11" creationId="{5E48492D-A6CF-47AE-8F31-B6C76A814849}"/>
          </ac:graphicFrameMkLst>
        </pc:graphicFrameChg>
        <pc:picChg chg="del">
          <ac:chgData name="Frances Player" userId="4cf65a3b-3c3d-4692-99b0-7ca08de4257d" providerId="ADAL" clId="{D6E1E7B6-7BA5-45AC-B148-FA99B4545FD4}" dt="2021-02-25T18:07:47.608" v="2143"/>
          <ac:picMkLst>
            <pc:docMk/>
            <pc:sldMk cId="1534909215" sldId="272"/>
            <ac:picMk id="3" creationId="{19D47CA8-5A47-427D-9792-83B3A0549A6B}"/>
          </ac:picMkLst>
        </pc:picChg>
        <pc:picChg chg="del">
          <ac:chgData name="Frances Player" userId="4cf65a3b-3c3d-4692-99b0-7ca08de4257d" providerId="ADAL" clId="{D6E1E7B6-7BA5-45AC-B148-FA99B4545FD4}" dt="2021-02-12T10:36:01.121" v="0" actId="478"/>
          <ac:picMkLst>
            <pc:docMk/>
            <pc:sldMk cId="1534909215" sldId="272"/>
            <ac:picMk id="3" creationId="{E5D201F8-4604-489D-B72F-297625649F06}"/>
          </ac:picMkLst>
        </pc:picChg>
        <pc:picChg chg="del mod">
          <ac:chgData name="Frances Player" userId="4cf65a3b-3c3d-4692-99b0-7ca08de4257d" providerId="ADAL" clId="{D6E1E7B6-7BA5-45AC-B148-FA99B4545FD4}" dt="2021-02-25T18:08:45.979" v="2146" actId="478"/>
          <ac:picMkLst>
            <pc:docMk/>
            <pc:sldMk cId="1534909215" sldId="272"/>
            <ac:picMk id="4" creationId="{B2B8AEBB-601D-4BDB-9C7F-62AAB7A807ED}"/>
          </ac:picMkLst>
        </pc:picChg>
        <pc:picChg chg="mod">
          <ac:chgData name="Frances Player" userId="4cf65a3b-3c3d-4692-99b0-7ca08de4257d" providerId="ADAL" clId="{D6E1E7B6-7BA5-45AC-B148-FA99B4545FD4}" dt="2021-02-25T18:09:01.019" v="2149" actId="14100"/>
          <ac:picMkLst>
            <pc:docMk/>
            <pc:sldMk cId="1534909215" sldId="272"/>
            <ac:picMk id="5" creationId="{CF1C8E38-D2A8-4081-A6E9-3B2547F045B1}"/>
          </ac:picMkLst>
        </pc:picChg>
        <pc:picChg chg="del">
          <ac:chgData name="Frances Player" userId="4cf65a3b-3c3d-4692-99b0-7ca08de4257d" providerId="ADAL" clId="{D6E1E7B6-7BA5-45AC-B148-FA99B4545FD4}" dt="2021-02-12T10:38:38.737" v="1" actId="478"/>
          <ac:picMkLst>
            <pc:docMk/>
            <pc:sldMk cId="1534909215" sldId="272"/>
            <ac:picMk id="7" creationId="{9F0E8BC7-1E07-4985-9569-191DEB2D0F13}"/>
          </ac:picMkLst>
        </pc:picChg>
        <pc:picChg chg="mod">
          <ac:chgData name="Frances Player" userId="4cf65a3b-3c3d-4692-99b0-7ca08de4257d" providerId="ADAL" clId="{D6E1E7B6-7BA5-45AC-B148-FA99B4545FD4}" dt="2021-02-19T15:06:28.367" v="1825" actId="13822"/>
          <ac:picMkLst>
            <pc:docMk/>
            <pc:sldMk cId="1534909215" sldId="272"/>
            <ac:picMk id="7" creationId="{F3041372-CFCC-431B-B76C-6EF64511D008}"/>
          </ac:picMkLst>
        </pc:picChg>
      </pc:sldChg>
      <pc:sldChg chg="del">
        <pc:chgData name="Frances Player" userId="4cf65a3b-3c3d-4692-99b0-7ca08de4257d" providerId="ADAL" clId="{D6E1E7B6-7BA5-45AC-B148-FA99B4545FD4}" dt="2021-02-25T21:56:52.364" v="2643" actId="2696"/>
        <pc:sldMkLst>
          <pc:docMk/>
          <pc:sldMk cId="608956756" sldId="283"/>
        </pc:sldMkLst>
      </pc:sldChg>
    </pc:docChg>
  </pc:docChgLst>
  <pc:docChgLst>
    <pc:chgData name="Jenny Haigh" userId="174afdf5-9362-4f97-b5ee-1079efb2b9f6" providerId="ADAL" clId="{9905B021-FC0C-42C0-A543-BE15B80F7CDE}"/>
    <pc:docChg chg="undo custSel modSld">
      <pc:chgData name="Jenny Haigh" userId="174afdf5-9362-4f97-b5ee-1079efb2b9f6" providerId="ADAL" clId="{9905B021-FC0C-42C0-A543-BE15B80F7CDE}" dt="2021-04-23T12:08:00.449" v="338" actId="1076"/>
      <pc:docMkLst>
        <pc:docMk/>
      </pc:docMkLst>
      <pc:sldChg chg="addSp delSp modSp mod modNotesTx">
        <pc:chgData name="Jenny Haigh" userId="174afdf5-9362-4f97-b5ee-1079efb2b9f6" providerId="ADAL" clId="{9905B021-FC0C-42C0-A543-BE15B80F7CDE}" dt="2021-04-23T11:35:12.859" v="231" actId="20577"/>
        <pc:sldMkLst>
          <pc:docMk/>
          <pc:sldMk cId="2444401622" sldId="257"/>
        </pc:sldMkLst>
        <pc:spChg chg="mod">
          <ac:chgData name="Jenny Haigh" userId="174afdf5-9362-4f97-b5ee-1079efb2b9f6" providerId="ADAL" clId="{9905B021-FC0C-42C0-A543-BE15B80F7CDE}" dt="2021-04-23T10:54:34.179" v="174" actId="20577"/>
          <ac:spMkLst>
            <pc:docMk/>
            <pc:sldMk cId="2444401622" sldId="257"/>
            <ac:spMk id="5" creationId="{4C2343A2-09FA-47F9-96A7-84EF94D12C75}"/>
          </ac:spMkLst>
        </pc:spChg>
        <pc:spChg chg="mod">
          <ac:chgData name="Jenny Haigh" userId="174afdf5-9362-4f97-b5ee-1079efb2b9f6" providerId="ADAL" clId="{9905B021-FC0C-42C0-A543-BE15B80F7CDE}" dt="2021-04-23T10:53:37.206" v="123" actId="1076"/>
          <ac:spMkLst>
            <pc:docMk/>
            <pc:sldMk cId="2444401622" sldId="257"/>
            <ac:spMk id="9" creationId="{709E36E8-4F3C-4B6A-8155-7EDDD50BE450}"/>
          </ac:spMkLst>
        </pc:spChg>
        <pc:graphicFrameChg chg="del">
          <ac:chgData name="Jenny Haigh" userId="174afdf5-9362-4f97-b5ee-1079efb2b9f6" providerId="ADAL" clId="{9905B021-FC0C-42C0-A543-BE15B80F7CDE}" dt="2021-04-23T10:53:07.967" v="114" actId="478"/>
          <ac:graphicFrameMkLst>
            <pc:docMk/>
            <pc:sldMk cId="2444401622" sldId="257"/>
            <ac:graphicFrameMk id="11" creationId="{884EC9DF-B8A7-4DC9-87D6-AB2F0F5746D1}"/>
          </ac:graphicFrameMkLst>
        </pc:graphicFrameChg>
        <pc:graphicFrameChg chg="add mod">
          <ac:chgData name="Jenny Haigh" userId="174afdf5-9362-4f97-b5ee-1079efb2b9f6" providerId="ADAL" clId="{9905B021-FC0C-42C0-A543-BE15B80F7CDE}" dt="2021-04-23T10:53:32.543" v="121" actId="14100"/>
          <ac:graphicFrameMkLst>
            <pc:docMk/>
            <pc:sldMk cId="2444401622" sldId="257"/>
            <ac:graphicFrameMk id="12" creationId="{884EC9DF-B8A7-4DC9-87D6-AB2F0F5746D1}"/>
          </ac:graphicFrameMkLst>
        </pc:graphicFrameChg>
        <pc:graphicFrameChg chg="mod modGraphic">
          <ac:chgData name="Jenny Haigh" userId="174afdf5-9362-4f97-b5ee-1079efb2b9f6" providerId="ADAL" clId="{9905B021-FC0C-42C0-A543-BE15B80F7CDE}" dt="2021-04-23T10:53:34.876" v="122" actId="1076"/>
          <ac:graphicFrameMkLst>
            <pc:docMk/>
            <pc:sldMk cId="2444401622" sldId="257"/>
            <ac:graphicFrameMk id="14" creationId="{C3611F06-914C-4815-8200-DD68B970FB7A}"/>
          </ac:graphicFrameMkLst>
        </pc:graphicFrameChg>
      </pc:sldChg>
      <pc:sldChg chg="addSp delSp modSp mod modNotesTx">
        <pc:chgData name="Jenny Haigh" userId="174afdf5-9362-4f97-b5ee-1079efb2b9f6" providerId="ADAL" clId="{9905B021-FC0C-42C0-A543-BE15B80F7CDE}" dt="2021-04-23T11:35:23.533" v="240" actId="20577"/>
        <pc:sldMkLst>
          <pc:docMk/>
          <pc:sldMk cId="1192411441" sldId="264"/>
        </pc:sldMkLst>
        <pc:spChg chg="mod">
          <ac:chgData name="Jenny Haigh" userId="174afdf5-9362-4f97-b5ee-1079efb2b9f6" providerId="ADAL" clId="{9905B021-FC0C-42C0-A543-BE15B80F7CDE}" dt="2021-04-23T11:34:11.602" v="214" actId="1076"/>
          <ac:spMkLst>
            <pc:docMk/>
            <pc:sldMk cId="1192411441" sldId="264"/>
            <ac:spMk id="7" creationId="{F048DB6A-5F8F-4A78-906B-E21FD58E549E}"/>
          </ac:spMkLst>
        </pc:spChg>
        <pc:graphicFrameChg chg="del">
          <ac:chgData name="Jenny Haigh" userId="174afdf5-9362-4f97-b5ee-1079efb2b9f6" providerId="ADAL" clId="{9905B021-FC0C-42C0-A543-BE15B80F7CDE}" dt="2021-04-23T11:33:58.629" v="209" actId="478"/>
          <ac:graphicFrameMkLst>
            <pc:docMk/>
            <pc:sldMk cId="1192411441" sldId="264"/>
            <ac:graphicFrameMk id="6" creationId="{1DBC914C-89AB-414B-BE6A-CF4469021E28}"/>
          </ac:graphicFrameMkLst>
        </pc:graphicFrameChg>
        <pc:picChg chg="add mod">
          <ac:chgData name="Jenny Haigh" userId="174afdf5-9362-4f97-b5ee-1079efb2b9f6" providerId="ADAL" clId="{9905B021-FC0C-42C0-A543-BE15B80F7CDE}" dt="2021-04-23T11:34:14.663" v="215" actId="1076"/>
          <ac:picMkLst>
            <pc:docMk/>
            <pc:sldMk cId="1192411441" sldId="264"/>
            <ac:picMk id="3" creationId="{91CB99DA-5EDE-4CC3-87AE-13EF5687A9EF}"/>
          </ac:picMkLst>
        </pc:picChg>
      </pc:sldChg>
      <pc:sldChg chg="addSp delSp modSp mod modNotesTx">
        <pc:chgData name="Jenny Haigh" userId="174afdf5-9362-4f97-b5ee-1079efb2b9f6" providerId="ADAL" clId="{9905B021-FC0C-42C0-A543-BE15B80F7CDE}" dt="2021-04-23T11:39:45.451" v="254" actId="20577"/>
        <pc:sldMkLst>
          <pc:docMk/>
          <pc:sldMk cId="1175981116" sldId="271"/>
        </pc:sldMkLst>
        <pc:spChg chg="mod">
          <ac:chgData name="Jenny Haigh" userId="174afdf5-9362-4f97-b5ee-1079efb2b9f6" providerId="ADAL" clId="{9905B021-FC0C-42C0-A543-BE15B80F7CDE}" dt="2021-04-23T11:39:17.030" v="245" actId="1076"/>
          <ac:spMkLst>
            <pc:docMk/>
            <pc:sldMk cId="1175981116" sldId="271"/>
            <ac:spMk id="7" creationId="{A889C6EB-12A0-4BC7-B2B0-D9EA85D03457}"/>
          </ac:spMkLst>
        </pc:spChg>
        <pc:picChg chg="add mod">
          <ac:chgData name="Jenny Haigh" userId="174afdf5-9362-4f97-b5ee-1079efb2b9f6" providerId="ADAL" clId="{9905B021-FC0C-42C0-A543-BE15B80F7CDE}" dt="2021-04-23T11:39:12.522" v="244" actId="1076"/>
          <ac:picMkLst>
            <pc:docMk/>
            <pc:sldMk cId="1175981116" sldId="271"/>
            <ac:picMk id="3" creationId="{F8F61138-B450-40EA-ADE2-E4598B1BED0C}"/>
          </ac:picMkLst>
        </pc:picChg>
        <pc:picChg chg="del">
          <ac:chgData name="Jenny Haigh" userId="174afdf5-9362-4f97-b5ee-1079efb2b9f6" providerId="ADAL" clId="{9905B021-FC0C-42C0-A543-BE15B80F7CDE}" dt="2021-04-23T11:39:03.123" v="241" actId="478"/>
          <ac:picMkLst>
            <pc:docMk/>
            <pc:sldMk cId="1175981116" sldId="271"/>
            <ac:picMk id="4" creationId="{50844364-15F1-42CB-9D48-D65D842294AD}"/>
          </ac:picMkLst>
        </pc:picChg>
      </pc:sldChg>
      <pc:sldChg chg="addSp delSp modSp mod modNotesTx">
        <pc:chgData name="Jenny Haigh" userId="174afdf5-9362-4f97-b5ee-1079efb2b9f6" providerId="ADAL" clId="{9905B021-FC0C-42C0-A543-BE15B80F7CDE}" dt="2021-04-23T12:08:00.449" v="338" actId="1076"/>
        <pc:sldMkLst>
          <pc:docMk/>
          <pc:sldMk cId="4031325520" sldId="294"/>
        </pc:sldMkLst>
        <pc:spChg chg="mod">
          <ac:chgData name="Jenny Haigh" userId="174afdf5-9362-4f97-b5ee-1079efb2b9f6" providerId="ADAL" clId="{9905B021-FC0C-42C0-A543-BE15B80F7CDE}" dt="2021-04-23T12:07:57.999" v="337" actId="1076"/>
          <ac:spMkLst>
            <pc:docMk/>
            <pc:sldMk cId="4031325520" sldId="294"/>
            <ac:spMk id="9" creationId="{2AE41DE3-5796-4B63-A5D8-D47F42151E8A}"/>
          </ac:spMkLst>
        </pc:spChg>
        <pc:graphicFrameChg chg="del mod">
          <ac:chgData name="Jenny Haigh" userId="174afdf5-9362-4f97-b5ee-1079efb2b9f6" providerId="ADAL" clId="{9905B021-FC0C-42C0-A543-BE15B80F7CDE}" dt="2021-04-23T12:05:37.096" v="260" actId="478"/>
          <ac:graphicFrameMkLst>
            <pc:docMk/>
            <pc:sldMk cId="4031325520" sldId="294"/>
            <ac:graphicFrameMk id="5" creationId="{935E86F7-756E-4A5A-AC54-2D15BF3A1951}"/>
          </ac:graphicFrameMkLst>
        </pc:graphicFrameChg>
        <pc:graphicFrameChg chg="add del mod">
          <ac:chgData name="Jenny Haigh" userId="174afdf5-9362-4f97-b5ee-1079efb2b9f6" providerId="ADAL" clId="{9905B021-FC0C-42C0-A543-BE15B80F7CDE}" dt="2021-04-23T12:07:47.993" v="332" actId="478"/>
          <ac:graphicFrameMkLst>
            <pc:docMk/>
            <pc:sldMk cId="4031325520" sldId="294"/>
            <ac:graphicFrameMk id="6" creationId="{62F00155-12DD-421B-864E-FD5080EDEC17}"/>
          </ac:graphicFrameMkLst>
        </pc:graphicFrameChg>
        <pc:picChg chg="add mod">
          <ac:chgData name="Jenny Haigh" userId="174afdf5-9362-4f97-b5ee-1079efb2b9f6" providerId="ADAL" clId="{9905B021-FC0C-42C0-A543-BE15B80F7CDE}" dt="2021-04-23T12:08:00.449" v="338" actId="1076"/>
          <ac:picMkLst>
            <pc:docMk/>
            <pc:sldMk cId="4031325520" sldId="294"/>
            <ac:picMk id="3" creationId="{AE420D47-DB07-42ED-87C3-2CD80CFF9A14}"/>
          </ac:picMkLst>
        </pc:picChg>
      </pc:sldChg>
    </pc:docChg>
  </pc:docChgLst>
  <pc:docChgLst>
    <pc:chgData name="Frances Player" userId="S::fplayer@bma.org.uk::4cf65a3b-3c3d-4692-99b0-7ca08de4257d" providerId="AD" clId="Web-{A7E4A230-23A1-4AF8-8F3F-D98020BFB330}"/>
    <pc:docChg chg="modSld">
      <pc:chgData name="Frances Player" userId="S::fplayer@bma.org.uk::4cf65a3b-3c3d-4692-99b0-7ca08de4257d" providerId="AD" clId="Web-{A7E4A230-23A1-4AF8-8F3F-D98020BFB330}" dt="2021-02-26T15:43:01.457" v="1264"/>
      <pc:docMkLst>
        <pc:docMk/>
      </pc:docMkLst>
      <pc:sldChg chg="modSp">
        <pc:chgData name="Frances Player" userId="S::fplayer@bma.org.uk::4cf65a3b-3c3d-4692-99b0-7ca08de4257d" providerId="AD" clId="Web-{A7E4A230-23A1-4AF8-8F3F-D98020BFB330}" dt="2021-02-26T15:43:01.457" v="1264"/>
        <pc:sldMkLst>
          <pc:docMk/>
          <pc:sldMk cId="2444401622" sldId="257"/>
        </pc:sldMkLst>
        <pc:graphicFrameChg chg="modGraphic">
          <ac:chgData name="Frances Player" userId="S::fplayer@bma.org.uk::4cf65a3b-3c3d-4692-99b0-7ca08de4257d" providerId="AD" clId="Web-{A7E4A230-23A1-4AF8-8F3F-D98020BFB330}" dt="2021-02-26T15:43:01.457" v="1264"/>
          <ac:graphicFrameMkLst>
            <pc:docMk/>
            <pc:sldMk cId="2444401622" sldId="257"/>
            <ac:graphicFrameMk id="12" creationId="{FBF6124D-0464-4F0B-8542-675D3AFE3B40}"/>
          </ac:graphicFrameMkLst>
        </pc:graphicFrameChg>
      </pc:sldChg>
      <pc:sldChg chg="modNotes">
        <pc:chgData name="Frances Player" userId="S::fplayer@bma.org.uk::4cf65a3b-3c3d-4692-99b0-7ca08de4257d" providerId="AD" clId="Web-{A7E4A230-23A1-4AF8-8F3F-D98020BFB330}" dt="2021-02-26T12:36:37.399" v="384"/>
        <pc:sldMkLst>
          <pc:docMk/>
          <pc:sldMk cId="1010998243" sldId="258"/>
        </pc:sldMkLst>
      </pc:sldChg>
      <pc:sldChg chg="modSp modNotes">
        <pc:chgData name="Frances Player" userId="S::fplayer@bma.org.uk::4cf65a3b-3c3d-4692-99b0-7ca08de4257d" providerId="AD" clId="Web-{A7E4A230-23A1-4AF8-8F3F-D98020BFB330}" dt="2021-02-26T13:56:52.255" v="712" actId="1076"/>
        <pc:sldMkLst>
          <pc:docMk/>
          <pc:sldMk cId="1503161694" sldId="259"/>
        </pc:sldMkLst>
        <pc:spChg chg="mod">
          <ac:chgData name="Frances Player" userId="S::fplayer@bma.org.uk::4cf65a3b-3c3d-4692-99b0-7ca08de4257d" providerId="AD" clId="Web-{A7E4A230-23A1-4AF8-8F3F-D98020BFB330}" dt="2021-02-26T13:56:52.255" v="712" actId="1076"/>
          <ac:spMkLst>
            <pc:docMk/>
            <pc:sldMk cId="1503161694" sldId="259"/>
            <ac:spMk id="7" creationId="{D0BB2D5C-C28C-401D-871F-F1DF9336ADC0}"/>
          </ac:spMkLst>
        </pc:spChg>
      </pc:sldChg>
      <pc:sldChg chg="modSp modNotes">
        <pc:chgData name="Frances Player" userId="S::fplayer@bma.org.uk::4cf65a3b-3c3d-4692-99b0-7ca08de4257d" providerId="AD" clId="Web-{A7E4A230-23A1-4AF8-8F3F-D98020BFB330}" dt="2021-02-26T12:45:27.114" v="471"/>
        <pc:sldMkLst>
          <pc:docMk/>
          <pc:sldMk cId="2264740456" sldId="260"/>
        </pc:sldMkLst>
        <pc:spChg chg="mod">
          <ac:chgData name="Frances Player" userId="S::fplayer@bma.org.uk::4cf65a3b-3c3d-4692-99b0-7ca08de4257d" providerId="AD" clId="Web-{A7E4A230-23A1-4AF8-8F3F-D98020BFB330}" dt="2021-02-26T12:45:25.817" v="467" actId="20577"/>
          <ac:spMkLst>
            <pc:docMk/>
            <pc:sldMk cId="2264740456" sldId="260"/>
            <ac:spMk id="7" creationId="{7EF88485-D120-4D12-A146-5AC695C41CF8}"/>
          </ac:spMkLst>
        </pc:spChg>
      </pc:sldChg>
      <pc:sldChg chg="modSp modNotes">
        <pc:chgData name="Frances Player" userId="S::fplayer@bma.org.uk::4cf65a3b-3c3d-4692-99b0-7ca08de4257d" providerId="AD" clId="Web-{A7E4A230-23A1-4AF8-8F3F-D98020BFB330}" dt="2021-02-26T12:36:46.368" v="388"/>
        <pc:sldMkLst>
          <pc:docMk/>
          <pc:sldMk cId="193163363" sldId="261"/>
        </pc:sldMkLst>
        <pc:spChg chg="mod">
          <ac:chgData name="Frances Player" userId="S::fplayer@bma.org.uk::4cf65a3b-3c3d-4692-99b0-7ca08de4257d" providerId="AD" clId="Web-{A7E4A230-23A1-4AF8-8F3F-D98020BFB330}" dt="2021-02-26T12:28:45.841" v="310" actId="20577"/>
          <ac:spMkLst>
            <pc:docMk/>
            <pc:sldMk cId="193163363" sldId="261"/>
            <ac:spMk id="5" creationId="{FCB8D736-5FD1-475C-A1FE-C09E1118E2FB}"/>
          </ac:spMkLst>
        </pc:spChg>
      </pc:sldChg>
      <pc:sldChg chg="modSp modNotes">
        <pc:chgData name="Frances Player" userId="S::fplayer@bma.org.uk::4cf65a3b-3c3d-4692-99b0-7ca08de4257d" providerId="AD" clId="Web-{A7E4A230-23A1-4AF8-8F3F-D98020BFB330}" dt="2021-02-26T12:50:04.292" v="478"/>
        <pc:sldMkLst>
          <pc:docMk/>
          <pc:sldMk cId="3951975164" sldId="263"/>
        </pc:sldMkLst>
        <pc:spChg chg="mod">
          <ac:chgData name="Frances Player" userId="S::fplayer@bma.org.uk::4cf65a3b-3c3d-4692-99b0-7ca08de4257d" providerId="AD" clId="Web-{A7E4A230-23A1-4AF8-8F3F-D98020BFB330}" dt="2021-02-26T12:30:46.625" v="350" actId="20577"/>
          <ac:spMkLst>
            <pc:docMk/>
            <pc:sldMk cId="3951975164" sldId="263"/>
            <ac:spMk id="5" creationId="{8F0432C2-E932-44CB-802B-CDFCA59D2246}"/>
          </ac:spMkLst>
        </pc:spChg>
      </pc:sldChg>
      <pc:sldChg chg="modSp modNotes">
        <pc:chgData name="Frances Player" userId="S::fplayer@bma.org.uk::4cf65a3b-3c3d-4692-99b0-7ca08de4257d" providerId="AD" clId="Web-{A7E4A230-23A1-4AF8-8F3F-D98020BFB330}" dt="2021-02-26T12:50:11.886" v="480"/>
        <pc:sldMkLst>
          <pc:docMk/>
          <pc:sldMk cId="1192411441" sldId="264"/>
        </pc:sldMkLst>
        <pc:spChg chg="mod">
          <ac:chgData name="Frances Player" userId="S::fplayer@bma.org.uk::4cf65a3b-3c3d-4692-99b0-7ca08de4257d" providerId="AD" clId="Web-{A7E4A230-23A1-4AF8-8F3F-D98020BFB330}" dt="2021-02-26T12:31:40.548" v="380" actId="20577"/>
          <ac:spMkLst>
            <pc:docMk/>
            <pc:sldMk cId="1192411441" sldId="264"/>
            <ac:spMk id="7" creationId="{F048DB6A-5F8F-4A78-906B-E21FD58E549E}"/>
          </ac:spMkLst>
        </pc:spChg>
      </pc:sldChg>
      <pc:sldChg chg="modSp modNotes">
        <pc:chgData name="Frances Player" userId="S::fplayer@bma.org.uk::4cf65a3b-3c3d-4692-99b0-7ca08de4257d" providerId="AD" clId="Web-{A7E4A230-23A1-4AF8-8F3F-D98020BFB330}" dt="2021-02-26T12:42:24.563" v="449"/>
        <pc:sldMkLst>
          <pc:docMk/>
          <pc:sldMk cId="2224957680" sldId="265"/>
        </pc:sldMkLst>
        <pc:spChg chg="mod">
          <ac:chgData name="Frances Player" userId="S::fplayer@bma.org.uk::4cf65a3b-3c3d-4692-99b0-7ca08de4257d" providerId="AD" clId="Web-{A7E4A230-23A1-4AF8-8F3F-D98020BFB330}" dt="2021-02-26T12:42:21.406" v="446" actId="20577"/>
          <ac:spMkLst>
            <pc:docMk/>
            <pc:sldMk cId="2224957680" sldId="265"/>
            <ac:spMk id="9" creationId="{EC3C1318-FD87-443C-9921-CBBE2E8F4731}"/>
          </ac:spMkLst>
        </pc:spChg>
      </pc:sldChg>
      <pc:sldChg chg="modSp modNotes">
        <pc:chgData name="Frances Player" userId="S::fplayer@bma.org.uk::4cf65a3b-3c3d-4692-99b0-7ca08de4257d" providerId="AD" clId="Web-{A7E4A230-23A1-4AF8-8F3F-D98020BFB330}" dt="2021-02-26T14:33:54.710" v="1258"/>
        <pc:sldMkLst>
          <pc:docMk/>
          <pc:sldMk cId="536602902" sldId="268"/>
        </pc:sldMkLst>
        <pc:spChg chg="mod">
          <ac:chgData name="Frances Player" userId="S::fplayer@bma.org.uk::4cf65a3b-3c3d-4692-99b0-7ca08de4257d" providerId="AD" clId="Web-{A7E4A230-23A1-4AF8-8F3F-D98020BFB330}" dt="2021-02-26T14:33:45.366" v="1255" actId="20577"/>
          <ac:spMkLst>
            <pc:docMk/>
            <pc:sldMk cId="536602902" sldId="268"/>
            <ac:spMk id="10" creationId="{5D86B5B1-A765-47AF-AA4B-5F813974690E}"/>
          </ac:spMkLst>
        </pc:spChg>
        <pc:picChg chg="mod">
          <ac:chgData name="Frances Player" userId="S::fplayer@bma.org.uk::4cf65a3b-3c3d-4692-99b0-7ca08de4257d" providerId="AD" clId="Web-{A7E4A230-23A1-4AF8-8F3F-D98020BFB330}" dt="2021-02-26T14:22:32.929" v="1129" actId="1076"/>
          <ac:picMkLst>
            <pc:docMk/>
            <pc:sldMk cId="536602902" sldId="268"/>
            <ac:picMk id="6" creationId="{7780EE41-E4A8-490C-9A1B-3C932B5AA549}"/>
          </ac:picMkLst>
        </pc:picChg>
      </pc:sldChg>
      <pc:sldChg chg="modNotes">
        <pc:chgData name="Frances Player" userId="S::fplayer@bma.org.uk::4cf65a3b-3c3d-4692-99b0-7ca08de4257d" providerId="AD" clId="Web-{A7E4A230-23A1-4AF8-8F3F-D98020BFB330}" dt="2021-02-26T14:04:37.078" v="900"/>
        <pc:sldMkLst>
          <pc:docMk/>
          <pc:sldMk cId="1421653556" sldId="269"/>
        </pc:sldMkLst>
      </pc:sldChg>
      <pc:sldChg chg="modNotes">
        <pc:chgData name="Frances Player" userId="S::fplayer@bma.org.uk::4cf65a3b-3c3d-4692-99b0-7ca08de4257d" providerId="AD" clId="Web-{A7E4A230-23A1-4AF8-8F3F-D98020BFB330}" dt="2021-02-26T14:04:46.922" v="902"/>
        <pc:sldMkLst>
          <pc:docMk/>
          <pc:sldMk cId="1294067090" sldId="270"/>
        </pc:sldMkLst>
      </pc:sldChg>
      <pc:sldChg chg="modSp modNotes">
        <pc:chgData name="Frances Player" userId="S::fplayer@bma.org.uk::4cf65a3b-3c3d-4692-99b0-7ca08de4257d" providerId="AD" clId="Web-{A7E4A230-23A1-4AF8-8F3F-D98020BFB330}" dt="2021-02-26T14:06:01.736" v="986" actId="20577"/>
        <pc:sldMkLst>
          <pc:docMk/>
          <pc:sldMk cId="1175981116" sldId="271"/>
        </pc:sldMkLst>
        <pc:spChg chg="mod">
          <ac:chgData name="Frances Player" userId="S::fplayer@bma.org.uk::4cf65a3b-3c3d-4692-99b0-7ca08de4257d" providerId="AD" clId="Web-{A7E4A230-23A1-4AF8-8F3F-D98020BFB330}" dt="2021-02-26T14:06:01.736" v="986" actId="20577"/>
          <ac:spMkLst>
            <pc:docMk/>
            <pc:sldMk cId="1175981116" sldId="271"/>
            <ac:spMk id="7" creationId="{A889C6EB-12A0-4BC7-B2B0-D9EA85D03457}"/>
          </ac:spMkLst>
        </pc:spChg>
      </pc:sldChg>
      <pc:sldChg chg="modSp modNotes">
        <pc:chgData name="Frances Player" userId="S::fplayer@bma.org.uk::4cf65a3b-3c3d-4692-99b0-7ca08de4257d" providerId="AD" clId="Web-{A7E4A230-23A1-4AF8-8F3F-D98020BFB330}" dt="2021-02-26T15:09:33.694" v="1262" actId="20577"/>
        <pc:sldMkLst>
          <pc:docMk/>
          <pc:sldMk cId="1534909215" sldId="272"/>
        </pc:sldMkLst>
        <pc:spChg chg="mod">
          <ac:chgData name="Frances Player" userId="S::fplayer@bma.org.uk::4cf65a3b-3c3d-4692-99b0-7ca08de4257d" providerId="AD" clId="Web-{A7E4A230-23A1-4AF8-8F3F-D98020BFB330}" dt="2021-02-26T15:09:33.694" v="1262" actId="20577"/>
          <ac:spMkLst>
            <pc:docMk/>
            <pc:sldMk cId="1534909215" sldId="272"/>
            <ac:spMk id="14" creationId="{6FC48777-1BE0-48C4-9C86-A3740844A1F4}"/>
          </ac:spMkLst>
        </pc:spChg>
      </pc:sldChg>
      <pc:sldChg chg="modSp modNotes">
        <pc:chgData name="Frances Player" userId="S::fplayer@bma.org.uk::4cf65a3b-3c3d-4692-99b0-7ca08de4257d" providerId="AD" clId="Web-{A7E4A230-23A1-4AF8-8F3F-D98020BFB330}" dt="2021-02-26T13:57:55.522" v="718"/>
        <pc:sldMkLst>
          <pc:docMk/>
          <pc:sldMk cId="1355758255" sldId="275"/>
        </pc:sldMkLst>
        <pc:spChg chg="mod">
          <ac:chgData name="Frances Player" userId="S::fplayer@bma.org.uk::4cf65a3b-3c3d-4692-99b0-7ca08de4257d" providerId="AD" clId="Web-{A7E4A230-23A1-4AF8-8F3F-D98020BFB330}" dt="2021-02-26T13:57:47.428" v="714" actId="20577"/>
          <ac:spMkLst>
            <pc:docMk/>
            <pc:sldMk cId="1355758255" sldId="275"/>
            <ac:spMk id="7" creationId="{58B4B8AD-5E88-4D61-B120-463FE2CEE20A}"/>
          </ac:spMkLst>
        </pc:spChg>
      </pc:sldChg>
      <pc:sldChg chg="modNotes">
        <pc:chgData name="Frances Player" userId="S::fplayer@bma.org.uk::4cf65a3b-3c3d-4692-99b0-7ca08de4257d" providerId="AD" clId="Web-{A7E4A230-23A1-4AF8-8F3F-D98020BFB330}" dt="2021-02-26T12:36:54.743" v="390"/>
        <pc:sldMkLst>
          <pc:docMk/>
          <pc:sldMk cId="2338310229" sldId="278"/>
        </pc:sldMkLst>
      </pc:sldChg>
      <pc:sldChg chg="modNotes">
        <pc:chgData name="Frances Player" userId="S::fplayer@bma.org.uk::4cf65a3b-3c3d-4692-99b0-7ca08de4257d" providerId="AD" clId="Web-{A7E4A230-23A1-4AF8-8F3F-D98020BFB330}" dt="2021-02-26T12:36:58.665" v="392"/>
        <pc:sldMkLst>
          <pc:docMk/>
          <pc:sldMk cId="1806226682" sldId="279"/>
        </pc:sldMkLst>
      </pc:sldChg>
    </pc:docChg>
  </pc:docChgLst>
  <pc:docChgLst>
    <pc:chgData name="Alanna Wurm" userId="S::awurm@bma.org.uk::71cb75d1-1fb1-482a-99e6-5e5d973f9738" providerId="AD" clId="Web-{6F904325-978C-9B65-191A-C29C8F70664C}"/>
    <pc:docChg chg="modSld">
      <pc:chgData name="Alanna Wurm" userId="S::awurm@bma.org.uk::71cb75d1-1fb1-482a-99e6-5e5d973f9738" providerId="AD" clId="Web-{6F904325-978C-9B65-191A-C29C8F70664C}" dt="2021-05-28T09:02:04.065" v="5" actId="20577"/>
      <pc:docMkLst>
        <pc:docMk/>
      </pc:docMkLst>
      <pc:sldChg chg="modSp">
        <pc:chgData name="Alanna Wurm" userId="S::awurm@bma.org.uk::71cb75d1-1fb1-482a-99e6-5e5d973f9738" providerId="AD" clId="Web-{6F904325-978C-9B65-191A-C29C8F70664C}" dt="2021-05-28T09:02:00.924" v="4" actId="20577"/>
        <pc:sldMkLst>
          <pc:docMk/>
          <pc:sldMk cId="2444401622" sldId="257"/>
        </pc:sldMkLst>
        <pc:spChg chg="mod">
          <ac:chgData name="Alanna Wurm" userId="S::awurm@bma.org.uk::71cb75d1-1fb1-482a-99e6-5e5d973f9738" providerId="AD" clId="Web-{6F904325-978C-9B65-191A-C29C8F70664C}" dt="2021-05-28T09:02:00.924" v="4" actId="20577"/>
          <ac:spMkLst>
            <pc:docMk/>
            <pc:sldMk cId="2444401622" sldId="257"/>
            <ac:spMk id="2" creationId="{67D83301-831A-4329-8456-37D3A4154436}"/>
          </ac:spMkLst>
        </pc:spChg>
      </pc:sldChg>
      <pc:sldChg chg="modSp">
        <pc:chgData name="Alanna Wurm" userId="S::awurm@bma.org.uk::71cb75d1-1fb1-482a-99e6-5e5d973f9738" providerId="AD" clId="Web-{6F904325-978C-9B65-191A-C29C8F70664C}" dt="2021-05-28T09:02:04.065" v="5" actId="20577"/>
        <pc:sldMkLst>
          <pc:docMk/>
          <pc:sldMk cId="1010998243" sldId="258"/>
        </pc:sldMkLst>
        <pc:spChg chg="mod">
          <ac:chgData name="Alanna Wurm" userId="S::awurm@bma.org.uk::71cb75d1-1fb1-482a-99e6-5e5d973f9738" providerId="AD" clId="Web-{6F904325-978C-9B65-191A-C29C8F70664C}" dt="2021-05-28T09:02:04.065" v="5" actId="20577"/>
          <ac:spMkLst>
            <pc:docMk/>
            <pc:sldMk cId="1010998243" sldId="258"/>
            <ac:spMk id="2" creationId="{70240DC9-5982-4B4B-9198-E913E545A66F}"/>
          </ac:spMkLst>
        </pc:spChg>
      </pc:sldChg>
      <pc:sldChg chg="modSp">
        <pc:chgData name="Alanna Wurm" userId="S::awurm@bma.org.uk::71cb75d1-1fb1-482a-99e6-5e5d973f9738" providerId="AD" clId="Web-{6F904325-978C-9B65-191A-C29C8F70664C}" dt="2021-05-28T09:01:27.424" v="1" actId="20577"/>
        <pc:sldMkLst>
          <pc:docMk/>
          <pc:sldMk cId="2009444173" sldId="274"/>
        </pc:sldMkLst>
        <pc:spChg chg="mod">
          <ac:chgData name="Alanna Wurm" userId="S::awurm@bma.org.uk::71cb75d1-1fb1-482a-99e6-5e5d973f9738" providerId="AD" clId="Web-{6F904325-978C-9B65-191A-C29C8F70664C}" dt="2021-05-28T09:01:27.424" v="1" actId="20577"/>
          <ac:spMkLst>
            <pc:docMk/>
            <pc:sldMk cId="2009444173" sldId="274"/>
            <ac:spMk id="5" creationId="{A04D9283-CBD9-431C-8E5D-E01D819BA24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thebma.sharepoint.com/teams/sites/Policy/phah/cas/Public%20documents/Cross%20function%20work/Covid%20work/Covid%20data%20updates%20for%20CN/National%20case%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thebma.sharepoint.com/teams/sites/Policy/phah/cas/Public%20documents/Cross%20function%20work/Covid%20work/Covid%20data%20updates%20for%20CN/COVID-19-weekly-announced-vaccinations-15-April-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thebma.sharepoint.com/teams/sites/Policy/phah/cas/Public%20documents/Cross%20function%20work/Covid%20work/Covid%20data%20updates%20for%20CN/Deaths%20time%20series%205%20March.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thebma.sharepoint.com/teams/sites/Policy/phah/cas/Public%20documents/Cross%20function%20work/Covid%20work/Covid%20data%20updates%20for%20CN/Scotland%20elective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'Cases by nation'!$Q$2</c:f>
              <c:strCache>
                <c:ptCount val="1"/>
                <c:pt idx="0">
                  <c:v>Scotland</c:v>
                </c:pt>
              </c:strCache>
            </c:strRef>
          </c:tx>
          <c:spPr>
            <a:ln w="28575" cap="rnd">
              <a:solidFill>
                <a:schemeClr val="accent1"/>
              </a:solidFill>
              <a:round/>
            </a:ln>
            <a:effectLst/>
          </c:spPr>
          <c:marker>
            <c:symbol val="none"/>
          </c:marker>
          <c:cat>
            <c:numRef>
              <c:f>'Cases by nation'!$P$279:$P$513</c:f>
              <c:numCache>
                <c:formatCode>m/d/yyyy</c:formatCode>
                <c:ptCount val="235"/>
                <c:pt idx="0">
                  <c:v>44136</c:v>
                </c:pt>
                <c:pt idx="1">
                  <c:v>44137</c:v>
                </c:pt>
                <c:pt idx="2">
                  <c:v>44138</c:v>
                </c:pt>
                <c:pt idx="3">
                  <c:v>44139</c:v>
                </c:pt>
                <c:pt idx="4">
                  <c:v>44140</c:v>
                </c:pt>
                <c:pt idx="5">
                  <c:v>44141</c:v>
                </c:pt>
                <c:pt idx="6">
                  <c:v>44142</c:v>
                </c:pt>
                <c:pt idx="7">
                  <c:v>44143</c:v>
                </c:pt>
                <c:pt idx="8">
                  <c:v>44144</c:v>
                </c:pt>
                <c:pt idx="9">
                  <c:v>44145</c:v>
                </c:pt>
                <c:pt idx="10">
                  <c:v>44146</c:v>
                </c:pt>
                <c:pt idx="11">
                  <c:v>44147</c:v>
                </c:pt>
                <c:pt idx="12">
                  <c:v>44148</c:v>
                </c:pt>
                <c:pt idx="13">
                  <c:v>44149</c:v>
                </c:pt>
                <c:pt idx="14">
                  <c:v>44150</c:v>
                </c:pt>
                <c:pt idx="15">
                  <c:v>44151</c:v>
                </c:pt>
                <c:pt idx="16">
                  <c:v>44152</c:v>
                </c:pt>
                <c:pt idx="17">
                  <c:v>44153</c:v>
                </c:pt>
                <c:pt idx="18">
                  <c:v>44154</c:v>
                </c:pt>
                <c:pt idx="19">
                  <c:v>44155</c:v>
                </c:pt>
                <c:pt idx="20">
                  <c:v>44156</c:v>
                </c:pt>
                <c:pt idx="21">
                  <c:v>44157</c:v>
                </c:pt>
                <c:pt idx="22">
                  <c:v>44158</c:v>
                </c:pt>
                <c:pt idx="23">
                  <c:v>44159</c:v>
                </c:pt>
                <c:pt idx="24">
                  <c:v>44160</c:v>
                </c:pt>
                <c:pt idx="25">
                  <c:v>44161</c:v>
                </c:pt>
                <c:pt idx="26">
                  <c:v>44162</c:v>
                </c:pt>
                <c:pt idx="27">
                  <c:v>44163</c:v>
                </c:pt>
                <c:pt idx="28">
                  <c:v>44164</c:v>
                </c:pt>
                <c:pt idx="29">
                  <c:v>44165</c:v>
                </c:pt>
                <c:pt idx="30">
                  <c:v>44166</c:v>
                </c:pt>
                <c:pt idx="31">
                  <c:v>44167</c:v>
                </c:pt>
                <c:pt idx="32">
                  <c:v>44168</c:v>
                </c:pt>
                <c:pt idx="33">
                  <c:v>44169</c:v>
                </c:pt>
                <c:pt idx="34">
                  <c:v>44170</c:v>
                </c:pt>
                <c:pt idx="35">
                  <c:v>44171</c:v>
                </c:pt>
                <c:pt idx="36">
                  <c:v>44172</c:v>
                </c:pt>
                <c:pt idx="37">
                  <c:v>44173</c:v>
                </c:pt>
                <c:pt idx="38">
                  <c:v>44174</c:v>
                </c:pt>
                <c:pt idx="39">
                  <c:v>44175</c:v>
                </c:pt>
                <c:pt idx="40">
                  <c:v>44176</c:v>
                </c:pt>
                <c:pt idx="41">
                  <c:v>44177</c:v>
                </c:pt>
                <c:pt idx="42">
                  <c:v>44178</c:v>
                </c:pt>
                <c:pt idx="43">
                  <c:v>44179</c:v>
                </c:pt>
                <c:pt idx="44">
                  <c:v>44180</c:v>
                </c:pt>
                <c:pt idx="45">
                  <c:v>44181</c:v>
                </c:pt>
                <c:pt idx="46">
                  <c:v>44182</c:v>
                </c:pt>
                <c:pt idx="47">
                  <c:v>44183</c:v>
                </c:pt>
                <c:pt idx="48">
                  <c:v>44184</c:v>
                </c:pt>
                <c:pt idx="49">
                  <c:v>44185</c:v>
                </c:pt>
                <c:pt idx="50">
                  <c:v>44186</c:v>
                </c:pt>
                <c:pt idx="51">
                  <c:v>44187</c:v>
                </c:pt>
                <c:pt idx="52">
                  <c:v>44188</c:v>
                </c:pt>
                <c:pt idx="53">
                  <c:v>44189</c:v>
                </c:pt>
                <c:pt idx="54">
                  <c:v>44190</c:v>
                </c:pt>
                <c:pt idx="55">
                  <c:v>44191</c:v>
                </c:pt>
                <c:pt idx="56">
                  <c:v>44192</c:v>
                </c:pt>
                <c:pt idx="57">
                  <c:v>44193</c:v>
                </c:pt>
                <c:pt idx="58">
                  <c:v>44194</c:v>
                </c:pt>
                <c:pt idx="59">
                  <c:v>44195</c:v>
                </c:pt>
                <c:pt idx="60">
                  <c:v>44196</c:v>
                </c:pt>
                <c:pt idx="61">
                  <c:v>44197</c:v>
                </c:pt>
                <c:pt idx="62">
                  <c:v>44198</c:v>
                </c:pt>
                <c:pt idx="63">
                  <c:v>44199</c:v>
                </c:pt>
                <c:pt idx="64">
                  <c:v>44200</c:v>
                </c:pt>
                <c:pt idx="65">
                  <c:v>44201</c:v>
                </c:pt>
                <c:pt idx="66">
                  <c:v>44202</c:v>
                </c:pt>
                <c:pt idx="67">
                  <c:v>44203</c:v>
                </c:pt>
                <c:pt idx="68">
                  <c:v>44204</c:v>
                </c:pt>
                <c:pt idx="69">
                  <c:v>44205</c:v>
                </c:pt>
                <c:pt idx="70">
                  <c:v>44206</c:v>
                </c:pt>
                <c:pt idx="71">
                  <c:v>44207</c:v>
                </c:pt>
                <c:pt idx="72">
                  <c:v>44208</c:v>
                </c:pt>
                <c:pt idx="73">
                  <c:v>44209</c:v>
                </c:pt>
                <c:pt idx="74">
                  <c:v>44210</c:v>
                </c:pt>
                <c:pt idx="75">
                  <c:v>44211</c:v>
                </c:pt>
                <c:pt idx="76">
                  <c:v>44212</c:v>
                </c:pt>
                <c:pt idx="77">
                  <c:v>44213</c:v>
                </c:pt>
                <c:pt idx="78">
                  <c:v>44214</c:v>
                </c:pt>
                <c:pt idx="79">
                  <c:v>44215</c:v>
                </c:pt>
                <c:pt idx="80">
                  <c:v>44216</c:v>
                </c:pt>
                <c:pt idx="81">
                  <c:v>44217</c:v>
                </c:pt>
                <c:pt idx="82">
                  <c:v>44218</c:v>
                </c:pt>
                <c:pt idx="83">
                  <c:v>44219</c:v>
                </c:pt>
                <c:pt idx="84">
                  <c:v>44220</c:v>
                </c:pt>
                <c:pt idx="85">
                  <c:v>44221</c:v>
                </c:pt>
                <c:pt idx="86">
                  <c:v>44222</c:v>
                </c:pt>
                <c:pt idx="87">
                  <c:v>44223</c:v>
                </c:pt>
                <c:pt idx="88">
                  <c:v>44224</c:v>
                </c:pt>
                <c:pt idx="89">
                  <c:v>44225</c:v>
                </c:pt>
                <c:pt idx="90">
                  <c:v>44226</c:v>
                </c:pt>
                <c:pt idx="91">
                  <c:v>44227</c:v>
                </c:pt>
                <c:pt idx="92">
                  <c:v>44228</c:v>
                </c:pt>
                <c:pt idx="93">
                  <c:v>44229</c:v>
                </c:pt>
                <c:pt idx="94">
                  <c:v>44230</c:v>
                </c:pt>
                <c:pt idx="95">
                  <c:v>44231</c:v>
                </c:pt>
                <c:pt idx="96">
                  <c:v>44232</c:v>
                </c:pt>
                <c:pt idx="97">
                  <c:v>44233</c:v>
                </c:pt>
                <c:pt idx="98">
                  <c:v>44234</c:v>
                </c:pt>
                <c:pt idx="99">
                  <c:v>44235</c:v>
                </c:pt>
                <c:pt idx="100">
                  <c:v>44236</c:v>
                </c:pt>
                <c:pt idx="101">
                  <c:v>44237</c:v>
                </c:pt>
                <c:pt idx="102">
                  <c:v>44238</c:v>
                </c:pt>
                <c:pt idx="103">
                  <c:v>44239</c:v>
                </c:pt>
                <c:pt idx="104">
                  <c:v>44240</c:v>
                </c:pt>
                <c:pt idx="105">
                  <c:v>44241</c:v>
                </c:pt>
                <c:pt idx="106">
                  <c:v>44242</c:v>
                </c:pt>
                <c:pt idx="107">
                  <c:v>44243</c:v>
                </c:pt>
                <c:pt idx="108">
                  <c:v>44244</c:v>
                </c:pt>
                <c:pt idx="109">
                  <c:v>44245</c:v>
                </c:pt>
                <c:pt idx="110">
                  <c:v>44246</c:v>
                </c:pt>
                <c:pt idx="111">
                  <c:v>44247</c:v>
                </c:pt>
                <c:pt idx="112">
                  <c:v>44248</c:v>
                </c:pt>
                <c:pt idx="113">
                  <c:v>44249</c:v>
                </c:pt>
                <c:pt idx="114">
                  <c:v>44250</c:v>
                </c:pt>
                <c:pt idx="115">
                  <c:v>44251</c:v>
                </c:pt>
                <c:pt idx="116">
                  <c:v>44252</c:v>
                </c:pt>
                <c:pt idx="117">
                  <c:v>44253</c:v>
                </c:pt>
                <c:pt idx="118">
                  <c:v>44254</c:v>
                </c:pt>
                <c:pt idx="119">
                  <c:v>44255</c:v>
                </c:pt>
                <c:pt idx="120">
                  <c:v>44256</c:v>
                </c:pt>
                <c:pt idx="121">
                  <c:v>44257</c:v>
                </c:pt>
                <c:pt idx="122">
                  <c:v>44258</c:v>
                </c:pt>
                <c:pt idx="123">
                  <c:v>44259</c:v>
                </c:pt>
                <c:pt idx="124">
                  <c:v>44260</c:v>
                </c:pt>
                <c:pt idx="125">
                  <c:v>44261</c:v>
                </c:pt>
                <c:pt idx="126">
                  <c:v>44262</c:v>
                </c:pt>
                <c:pt idx="127">
                  <c:v>44263</c:v>
                </c:pt>
                <c:pt idx="128">
                  <c:v>44264</c:v>
                </c:pt>
                <c:pt idx="129">
                  <c:v>44265</c:v>
                </c:pt>
                <c:pt idx="130">
                  <c:v>44266</c:v>
                </c:pt>
                <c:pt idx="131">
                  <c:v>44267</c:v>
                </c:pt>
                <c:pt idx="132">
                  <c:v>44268</c:v>
                </c:pt>
                <c:pt idx="133">
                  <c:v>44269</c:v>
                </c:pt>
                <c:pt idx="134">
                  <c:v>44270</c:v>
                </c:pt>
                <c:pt idx="135">
                  <c:v>44271</c:v>
                </c:pt>
                <c:pt idx="136">
                  <c:v>44272</c:v>
                </c:pt>
                <c:pt idx="137">
                  <c:v>44273</c:v>
                </c:pt>
                <c:pt idx="138">
                  <c:v>44274</c:v>
                </c:pt>
                <c:pt idx="139">
                  <c:v>44275</c:v>
                </c:pt>
                <c:pt idx="140">
                  <c:v>44276</c:v>
                </c:pt>
                <c:pt idx="141">
                  <c:v>44277</c:v>
                </c:pt>
                <c:pt idx="142">
                  <c:v>44278</c:v>
                </c:pt>
                <c:pt idx="143">
                  <c:v>44279</c:v>
                </c:pt>
                <c:pt idx="144">
                  <c:v>44280</c:v>
                </c:pt>
                <c:pt idx="145">
                  <c:v>44281</c:v>
                </c:pt>
                <c:pt idx="146">
                  <c:v>44282</c:v>
                </c:pt>
                <c:pt idx="147">
                  <c:v>44283</c:v>
                </c:pt>
                <c:pt idx="148">
                  <c:v>44284</c:v>
                </c:pt>
                <c:pt idx="149">
                  <c:v>44285</c:v>
                </c:pt>
                <c:pt idx="150">
                  <c:v>44286</c:v>
                </c:pt>
                <c:pt idx="151">
                  <c:v>44287</c:v>
                </c:pt>
                <c:pt idx="152">
                  <c:v>44288</c:v>
                </c:pt>
                <c:pt idx="153">
                  <c:v>44289</c:v>
                </c:pt>
                <c:pt idx="154">
                  <c:v>44290</c:v>
                </c:pt>
                <c:pt idx="155">
                  <c:v>44291</c:v>
                </c:pt>
                <c:pt idx="156">
                  <c:v>44292</c:v>
                </c:pt>
                <c:pt idx="157">
                  <c:v>44293</c:v>
                </c:pt>
                <c:pt idx="158">
                  <c:v>44294</c:v>
                </c:pt>
                <c:pt idx="159">
                  <c:v>44295</c:v>
                </c:pt>
                <c:pt idx="160">
                  <c:v>44296</c:v>
                </c:pt>
                <c:pt idx="161">
                  <c:v>44297</c:v>
                </c:pt>
                <c:pt idx="162">
                  <c:v>44298</c:v>
                </c:pt>
                <c:pt idx="163">
                  <c:v>44299</c:v>
                </c:pt>
                <c:pt idx="164">
                  <c:v>44300</c:v>
                </c:pt>
                <c:pt idx="165">
                  <c:v>44301</c:v>
                </c:pt>
                <c:pt idx="166">
                  <c:v>44302</c:v>
                </c:pt>
                <c:pt idx="167">
                  <c:v>44303</c:v>
                </c:pt>
                <c:pt idx="168">
                  <c:v>44304</c:v>
                </c:pt>
                <c:pt idx="169">
                  <c:v>44305</c:v>
                </c:pt>
                <c:pt idx="170">
                  <c:v>44306</c:v>
                </c:pt>
                <c:pt idx="171">
                  <c:v>44307</c:v>
                </c:pt>
                <c:pt idx="172">
                  <c:v>44308</c:v>
                </c:pt>
                <c:pt idx="173">
                  <c:v>44309</c:v>
                </c:pt>
                <c:pt idx="174">
                  <c:v>44310</c:v>
                </c:pt>
                <c:pt idx="175">
                  <c:v>44311</c:v>
                </c:pt>
                <c:pt idx="176">
                  <c:v>44312</c:v>
                </c:pt>
                <c:pt idx="177">
                  <c:v>44313</c:v>
                </c:pt>
                <c:pt idx="178">
                  <c:v>44314</c:v>
                </c:pt>
                <c:pt idx="179">
                  <c:v>44315</c:v>
                </c:pt>
                <c:pt idx="180">
                  <c:v>44316</c:v>
                </c:pt>
                <c:pt idx="181">
                  <c:v>44317</c:v>
                </c:pt>
                <c:pt idx="182">
                  <c:v>44318</c:v>
                </c:pt>
                <c:pt idx="183">
                  <c:v>44319</c:v>
                </c:pt>
                <c:pt idx="184">
                  <c:v>44320</c:v>
                </c:pt>
                <c:pt idx="185">
                  <c:v>44321</c:v>
                </c:pt>
                <c:pt idx="186">
                  <c:v>44322</c:v>
                </c:pt>
                <c:pt idx="187">
                  <c:v>44323</c:v>
                </c:pt>
                <c:pt idx="188">
                  <c:v>44324</c:v>
                </c:pt>
                <c:pt idx="189">
                  <c:v>44325</c:v>
                </c:pt>
                <c:pt idx="190">
                  <c:v>44326</c:v>
                </c:pt>
                <c:pt idx="191">
                  <c:v>44327</c:v>
                </c:pt>
                <c:pt idx="192">
                  <c:v>44328</c:v>
                </c:pt>
                <c:pt idx="193">
                  <c:v>44329</c:v>
                </c:pt>
                <c:pt idx="194">
                  <c:v>44330</c:v>
                </c:pt>
                <c:pt idx="195">
                  <c:v>44331</c:v>
                </c:pt>
                <c:pt idx="196">
                  <c:v>44332</c:v>
                </c:pt>
                <c:pt idx="197">
                  <c:v>44333</c:v>
                </c:pt>
                <c:pt idx="198">
                  <c:v>44334</c:v>
                </c:pt>
                <c:pt idx="199">
                  <c:v>44335</c:v>
                </c:pt>
                <c:pt idx="200">
                  <c:v>44336</c:v>
                </c:pt>
                <c:pt idx="201">
                  <c:v>44337</c:v>
                </c:pt>
                <c:pt idx="202">
                  <c:v>44338</c:v>
                </c:pt>
                <c:pt idx="203">
                  <c:v>44339</c:v>
                </c:pt>
                <c:pt idx="204">
                  <c:v>44340</c:v>
                </c:pt>
                <c:pt idx="205">
                  <c:v>44341</c:v>
                </c:pt>
                <c:pt idx="206">
                  <c:v>44342</c:v>
                </c:pt>
                <c:pt idx="207">
                  <c:v>44343</c:v>
                </c:pt>
                <c:pt idx="208">
                  <c:v>44344</c:v>
                </c:pt>
                <c:pt idx="209">
                  <c:v>44345</c:v>
                </c:pt>
                <c:pt idx="210">
                  <c:v>44346</c:v>
                </c:pt>
                <c:pt idx="211">
                  <c:v>44347</c:v>
                </c:pt>
                <c:pt idx="212">
                  <c:v>44348</c:v>
                </c:pt>
                <c:pt idx="213">
                  <c:v>44349</c:v>
                </c:pt>
                <c:pt idx="214">
                  <c:v>44350</c:v>
                </c:pt>
                <c:pt idx="215">
                  <c:v>44351</c:v>
                </c:pt>
                <c:pt idx="216">
                  <c:v>44352</c:v>
                </c:pt>
                <c:pt idx="217">
                  <c:v>44353</c:v>
                </c:pt>
                <c:pt idx="218">
                  <c:v>44354</c:v>
                </c:pt>
                <c:pt idx="219">
                  <c:v>44355</c:v>
                </c:pt>
                <c:pt idx="220">
                  <c:v>44356</c:v>
                </c:pt>
                <c:pt idx="221">
                  <c:v>44357</c:v>
                </c:pt>
                <c:pt idx="222">
                  <c:v>44358</c:v>
                </c:pt>
                <c:pt idx="223">
                  <c:v>44359</c:v>
                </c:pt>
                <c:pt idx="224">
                  <c:v>44360</c:v>
                </c:pt>
                <c:pt idx="225">
                  <c:v>44361</c:v>
                </c:pt>
                <c:pt idx="226">
                  <c:v>44362</c:v>
                </c:pt>
                <c:pt idx="227">
                  <c:v>44363</c:v>
                </c:pt>
                <c:pt idx="228">
                  <c:v>44364</c:v>
                </c:pt>
                <c:pt idx="229">
                  <c:v>44365</c:v>
                </c:pt>
                <c:pt idx="230">
                  <c:v>44366</c:v>
                </c:pt>
                <c:pt idx="231">
                  <c:v>44367</c:v>
                </c:pt>
                <c:pt idx="232">
                  <c:v>44368</c:v>
                </c:pt>
                <c:pt idx="233">
                  <c:v>44369</c:v>
                </c:pt>
                <c:pt idx="234">
                  <c:v>44370</c:v>
                </c:pt>
              </c:numCache>
            </c:numRef>
          </c:cat>
          <c:val>
            <c:numRef>
              <c:f>'Cases by nation'!$Q$279:$Q$513</c:f>
              <c:numCache>
                <c:formatCode>General</c:formatCode>
                <c:ptCount val="235"/>
                <c:pt idx="0">
                  <c:v>143.70435451100983</c:v>
                </c:pt>
                <c:pt idx="1">
                  <c:v>146.1387805904856</c:v>
                </c:pt>
                <c:pt idx="2">
                  <c:v>147.67631285120714</c:v>
                </c:pt>
                <c:pt idx="3">
                  <c:v>148.31695129317444</c:v>
                </c:pt>
                <c:pt idx="4">
                  <c:v>151.95943843464573</c:v>
                </c:pt>
                <c:pt idx="5">
                  <c:v>152.67329269855216</c:v>
                </c:pt>
                <c:pt idx="6">
                  <c:v>154.5769040689693</c:v>
                </c:pt>
                <c:pt idx="7">
                  <c:v>152.81972434243039</c:v>
                </c:pt>
                <c:pt idx="8">
                  <c:v>149.47010048871562</c:v>
                </c:pt>
                <c:pt idx="9">
                  <c:v>147.56648911829845</c:v>
                </c:pt>
                <c:pt idx="10">
                  <c:v>146.59637947760513</c:v>
                </c:pt>
                <c:pt idx="11">
                  <c:v>144.72937601815752</c:v>
                </c:pt>
                <c:pt idx="12">
                  <c:v>143.24675562389032</c:v>
                </c:pt>
                <c:pt idx="13">
                  <c:v>144.52803250782495</c:v>
                </c:pt>
                <c:pt idx="14">
                  <c:v>143.41149122325334</c:v>
                </c:pt>
                <c:pt idx="15">
                  <c:v>143.10032398001209</c:v>
                </c:pt>
                <c:pt idx="16">
                  <c:v>141.8922629180166</c:v>
                </c:pt>
                <c:pt idx="17">
                  <c:v>139.45783683854083</c:v>
                </c:pt>
                <c:pt idx="18">
                  <c:v>135.57739827576739</c:v>
                </c:pt>
                <c:pt idx="19">
                  <c:v>131.97151904526569</c:v>
                </c:pt>
                <c:pt idx="20">
                  <c:v>129.15270990060952</c:v>
                </c:pt>
                <c:pt idx="21">
                  <c:v>127.17588270825324</c:v>
                </c:pt>
                <c:pt idx="22">
                  <c:v>125.03431991653397</c:v>
                </c:pt>
                <c:pt idx="23">
                  <c:v>120.78780224406495</c:v>
                </c:pt>
                <c:pt idx="24">
                  <c:v>117.40157047938061</c:v>
                </c:pt>
                <c:pt idx="25">
                  <c:v>114.1434664030897</c:v>
                </c:pt>
                <c:pt idx="26">
                  <c:v>111.8371680120074</c:v>
                </c:pt>
                <c:pt idx="27">
                  <c:v>108.32280855892959</c:v>
                </c:pt>
                <c:pt idx="28">
                  <c:v>105.52230336975822</c:v>
                </c:pt>
                <c:pt idx="29">
                  <c:v>102.0994636941043</c:v>
                </c:pt>
                <c:pt idx="30">
                  <c:v>100.96461845404791</c:v>
                </c:pt>
                <c:pt idx="31">
                  <c:v>101.29408965277396</c:v>
                </c:pt>
                <c:pt idx="32">
                  <c:v>101.34900151922831</c:v>
                </c:pt>
                <c:pt idx="33">
                  <c:v>99.683341570113299</c:v>
                </c:pt>
                <c:pt idx="34">
                  <c:v>101.42221734116742</c:v>
                </c:pt>
                <c:pt idx="35">
                  <c:v>103.05126937931287</c:v>
                </c:pt>
                <c:pt idx="36">
                  <c:v>102.75840609155638</c:v>
                </c:pt>
                <c:pt idx="37">
                  <c:v>104.86336097230611</c:v>
                </c:pt>
                <c:pt idx="38">
                  <c:v>105.90668643493859</c:v>
                </c:pt>
                <c:pt idx="39">
                  <c:v>107.68217011696227</c:v>
                </c:pt>
                <c:pt idx="40">
                  <c:v>111.91038383394651</c:v>
                </c:pt>
                <c:pt idx="41">
                  <c:v>112.25815898815733</c:v>
                </c:pt>
                <c:pt idx="42">
                  <c:v>113.64925960500065</c:v>
                </c:pt>
                <c:pt idx="43">
                  <c:v>116.23011732835465</c:v>
                </c:pt>
                <c:pt idx="44">
                  <c:v>115.99216590705251</c:v>
                </c:pt>
                <c:pt idx="45">
                  <c:v>116.77923599289807</c:v>
                </c:pt>
                <c:pt idx="46">
                  <c:v>116.87075577032198</c:v>
                </c:pt>
                <c:pt idx="47">
                  <c:v>117.78595354456098</c:v>
                </c:pt>
                <c:pt idx="48">
                  <c:v>119.06723042849561</c:v>
                </c:pt>
                <c:pt idx="49">
                  <c:v>120.95253784342798</c:v>
                </c:pt>
                <c:pt idx="50">
                  <c:v>125.01601596104919</c:v>
                </c:pt>
                <c:pt idx="51">
                  <c:v>130.48889865099846</c:v>
                </c:pt>
                <c:pt idx="52">
                  <c:v>135.44927058737395</c:v>
                </c:pt>
                <c:pt idx="53">
                  <c:v>137.46270569069975</c:v>
                </c:pt>
                <c:pt idx="54">
                  <c:v>129.95808394193986</c:v>
                </c:pt>
                <c:pt idx="55">
                  <c:v>135.46757454285873</c:v>
                </c:pt>
                <c:pt idx="56">
                  <c:v>151.59335932495014</c:v>
                </c:pt>
                <c:pt idx="57">
                  <c:v>160.80024893379459</c:v>
                </c:pt>
                <c:pt idx="58">
                  <c:v>193.98532022770121</c:v>
                </c:pt>
                <c:pt idx="59">
                  <c:v>224.2051507330734</c:v>
                </c:pt>
                <c:pt idx="60">
                  <c:v>249.04361832592025</c:v>
                </c:pt>
                <c:pt idx="61">
                  <c:v>260.88627752457302</c:v>
                </c:pt>
                <c:pt idx="62">
                  <c:v>282.11886588691817</c:v>
                </c:pt>
                <c:pt idx="63">
                  <c:v>291.6003148280343</c:v>
                </c:pt>
                <c:pt idx="64">
                  <c:v>301.85052989951129</c:v>
                </c:pt>
                <c:pt idx="65">
                  <c:v>300.23978181685061</c:v>
                </c:pt>
                <c:pt idx="66">
                  <c:v>292.57042446872771</c:v>
                </c:pt>
                <c:pt idx="67">
                  <c:v>289.33062434792157</c:v>
                </c:pt>
                <c:pt idx="68">
                  <c:v>301.6308824336939</c:v>
                </c:pt>
                <c:pt idx="69">
                  <c:v>288.45203448465213</c:v>
                </c:pt>
                <c:pt idx="70">
                  <c:v>273.93699778522137</c:v>
                </c:pt>
                <c:pt idx="71">
                  <c:v>268.7386744275438</c:v>
                </c:pt>
                <c:pt idx="72">
                  <c:v>249.08022623688979</c:v>
                </c:pt>
                <c:pt idx="73">
                  <c:v>233.63168780773523</c:v>
                </c:pt>
                <c:pt idx="74">
                  <c:v>223.05200153753228</c:v>
                </c:pt>
                <c:pt idx="75">
                  <c:v>217.81707026888512</c:v>
                </c:pt>
                <c:pt idx="76">
                  <c:v>211.92319660278585</c:v>
                </c:pt>
                <c:pt idx="77">
                  <c:v>207.67667893031683</c:v>
                </c:pt>
                <c:pt idx="78">
                  <c:v>201.01403913385684</c:v>
                </c:pt>
                <c:pt idx="79">
                  <c:v>193.19825014185565</c:v>
                </c:pt>
                <c:pt idx="80">
                  <c:v>190.94686361722768</c:v>
                </c:pt>
                <c:pt idx="81">
                  <c:v>183.95475262204161</c:v>
                </c:pt>
                <c:pt idx="82">
                  <c:v>178.28052642175973</c:v>
                </c:pt>
                <c:pt idx="83">
                  <c:v>173.90588106089726</c:v>
                </c:pt>
                <c:pt idx="84">
                  <c:v>167.75575201801109</c:v>
                </c:pt>
                <c:pt idx="85">
                  <c:v>160.15961049182729</c:v>
                </c:pt>
                <c:pt idx="86">
                  <c:v>153.16749949664123</c:v>
                </c:pt>
                <c:pt idx="87">
                  <c:v>144.49142459685538</c:v>
                </c:pt>
                <c:pt idx="88">
                  <c:v>142.25834202771219</c:v>
                </c:pt>
                <c:pt idx="89">
                  <c:v>137.16984240294329</c:v>
                </c:pt>
                <c:pt idx="90">
                  <c:v>134.38764116925668</c:v>
                </c:pt>
                <c:pt idx="91">
                  <c:v>133.50905130598724</c:v>
                </c:pt>
                <c:pt idx="92">
                  <c:v>129.44557318836601</c:v>
                </c:pt>
                <c:pt idx="93">
                  <c:v>127.15757875276849</c:v>
                </c:pt>
                <c:pt idx="94">
                  <c:v>123.77134698808412</c:v>
                </c:pt>
                <c:pt idx="95">
                  <c:v>119.76278073691725</c:v>
                </c:pt>
                <c:pt idx="96">
                  <c:v>119.2685739388282</c:v>
                </c:pt>
                <c:pt idx="97">
                  <c:v>118.00560101037833</c:v>
                </c:pt>
                <c:pt idx="98">
                  <c:v>115.13187999926784</c:v>
                </c:pt>
                <c:pt idx="99">
                  <c:v>113.17335676239635</c:v>
                </c:pt>
                <c:pt idx="100">
                  <c:v>107.81029780535575</c:v>
                </c:pt>
                <c:pt idx="101">
                  <c:v>106.25446158914941</c:v>
                </c:pt>
                <c:pt idx="102">
                  <c:v>105.24774403748651</c:v>
                </c:pt>
                <c:pt idx="103">
                  <c:v>104.57049768454964</c:v>
                </c:pt>
                <c:pt idx="104">
                  <c:v>101.34900151922831</c:v>
                </c:pt>
                <c:pt idx="105">
                  <c:v>101.80660040634781</c:v>
                </c:pt>
                <c:pt idx="106">
                  <c:v>101.29408965277396</c:v>
                </c:pt>
                <c:pt idx="107">
                  <c:v>104.039682975491</c:v>
                </c:pt>
                <c:pt idx="108">
                  <c:v>103.7651236432193</c:v>
                </c:pt>
                <c:pt idx="109">
                  <c:v>104.35085021873226</c:v>
                </c:pt>
                <c:pt idx="110">
                  <c:v>104.16781066388445</c:v>
                </c:pt>
                <c:pt idx="111">
                  <c:v>106.34598136657333</c:v>
                </c:pt>
                <c:pt idx="112">
                  <c:v>105.04640052715392</c:v>
                </c:pt>
                <c:pt idx="113">
                  <c:v>101.84320831731738</c:v>
                </c:pt>
                <c:pt idx="114">
                  <c:v>98.017681620998303</c:v>
                </c:pt>
                <c:pt idx="115">
                  <c:v>95.674775318946416</c:v>
                </c:pt>
                <c:pt idx="116">
                  <c:v>91.117090403236148</c:v>
                </c:pt>
                <c:pt idx="117">
                  <c:v>84.344626873867441</c:v>
                </c:pt>
                <c:pt idx="118">
                  <c:v>79.841853824611491</c:v>
                </c:pt>
                <c:pt idx="119">
                  <c:v>76.437318104442369</c:v>
                </c:pt>
                <c:pt idx="120">
                  <c:v>71.971152966155984</c:v>
                </c:pt>
                <c:pt idx="121">
                  <c:v>68.694744934380324</c:v>
                </c:pt>
                <c:pt idx="122">
                  <c:v>64.942434060000366</c:v>
                </c:pt>
                <c:pt idx="123">
                  <c:v>63.642853220580967</c:v>
                </c:pt>
                <c:pt idx="124">
                  <c:v>62.599527757948493</c:v>
                </c:pt>
                <c:pt idx="125">
                  <c:v>63.77098090897443</c:v>
                </c:pt>
                <c:pt idx="126">
                  <c:v>63.93571650833745</c:v>
                </c:pt>
                <c:pt idx="127">
                  <c:v>64.704482638698224</c:v>
                </c:pt>
                <c:pt idx="128">
                  <c:v>67.175516629143559</c:v>
                </c:pt>
                <c:pt idx="129">
                  <c:v>69.536726886680214</c:v>
                </c:pt>
                <c:pt idx="130">
                  <c:v>71.458642212582134</c:v>
                </c:pt>
                <c:pt idx="131">
                  <c:v>73.673420826240559</c:v>
                </c:pt>
                <c:pt idx="132">
                  <c:v>73.417165449453634</c:v>
                </c:pt>
                <c:pt idx="133">
                  <c:v>73.618508959786212</c:v>
                </c:pt>
                <c:pt idx="134">
                  <c:v>75.467208463749017</c:v>
                </c:pt>
                <c:pt idx="135">
                  <c:v>73.966284113997034</c:v>
                </c:pt>
                <c:pt idx="136">
                  <c:v>73.508685226877532</c:v>
                </c:pt>
                <c:pt idx="137">
                  <c:v>71.476946168066917</c:v>
                </c:pt>
                <c:pt idx="138">
                  <c:v>70.726483993190925</c:v>
                </c:pt>
                <c:pt idx="139">
                  <c:v>70.598356304797463</c:v>
                </c:pt>
                <c:pt idx="140">
                  <c:v>70.946131459008299</c:v>
                </c:pt>
                <c:pt idx="141">
                  <c:v>70.818003770614837</c:v>
                </c:pt>
                <c:pt idx="142">
                  <c:v>71.422034301612584</c:v>
                </c:pt>
                <c:pt idx="143">
                  <c:v>70.342100928010538</c:v>
                </c:pt>
                <c:pt idx="144">
                  <c:v>70.689876082221375</c:v>
                </c:pt>
                <c:pt idx="145">
                  <c:v>69.463511064741098</c:v>
                </c:pt>
                <c:pt idx="146">
                  <c:v>68.218842091776025</c:v>
                </c:pt>
                <c:pt idx="147">
                  <c:v>66.26031885490454</c:v>
                </c:pt>
                <c:pt idx="148">
                  <c:v>63.221862244431023</c:v>
                </c:pt>
                <c:pt idx="149">
                  <c:v>59.378031592627174</c:v>
                </c:pt>
                <c:pt idx="150">
                  <c:v>56.669046180879683</c:v>
                </c:pt>
                <c:pt idx="151">
                  <c:v>53.795325169769185</c:v>
                </c:pt>
                <c:pt idx="152">
                  <c:v>51.452418867717313</c:v>
                </c:pt>
                <c:pt idx="153">
                  <c:v>49.438983764391487</c:v>
                </c:pt>
                <c:pt idx="154">
                  <c:v>47.535372393974335</c:v>
                </c:pt>
                <c:pt idx="155">
                  <c:v>43.453590320868344</c:v>
                </c:pt>
                <c:pt idx="156">
                  <c:v>42.73973605696191</c:v>
                </c:pt>
                <c:pt idx="157">
                  <c:v>40.689693042666519</c:v>
                </c:pt>
                <c:pt idx="158">
                  <c:v>38.273570918675524</c:v>
                </c:pt>
                <c:pt idx="159">
                  <c:v>36.754342613438766</c:v>
                </c:pt>
                <c:pt idx="160">
                  <c:v>35.820840883714972</c:v>
                </c:pt>
                <c:pt idx="161">
                  <c:v>35.01546684238464</c:v>
                </c:pt>
                <c:pt idx="162">
                  <c:v>34.319916533962989</c:v>
                </c:pt>
                <c:pt idx="163">
                  <c:v>32.581040762908863</c:v>
                </c:pt>
                <c:pt idx="164">
                  <c:v>31.318067834459029</c:v>
                </c:pt>
                <c:pt idx="165">
                  <c:v>29.780535573737485</c:v>
                </c:pt>
                <c:pt idx="166">
                  <c:v>28.975161532407153</c:v>
                </c:pt>
                <c:pt idx="167">
                  <c:v>28.535866600772426</c:v>
                </c:pt>
                <c:pt idx="168">
                  <c:v>27.858620247835557</c:v>
                </c:pt>
                <c:pt idx="169">
                  <c:v>27.96844398074424</c:v>
                </c:pt>
                <c:pt idx="170">
                  <c:v>27.602364871048636</c:v>
                </c:pt>
                <c:pt idx="171">
                  <c:v>28.041659802683359</c:v>
                </c:pt>
                <c:pt idx="172">
                  <c:v>28.627386378196331</c:v>
                </c:pt>
                <c:pt idx="173">
                  <c:v>27.986747936229019</c:v>
                </c:pt>
                <c:pt idx="174">
                  <c:v>26.943422473596545</c:v>
                </c:pt>
                <c:pt idx="175">
                  <c:v>25.808577233540166</c:v>
                </c:pt>
                <c:pt idx="176">
                  <c:v>24.58221221605989</c:v>
                </c:pt>
                <c:pt idx="177">
                  <c:v>23.75853421924478</c:v>
                </c:pt>
                <c:pt idx="178">
                  <c:v>23.008072044368788</c:v>
                </c:pt>
                <c:pt idx="179">
                  <c:v>21.983050537221093</c:v>
                </c:pt>
                <c:pt idx="180">
                  <c:v>21.726795160434172</c:v>
                </c:pt>
                <c:pt idx="181">
                  <c:v>21.379020006223346</c:v>
                </c:pt>
                <c:pt idx="182">
                  <c:v>21.562059561071148</c:v>
                </c:pt>
                <c:pt idx="183">
                  <c:v>20.97633298555818</c:v>
                </c:pt>
                <c:pt idx="184">
                  <c:v>21.012940896527738</c:v>
                </c:pt>
                <c:pt idx="185">
                  <c:v>21.507147694616805</c:v>
                </c:pt>
                <c:pt idx="186">
                  <c:v>22.31252173594714</c:v>
                </c:pt>
                <c:pt idx="187">
                  <c:v>22.806728534036207</c:v>
                </c:pt>
                <c:pt idx="188">
                  <c:v>23.850053996668681</c:v>
                </c:pt>
                <c:pt idx="189">
                  <c:v>25.497409990298902</c:v>
                </c:pt>
                <c:pt idx="190">
                  <c:v>28.499258689802868</c:v>
                </c:pt>
                <c:pt idx="191">
                  <c:v>30.091702816978753</c:v>
                </c:pt>
                <c:pt idx="192">
                  <c:v>31.482803433822049</c:v>
                </c:pt>
                <c:pt idx="193">
                  <c:v>33.203375249391392</c:v>
                </c:pt>
                <c:pt idx="194">
                  <c:v>34.869035198506396</c:v>
                </c:pt>
                <c:pt idx="195">
                  <c:v>35.69271319532151</c:v>
                </c:pt>
                <c:pt idx="196">
                  <c:v>36.058792305017114</c:v>
                </c:pt>
                <c:pt idx="197">
                  <c:v>36.699430746984426</c:v>
                </c:pt>
                <c:pt idx="198">
                  <c:v>39.097248915490638</c:v>
                </c:pt>
                <c:pt idx="199">
                  <c:v>41.202203796240369</c:v>
                </c:pt>
                <c:pt idx="200">
                  <c:v>42.501784635659767</c:v>
                </c:pt>
                <c:pt idx="201">
                  <c:v>43.801365475079166</c:v>
                </c:pt>
                <c:pt idx="202">
                  <c:v>45.027730492559442</c:v>
                </c:pt>
                <c:pt idx="203">
                  <c:v>46.748302308128785</c:v>
                </c:pt>
                <c:pt idx="204">
                  <c:v>49.182728387604563</c:v>
                </c:pt>
                <c:pt idx="205">
                  <c:v>50.775172514780444</c:v>
                </c:pt>
                <c:pt idx="206">
                  <c:v>54.710522944008204</c:v>
                </c:pt>
                <c:pt idx="207">
                  <c:v>57.840499331905626</c:v>
                </c:pt>
                <c:pt idx="208">
                  <c:v>61.28164296304432</c:v>
                </c:pt>
                <c:pt idx="209">
                  <c:v>63.899108597367892</c:v>
                </c:pt>
                <c:pt idx="210">
                  <c:v>66.974173118810981</c:v>
                </c:pt>
                <c:pt idx="211">
                  <c:v>69.353687331832404</c:v>
                </c:pt>
                <c:pt idx="212">
                  <c:v>74.680138377903461</c:v>
                </c:pt>
                <c:pt idx="213">
                  <c:v>80.995003020152652</c:v>
                </c:pt>
                <c:pt idx="214">
                  <c:v>88.389801036003888</c:v>
                </c:pt>
                <c:pt idx="215">
                  <c:v>93.496604616257571</c:v>
                </c:pt>
                <c:pt idx="216">
                  <c:v>96.626581004155</c:v>
                </c:pt>
                <c:pt idx="217">
                  <c:v>100.10433254626324</c:v>
                </c:pt>
                <c:pt idx="218">
                  <c:v>106.12633390075594</c:v>
                </c:pt>
                <c:pt idx="219">
                  <c:v>110.48267530613366</c:v>
                </c:pt>
                <c:pt idx="220">
                  <c:v>112.09342338879432</c:v>
                </c:pt>
                <c:pt idx="221">
                  <c:v>113.75908333790932</c:v>
                </c:pt>
                <c:pt idx="222">
                  <c:v>114.50954551278532</c:v>
                </c:pt>
                <c:pt idx="223">
                  <c:v>116.35824501674813</c:v>
                </c:pt>
                <c:pt idx="224">
                  <c:v>119.57974118206945</c:v>
                </c:pt>
                <c:pt idx="225">
                  <c:v>122.98427690223858</c:v>
                </c:pt>
                <c:pt idx="226">
                  <c:v>127.70669741731187</c:v>
                </c:pt>
                <c:pt idx="227">
                  <c:v>131.69695971299399</c:v>
                </c:pt>
                <c:pt idx="228">
                  <c:v>133.82021854922849</c:v>
                </c:pt>
                <c:pt idx="229">
                  <c:v>140.55607416762763</c:v>
                </c:pt>
                <c:pt idx="230">
                  <c:v>145.97404499112258</c:v>
                </c:pt>
                <c:pt idx="231">
                  <c:v>158.86002965240789</c:v>
                </c:pt>
                <c:pt idx="232">
                  <c:v>193.54602529606646</c:v>
                </c:pt>
                <c:pt idx="233">
                  <c:v>229.51329782365968</c:v>
                </c:pt>
                <c:pt idx="234">
                  <c:v>259.20231361997327</c:v>
                </c:pt>
              </c:numCache>
            </c:numRef>
          </c:val>
          <c:smooth val="0"/>
          <c:extLst>
            <c:ext xmlns:c16="http://schemas.microsoft.com/office/drawing/2014/chart" uri="{C3380CC4-5D6E-409C-BE32-E72D297353CC}">
              <c16:uniqueId val="{00000000-F7DF-48BA-AF82-6FC33D366BFF}"/>
            </c:ext>
          </c:extLst>
        </c:ser>
        <c:ser>
          <c:idx val="1"/>
          <c:order val="1"/>
          <c:tx>
            <c:strRef>
              <c:f>'Cases by nation'!$R$2</c:f>
              <c:strCache>
                <c:ptCount val="1"/>
                <c:pt idx="0">
                  <c:v>Wales</c:v>
                </c:pt>
              </c:strCache>
            </c:strRef>
          </c:tx>
          <c:spPr>
            <a:ln w="28575" cap="rnd">
              <a:solidFill>
                <a:schemeClr val="accent2"/>
              </a:solidFill>
              <a:round/>
            </a:ln>
            <a:effectLst/>
          </c:spPr>
          <c:marker>
            <c:symbol val="none"/>
          </c:marker>
          <c:cat>
            <c:numRef>
              <c:f>'Cases by nation'!$P$279:$P$513</c:f>
              <c:numCache>
                <c:formatCode>m/d/yyyy</c:formatCode>
                <c:ptCount val="235"/>
                <c:pt idx="0">
                  <c:v>44136</c:v>
                </c:pt>
                <c:pt idx="1">
                  <c:v>44137</c:v>
                </c:pt>
                <c:pt idx="2">
                  <c:v>44138</c:v>
                </c:pt>
                <c:pt idx="3">
                  <c:v>44139</c:v>
                </c:pt>
                <c:pt idx="4">
                  <c:v>44140</c:v>
                </c:pt>
                <c:pt idx="5">
                  <c:v>44141</c:v>
                </c:pt>
                <c:pt idx="6">
                  <c:v>44142</c:v>
                </c:pt>
                <c:pt idx="7">
                  <c:v>44143</c:v>
                </c:pt>
                <c:pt idx="8">
                  <c:v>44144</c:v>
                </c:pt>
                <c:pt idx="9">
                  <c:v>44145</c:v>
                </c:pt>
                <c:pt idx="10">
                  <c:v>44146</c:v>
                </c:pt>
                <c:pt idx="11">
                  <c:v>44147</c:v>
                </c:pt>
                <c:pt idx="12">
                  <c:v>44148</c:v>
                </c:pt>
                <c:pt idx="13">
                  <c:v>44149</c:v>
                </c:pt>
                <c:pt idx="14">
                  <c:v>44150</c:v>
                </c:pt>
                <c:pt idx="15">
                  <c:v>44151</c:v>
                </c:pt>
                <c:pt idx="16">
                  <c:v>44152</c:v>
                </c:pt>
                <c:pt idx="17">
                  <c:v>44153</c:v>
                </c:pt>
                <c:pt idx="18">
                  <c:v>44154</c:v>
                </c:pt>
                <c:pt idx="19">
                  <c:v>44155</c:v>
                </c:pt>
                <c:pt idx="20">
                  <c:v>44156</c:v>
                </c:pt>
                <c:pt idx="21">
                  <c:v>44157</c:v>
                </c:pt>
                <c:pt idx="22">
                  <c:v>44158</c:v>
                </c:pt>
                <c:pt idx="23">
                  <c:v>44159</c:v>
                </c:pt>
                <c:pt idx="24">
                  <c:v>44160</c:v>
                </c:pt>
                <c:pt idx="25">
                  <c:v>44161</c:v>
                </c:pt>
                <c:pt idx="26">
                  <c:v>44162</c:v>
                </c:pt>
                <c:pt idx="27">
                  <c:v>44163</c:v>
                </c:pt>
                <c:pt idx="28">
                  <c:v>44164</c:v>
                </c:pt>
                <c:pt idx="29">
                  <c:v>44165</c:v>
                </c:pt>
                <c:pt idx="30">
                  <c:v>44166</c:v>
                </c:pt>
                <c:pt idx="31">
                  <c:v>44167</c:v>
                </c:pt>
                <c:pt idx="32">
                  <c:v>44168</c:v>
                </c:pt>
                <c:pt idx="33">
                  <c:v>44169</c:v>
                </c:pt>
                <c:pt idx="34">
                  <c:v>44170</c:v>
                </c:pt>
                <c:pt idx="35">
                  <c:v>44171</c:v>
                </c:pt>
                <c:pt idx="36">
                  <c:v>44172</c:v>
                </c:pt>
                <c:pt idx="37">
                  <c:v>44173</c:v>
                </c:pt>
                <c:pt idx="38">
                  <c:v>44174</c:v>
                </c:pt>
                <c:pt idx="39">
                  <c:v>44175</c:v>
                </c:pt>
                <c:pt idx="40">
                  <c:v>44176</c:v>
                </c:pt>
                <c:pt idx="41">
                  <c:v>44177</c:v>
                </c:pt>
                <c:pt idx="42">
                  <c:v>44178</c:v>
                </c:pt>
                <c:pt idx="43">
                  <c:v>44179</c:v>
                </c:pt>
                <c:pt idx="44">
                  <c:v>44180</c:v>
                </c:pt>
                <c:pt idx="45">
                  <c:v>44181</c:v>
                </c:pt>
                <c:pt idx="46">
                  <c:v>44182</c:v>
                </c:pt>
                <c:pt idx="47">
                  <c:v>44183</c:v>
                </c:pt>
                <c:pt idx="48">
                  <c:v>44184</c:v>
                </c:pt>
                <c:pt idx="49">
                  <c:v>44185</c:v>
                </c:pt>
                <c:pt idx="50">
                  <c:v>44186</c:v>
                </c:pt>
                <c:pt idx="51">
                  <c:v>44187</c:v>
                </c:pt>
                <c:pt idx="52">
                  <c:v>44188</c:v>
                </c:pt>
                <c:pt idx="53">
                  <c:v>44189</c:v>
                </c:pt>
                <c:pt idx="54">
                  <c:v>44190</c:v>
                </c:pt>
                <c:pt idx="55">
                  <c:v>44191</c:v>
                </c:pt>
                <c:pt idx="56">
                  <c:v>44192</c:v>
                </c:pt>
                <c:pt idx="57">
                  <c:v>44193</c:v>
                </c:pt>
                <c:pt idx="58">
                  <c:v>44194</c:v>
                </c:pt>
                <c:pt idx="59">
                  <c:v>44195</c:v>
                </c:pt>
                <c:pt idx="60">
                  <c:v>44196</c:v>
                </c:pt>
                <c:pt idx="61">
                  <c:v>44197</c:v>
                </c:pt>
                <c:pt idx="62">
                  <c:v>44198</c:v>
                </c:pt>
                <c:pt idx="63">
                  <c:v>44199</c:v>
                </c:pt>
                <c:pt idx="64">
                  <c:v>44200</c:v>
                </c:pt>
                <c:pt idx="65">
                  <c:v>44201</c:v>
                </c:pt>
                <c:pt idx="66">
                  <c:v>44202</c:v>
                </c:pt>
                <c:pt idx="67">
                  <c:v>44203</c:v>
                </c:pt>
                <c:pt idx="68">
                  <c:v>44204</c:v>
                </c:pt>
                <c:pt idx="69">
                  <c:v>44205</c:v>
                </c:pt>
                <c:pt idx="70">
                  <c:v>44206</c:v>
                </c:pt>
                <c:pt idx="71">
                  <c:v>44207</c:v>
                </c:pt>
                <c:pt idx="72">
                  <c:v>44208</c:v>
                </c:pt>
                <c:pt idx="73">
                  <c:v>44209</c:v>
                </c:pt>
                <c:pt idx="74">
                  <c:v>44210</c:v>
                </c:pt>
                <c:pt idx="75">
                  <c:v>44211</c:v>
                </c:pt>
                <c:pt idx="76">
                  <c:v>44212</c:v>
                </c:pt>
                <c:pt idx="77">
                  <c:v>44213</c:v>
                </c:pt>
                <c:pt idx="78">
                  <c:v>44214</c:v>
                </c:pt>
                <c:pt idx="79">
                  <c:v>44215</c:v>
                </c:pt>
                <c:pt idx="80">
                  <c:v>44216</c:v>
                </c:pt>
                <c:pt idx="81">
                  <c:v>44217</c:v>
                </c:pt>
                <c:pt idx="82">
                  <c:v>44218</c:v>
                </c:pt>
                <c:pt idx="83">
                  <c:v>44219</c:v>
                </c:pt>
                <c:pt idx="84">
                  <c:v>44220</c:v>
                </c:pt>
                <c:pt idx="85">
                  <c:v>44221</c:v>
                </c:pt>
                <c:pt idx="86">
                  <c:v>44222</c:v>
                </c:pt>
                <c:pt idx="87">
                  <c:v>44223</c:v>
                </c:pt>
                <c:pt idx="88">
                  <c:v>44224</c:v>
                </c:pt>
                <c:pt idx="89">
                  <c:v>44225</c:v>
                </c:pt>
                <c:pt idx="90">
                  <c:v>44226</c:v>
                </c:pt>
                <c:pt idx="91">
                  <c:v>44227</c:v>
                </c:pt>
                <c:pt idx="92">
                  <c:v>44228</c:v>
                </c:pt>
                <c:pt idx="93">
                  <c:v>44229</c:v>
                </c:pt>
                <c:pt idx="94">
                  <c:v>44230</c:v>
                </c:pt>
                <c:pt idx="95">
                  <c:v>44231</c:v>
                </c:pt>
                <c:pt idx="96">
                  <c:v>44232</c:v>
                </c:pt>
                <c:pt idx="97">
                  <c:v>44233</c:v>
                </c:pt>
                <c:pt idx="98">
                  <c:v>44234</c:v>
                </c:pt>
                <c:pt idx="99">
                  <c:v>44235</c:v>
                </c:pt>
                <c:pt idx="100">
                  <c:v>44236</c:v>
                </c:pt>
                <c:pt idx="101">
                  <c:v>44237</c:v>
                </c:pt>
                <c:pt idx="102">
                  <c:v>44238</c:v>
                </c:pt>
                <c:pt idx="103">
                  <c:v>44239</c:v>
                </c:pt>
                <c:pt idx="104">
                  <c:v>44240</c:v>
                </c:pt>
                <c:pt idx="105">
                  <c:v>44241</c:v>
                </c:pt>
                <c:pt idx="106">
                  <c:v>44242</c:v>
                </c:pt>
                <c:pt idx="107">
                  <c:v>44243</c:v>
                </c:pt>
                <c:pt idx="108">
                  <c:v>44244</c:v>
                </c:pt>
                <c:pt idx="109">
                  <c:v>44245</c:v>
                </c:pt>
                <c:pt idx="110">
                  <c:v>44246</c:v>
                </c:pt>
                <c:pt idx="111">
                  <c:v>44247</c:v>
                </c:pt>
                <c:pt idx="112">
                  <c:v>44248</c:v>
                </c:pt>
                <c:pt idx="113">
                  <c:v>44249</c:v>
                </c:pt>
                <c:pt idx="114">
                  <c:v>44250</c:v>
                </c:pt>
                <c:pt idx="115">
                  <c:v>44251</c:v>
                </c:pt>
                <c:pt idx="116">
                  <c:v>44252</c:v>
                </c:pt>
                <c:pt idx="117">
                  <c:v>44253</c:v>
                </c:pt>
                <c:pt idx="118">
                  <c:v>44254</c:v>
                </c:pt>
                <c:pt idx="119">
                  <c:v>44255</c:v>
                </c:pt>
                <c:pt idx="120">
                  <c:v>44256</c:v>
                </c:pt>
                <c:pt idx="121">
                  <c:v>44257</c:v>
                </c:pt>
                <c:pt idx="122">
                  <c:v>44258</c:v>
                </c:pt>
                <c:pt idx="123">
                  <c:v>44259</c:v>
                </c:pt>
                <c:pt idx="124">
                  <c:v>44260</c:v>
                </c:pt>
                <c:pt idx="125">
                  <c:v>44261</c:v>
                </c:pt>
                <c:pt idx="126">
                  <c:v>44262</c:v>
                </c:pt>
                <c:pt idx="127">
                  <c:v>44263</c:v>
                </c:pt>
                <c:pt idx="128">
                  <c:v>44264</c:v>
                </c:pt>
                <c:pt idx="129">
                  <c:v>44265</c:v>
                </c:pt>
                <c:pt idx="130">
                  <c:v>44266</c:v>
                </c:pt>
                <c:pt idx="131">
                  <c:v>44267</c:v>
                </c:pt>
                <c:pt idx="132">
                  <c:v>44268</c:v>
                </c:pt>
                <c:pt idx="133">
                  <c:v>44269</c:v>
                </c:pt>
                <c:pt idx="134">
                  <c:v>44270</c:v>
                </c:pt>
                <c:pt idx="135">
                  <c:v>44271</c:v>
                </c:pt>
                <c:pt idx="136">
                  <c:v>44272</c:v>
                </c:pt>
                <c:pt idx="137">
                  <c:v>44273</c:v>
                </c:pt>
                <c:pt idx="138">
                  <c:v>44274</c:v>
                </c:pt>
                <c:pt idx="139">
                  <c:v>44275</c:v>
                </c:pt>
                <c:pt idx="140">
                  <c:v>44276</c:v>
                </c:pt>
                <c:pt idx="141">
                  <c:v>44277</c:v>
                </c:pt>
                <c:pt idx="142">
                  <c:v>44278</c:v>
                </c:pt>
                <c:pt idx="143">
                  <c:v>44279</c:v>
                </c:pt>
                <c:pt idx="144">
                  <c:v>44280</c:v>
                </c:pt>
                <c:pt idx="145">
                  <c:v>44281</c:v>
                </c:pt>
                <c:pt idx="146">
                  <c:v>44282</c:v>
                </c:pt>
                <c:pt idx="147">
                  <c:v>44283</c:v>
                </c:pt>
                <c:pt idx="148">
                  <c:v>44284</c:v>
                </c:pt>
                <c:pt idx="149">
                  <c:v>44285</c:v>
                </c:pt>
                <c:pt idx="150">
                  <c:v>44286</c:v>
                </c:pt>
                <c:pt idx="151">
                  <c:v>44287</c:v>
                </c:pt>
                <c:pt idx="152">
                  <c:v>44288</c:v>
                </c:pt>
                <c:pt idx="153">
                  <c:v>44289</c:v>
                </c:pt>
                <c:pt idx="154">
                  <c:v>44290</c:v>
                </c:pt>
                <c:pt idx="155">
                  <c:v>44291</c:v>
                </c:pt>
                <c:pt idx="156">
                  <c:v>44292</c:v>
                </c:pt>
                <c:pt idx="157">
                  <c:v>44293</c:v>
                </c:pt>
                <c:pt idx="158">
                  <c:v>44294</c:v>
                </c:pt>
                <c:pt idx="159">
                  <c:v>44295</c:v>
                </c:pt>
                <c:pt idx="160">
                  <c:v>44296</c:v>
                </c:pt>
                <c:pt idx="161">
                  <c:v>44297</c:v>
                </c:pt>
                <c:pt idx="162">
                  <c:v>44298</c:v>
                </c:pt>
                <c:pt idx="163">
                  <c:v>44299</c:v>
                </c:pt>
                <c:pt idx="164">
                  <c:v>44300</c:v>
                </c:pt>
                <c:pt idx="165">
                  <c:v>44301</c:v>
                </c:pt>
                <c:pt idx="166">
                  <c:v>44302</c:v>
                </c:pt>
                <c:pt idx="167">
                  <c:v>44303</c:v>
                </c:pt>
                <c:pt idx="168">
                  <c:v>44304</c:v>
                </c:pt>
                <c:pt idx="169">
                  <c:v>44305</c:v>
                </c:pt>
                <c:pt idx="170">
                  <c:v>44306</c:v>
                </c:pt>
                <c:pt idx="171">
                  <c:v>44307</c:v>
                </c:pt>
                <c:pt idx="172">
                  <c:v>44308</c:v>
                </c:pt>
                <c:pt idx="173">
                  <c:v>44309</c:v>
                </c:pt>
                <c:pt idx="174">
                  <c:v>44310</c:v>
                </c:pt>
                <c:pt idx="175">
                  <c:v>44311</c:v>
                </c:pt>
                <c:pt idx="176">
                  <c:v>44312</c:v>
                </c:pt>
                <c:pt idx="177">
                  <c:v>44313</c:v>
                </c:pt>
                <c:pt idx="178">
                  <c:v>44314</c:v>
                </c:pt>
                <c:pt idx="179">
                  <c:v>44315</c:v>
                </c:pt>
                <c:pt idx="180">
                  <c:v>44316</c:v>
                </c:pt>
                <c:pt idx="181">
                  <c:v>44317</c:v>
                </c:pt>
                <c:pt idx="182">
                  <c:v>44318</c:v>
                </c:pt>
                <c:pt idx="183">
                  <c:v>44319</c:v>
                </c:pt>
                <c:pt idx="184">
                  <c:v>44320</c:v>
                </c:pt>
                <c:pt idx="185">
                  <c:v>44321</c:v>
                </c:pt>
                <c:pt idx="186">
                  <c:v>44322</c:v>
                </c:pt>
                <c:pt idx="187">
                  <c:v>44323</c:v>
                </c:pt>
                <c:pt idx="188">
                  <c:v>44324</c:v>
                </c:pt>
                <c:pt idx="189">
                  <c:v>44325</c:v>
                </c:pt>
                <c:pt idx="190">
                  <c:v>44326</c:v>
                </c:pt>
                <c:pt idx="191">
                  <c:v>44327</c:v>
                </c:pt>
                <c:pt idx="192">
                  <c:v>44328</c:v>
                </c:pt>
                <c:pt idx="193">
                  <c:v>44329</c:v>
                </c:pt>
                <c:pt idx="194">
                  <c:v>44330</c:v>
                </c:pt>
                <c:pt idx="195">
                  <c:v>44331</c:v>
                </c:pt>
                <c:pt idx="196">
                  <c:v>44332</c:v>
                </c:pt>
                <c:pt idx="197">
                  <c:v>44333</c:v>
                </c:pt>
                <c:pt idx="198">
                  <c:v>44334</c:v>
                </c:pt>
                <c:pt idx="199">
                  <c:v>44335</c:v>
                </c:pt>
                <c:pt idx="200">
                  <c:v>44336</c:v>
                </c:pt>
                <c:pt idx="201">
                  <c:v>44337</c:v>
                </c:pt>
                <c:pt idx="202">
                  <c:v>44338</c:v>
                </c:pt>
                <c:pt idx="203">
                  <c:v>44339</c:v>
                </c:pt>
                <c:pt idx="204">
                  <c:v>44340</c:v>
                </c:pt>
                <c:pt idx="205">
                  <c:v>44341</c:v>
                </c:pt>
                <c:pt idx="206">
                  <c:v>44342</c:v>
                </c:pt>
                <c:pt idx="207">
                  <c:v>44343</c:v>
                </c:pt>
                <c:pt idx="208">
                  <c:v>44344</c:v>
                </c:pt>
                <c:pt idx="209">
                  <c:v>44345</c:v>
                </c:pt>
                <c:pt idx="210">
                  <c:v>44346</c:v>
                </c:pt>
                <c:pt idx="211">
                  <c:v>44347</c:v>
                </c:pt>
                <c:pt idx="212">
                  <c:v>44348</c:v>
                </c:pt>
                <c:pt idx="213">
                  <c:v>44349</c:v>
                </c:pt>
                <c:pt idx="214">
                  <c:v>44350</c:v>
                </c:pt>
                <c:pt idx="215">
                  <c:v>44351</c:v>
                </c:pt>
                <c:pt idx="216">
                  <c:v>44352</c:v>
                </c:pt>
                <c:pt idx="217">
                  <c:v>44353</c:v>
                </c:pt>
                <c:pt idx="218">
                  <c:v>44354</c:v>
                </c:pt>
                <c:pt idx="219">
                  <c:v>44355</c:v>
                </c:pt>
                <c:pt idx="220">
                  <c:v>44356</c:v>
                </c:pt>
                <c:pt idx="221">
                  <c:v>44357</c:v>
                </c:pt>
                <c:pt idx="222">
                  <c:v>44358</c:v>
                </c:pt>
                <c:pt idx="223">
                  <c:v>44359</c:v>
                </c:pt>
                <c:pt idx="224">
                  <c:v>44360</c:v>
                </c:pt>
                <c:pt idx="225">
                  <c:v>44361</c:v>
                </c:pt>
                <c:pt idx="226">
                  <c:v>44362</c:v>
                </c:pt>
                <c:pt idx="227">
                  <c:v>44363</c:v>
                </c:pt>
                <c:pt idx="228">
                  <c:v>44364</c:v>
                </c:pt>
                <c:pt idx="229">
                  <c:v>44365</c:v>
                </c:pt>
                <c:pt idx="230">
                  <c:v>44366</c:v>
                </c:pt>
                <c:pt idx="231">
                  <c:v>44367</c:v>
                </c:pt>
                <c:pt idx="232">
                  <c:v>44368</c:v>
                </c:pt>
                <c:pt idx="233">
                  <c:v>44369</c:v>
                </c:pt>
                <c:pt idx="234">
                  <c:v>44370</c:v>
                </c:pt>
              </c:numCache>
            </c:numRef>
          </c:cat>
          <c:val>
            <c:numRef>
              <c:f>'Cases by nation'!$R$279:$R$513</c:f>
              <c:numCache>
                <c:formatCode>General</c:formatCode>
                <c:ptCount val="235"/>
                <c:pt idx="0">
                  <c:v>286.78550619925471</c:v>
                </c:pt>
                <c:pt idx="1">
                  <c:v>282.15481786646427</c:v>
                </c:pt>
                <c:pt idx="2">
                  <c:v>274.41585928289669</c:v>
                </c:pt>
                <c:pt idx="3">
                  <c:v>266.07427687519879</c:v>
                </c:pt>
                <c:pt idx="4">
                  <c:v>248.12243032479205</c:v>
                </c:pt>
                <c:pt idx="5">
                  <c:v>236.57742653619118</c:v>
                </c:pt>
                <c:pt idx="6">
                  <c:v>227.8869566513653</c:v>
                </c:pt>
                <c:pt idx="7">
                  <c:v>219.8942617207955</c:v>
                </c:pt>
                <c:pt idx="8">
                  <c:v>207.23916141405996</c:v>
                </c:pt>
                <c:pt idx="9">
                  <c:v>198.6438426593599</c:v>
                </c:pt>
                <c:pt idx="10">
                  <c:v>191.06346929266869</c:v>
                </c:pt>
                <c:pt idx="11">
                  <c:v>183.29279366572584</c:v>
                </c:pt>
                <c:pt idx="12">
                  <c:v>182.72188688497084</c:v>
                </c:pt>
                <c:pt idx="13">
                  <c:v>183.45137888260223</c:v>
                </c:pt>
                <c:pt idx="14">
                  <c:v>181.2946199330834</c:v>
                </c:pt>
                <c:pt idx="15">
                  <c:v>180.7237131523284</c:v>
                </c:pt>
                <c:pt idx="16">
                  <c:v>183.16592549222472</c:v>
                </c:pt>
                <c:pt idx="17">
                  <c:v>187.35257521776128</c:v>
                </c:pt>
                <c:pt idx="18">
                  <c:v>192.04669763730229</c:v>
                </c:pt>
                <c:pt idx="19">
                  <c:v>194.48890997719863</c:v>
                </c:pt>
                <c:pt idx="20">
                  <c:v>196.13819623271303</c:v>
                </c:pt>
                <c:pt idx="21">
                  <c:v>198.96101309311268</c:v>
                </c:pt>
                <c:pt idx="22">
                  <c:v>200.16626074137321</c:v>
                </c:pt>
                <c:pt idx="23">
                  <c:v>201.84726404026287</c:v>
                </c:pt>
                <c:pt idx="24">
                  <c:v>212.94822922160984</c:v>
                </c:pt>
                <c:pt idx="25">
                  <c:v>220.52860258830106</c:v>
                </c:pt>
                <c:pt idx="26">
                  <c:v>223.66858988245346</c:v>
                </c:pt>
                <c:pt idx="27">
                  <c:v>228.8701849959989</c:v>
                </c:pt>
                <c:pt idx="28">
                  <c:v>236.76772879644287</c:v>
                </c:pt>
                <c:pt idx="29">
                  <c:v>251.80160735632415</c:v>
                </c:pt>
                <c:pt idx="30">
                  <c:v>268.23103582471765</c:v>
                </c:pt>
                <c:pt idx="31">
                  <c:v>277.96816814092773</c:v>
                </c:pt>
                <c:pt idx="32">
                  <c:v>298.48909520473194</c:v>
                </c:pt>
                <c:pt idx="33">
                  <c:v>319.51749496254058</c:v>
                </c:pt>
                <c:pt idx="34">
                  <c:v>341.37053784810644</c:v>
                </c:pt>
                <c:pt idx="35">
                  <c:v>364.55569655543394</c:v>
                </c:pt>
                <c:pt idx="36">
                  <c:v>396.46304219096265</c:v>
                </c:pt>
                <c:pt idx="37">
                  <c:v>427.89463217586211</c:v>
                </c:pt>
                <c:pt idx="38">
                  <c:v>461.13409363315247</c:v>
                </c:pt>
                <c:pt idx="39">
                  <c:v>488.34731684914004</c:v>
                </c:pt>
                <c:pt idx="40">
                  <c:v>523.68010316919867</c:v>
                </c:pt>
                <c:pt idx="41">
                  <c:v>547.53131978740703</c:v>
                </c:pt>
                <c:pt idx="42">
                  <c:v>580.39017672419391</c:v>
                </c:pt>
                <c:pt idx="43">
                  <c:v>612.99529731397877</c:v>
                </c:pt>
                <c:pt idx="44">
                  <c:v>631.35946542826412</c:v>
                </c:pt>
                <c:pt idx="45">
                  <c:v>645.60041790376351</c:v>
                </c:pt>
                <c:pt idx="46">
                  <c:v>649.15272676179461</c:v>
                </c:pt>
                <c:pt idx="47">
                  <c:v>640.43053983359334</c:v>
                </c:pt>
                <c:pt idx="48">
                  <c:v>636.78307984543653</c:v>
                </c:pt>
                <c:pt idx="49">
                  <c:v>620.13163207341609</c:v>
                </c:pt>
                <c:pt idx="50">
                  <c:v>594.91658259007079</c:v>
                </c:pt>
                <c:pt idx="51">
                  <c:v>579.81926994343905</c:v>
                </c:pt>
                <c:pt idx="52">
                  <c:v>557.68077366749571</c:v>
                </c:pt>
                <c:pt idx="53">
                  <c:v>516.3534661495097</c:v>
                </c:pt>
                <c:pt idx="54">
                  <c:v>456.28138599673508</c:v>
                </c:pt>
                <c:pt idx="55">
                  <c:v>447.49576498178334</c:v>
                </c:pt>
                <c:pt idx="56">
                  <c:v>456.63027347386304</c:v>
                </c:pt>
                <c:pt idx="57">
                  <c:v>444.32406064425561</c:v>
                </c:pt>
                <c:pt idx="58">
                  <c:v>471.53728386024329</c:v>
                </c:pt>
                <c:pt idx="59">
                  <c:v>479.65684696431424</c:v>
                </c:pt>
                <c:pt idx="60">
                  <c:v>496.688899256838</c:v>
                </c:pt>
                <c:pt idx="61">
                  <c:v>514.70417989399527</c:v>
                </c:pt>
                <c:pt idx="62">
                  <c:v>520.85728630879908</c:v>
                </c:pt>
                <c:pt idx="63">
                  <c:v>499.0676775099837</c:v>
                </c:pt>
                <c:pt idx="64">
                  <c:v>508.64622460931736</c:v>
                </c:pt>
                <c:pt idx="65">
                  <c:v>471.22011342649046</c:v>
                </c:pt>
                <c:pt idx="66">
                  <c:v>448.7327296734191</c:v>
                </c:pt>
                <c:pt idx="67">
                  <c:v>437.72691562219802</c:v>
                </c:pt>
                <c:pt idx="68">
                  <c:v>449.93797732167968</c:v>
                </c:pt>
                <c:pt idx="69">
                  <c:v>419.96537133204288</c:v>
                </c:pt>
                <c:pt idx="70">
                  <c:v>399.95191696224305</c:v>
                </c:pt>
                <c:pt idx="71">
                  <c:v>370.67708592686239</c:v>
                </c:pt>
                <c:pt idx="72">
                  <c:v>345.87435800739581</c:v>
                </c:pt>
                <c:pt idx="73">
                  <c:v>329.15947614862478</c:v>
                </c:pt>
                <c:pt idx="74">
                  <c:v>317.99507688052728</c:v>
                </c:pt>
                <c:pt idx="75">
                  <c:v>305.81573222442091</c:v>
                </c:pt>
                <c:pt idx="76">
                  <c:v>301.47049728200795</c:v>
                </c:pt>
                <c:pt idx="77">
                  <c:v>290.27438097053522</c:v>
                </c:pt>
                <c:pt idx="78">
                  <c:v>279.55402030969157</c:v>
                </c:pt>
                <c:pt idx="79">
                  <c:v>263.06115775454754</c:v>
                </c:pt>
                <c:pt idx="80">
                  <c:v>247.45637241391123</c:v>
                </c:pt>
                <c:pt idx="81">
                  <c:v>234.70612097704989</c:v>
                </c:pt>
                <c:pt idx="82">
                  <c:v>220.75062189192801</c:v>
                </c:pt>
                <c:pt idx="83">
                  <c:v>206.03391376579944</c:v>
                </c:pt>
                <c:pt idx="84">
                  <c:v>192.42730215780563</c:v>
                </c:pt>
                <c:pt idx="85">
                  <c:v>174.951211258028</c:v>
                </c:pt>
                <c:pt idx="86">
                  <c:v>163.85024607668103</c:v>
                </c:pt>
                <c:pt idx="87">
                  <c:v>155.38179549548207</c:v>
                </c:pt>
                <c:pt idx="88">
                  <c:v>147.42081760828754</c:v>
                </c:pt>
                <c:pt idx="89">
                  <c:v>141.90205206098932</c:v>
                </c:pt>
                <c:pt idx="90">
                  <c:v>140.15761467534909</c:v>
                </c:pt>
                <c:pt idx="91">
                  <c:v>142.18750545136683</c:v>
                </c:pt>
                <c:pt idx="92">
                  <c:v>134.765717301552</c:v>
                </c:pt>
                <c:pt idx="93">
                  <c:v>130.57906757601543</c:v>
                </c:pt>
                <c:pt idx="94">
                  <c:v>126.74130532760694</c:v>
                </c:pt>
                <c:pt idx="95">
                  <c:v>121.76172951768842</c:v>
                </c:pt>
                <c:pt idx="96">
                  <c:v>118.68517631028656</c:v>
                </c:pt>
                <c:pt idx="97">
                  <c:v>114.6571118016264</c:v>
                </c:pt>
                <c:pt idx="98">
                  <c:v>109.07491216757762</c:v>
                </c:pt>
                <c:pt idx="99">
                  <c:v>105.26886696254438</c:v>
                </c:pt>
                <c:pt idx="100">
                  <c:v>100.98706610688198</c:v>
                </c:pt>
                <c:pt idx="101">
                  <c:v>96.768699337970162</c:v>
                </c:pt>
                <c:pt idx="102">
                  <c:v>92.835785959435796</c:v>
                </c:pt>
                <c:pt idx="103">
                  <c:v>89.854383882159766</c:v>
                </c:pt>
                <c:pt idx="104">
                  <c:v>87.412171542263437</c:v>
                </c:pt>
                <c:pt idx="105">
                  <c:v>87.570756759139826</c:v>
                </c:pt>
                <c:pt idx="106">
                  <c:v>86.333792067504021</c:v>
                </c:pt>
                <c:pt idx="107">
                  <c:v>85.636017113247917</c:v>
                </c:pt>
                <c:pt idx="108">
                  <c:v>83.193804773351602</c:v>
                </c:pt>
                <c:pt idx="109">
                  <c:v>82.115425298592172</c:v>
                </c:pt>
                <c:pt idx="110">
                  <c:v>79.038872091190299</c:v>
                </c:pt>
                <c:pt idx="111">
                  <c:v>78.563116440561146</c:v>
                </c:pt>
                <c:pt idx="112">
                  <c:v>78.055643746556726</c:v>
                </c:pt>
                <c:pt idx="113">
                  <c:v>74.344749671649311</c:v>
                </c:pt>
                <c:pt idx="114">
                  <c:v>69.460324991856652</c:v>
                </c:pt>
                <c:pt idx="115">
                  <c:v>66.003167263951454</c:v>
                </c:pt>
                <c:pt idx="116">
                  <c:v>62.260556145668772</c:v>
                </c:pt>
                <c:pt idx="117">
                  <c:v>58.835115461138855</c:v>
                </c:pt>
                <c:pt idx="118">
                  <c:v>54.775333909103388</c:v>
                </c:pt>
                <c:pt idx="119">
                  <c:v>52.682009046335111</c:v>
                </c:pt>
                <c:pt idx="120">
                  <c:v>49.764041055809621</c:v>
                </c:pt>
                <c:pt idx="121">
                  <c:v>48.146471843670504</c:v>
                </c:pt>
                <c:pt idx="122">
                  <c:v>46.402034458030265</c:v>
                </c:pt>
                <c:pt idx="123">
                  <c:v>45.577391330273059</c:v>
                </c:pt>
                <c:pt idx="124">
                  <c:v>43.325481250628393</c:v>
                </c:pt>
                <c:pt idx="125">
                  <c:v>44.2769925518867</c:v>
                </c:pt>
                <c:pt idx="126">
                  <c:v>42.342252905994805</c:v>
                </c:pt>
                <c:pt idx="127">
                  <c:v>42.786291513248685</c:v>
                </c:pt>
                <c:pt idx="128">
                  <c:v>40.502664390228738</c:v>
                </c:pt>
                <c:pt idx="129">
                  <c:v>40.280645086601801</c:v>
                </c:pt>
                <c:pt idx="130">
                  <c:v>41.200439344484835</c:v>
                </c:pt>
                <c:pt idx="131">
                  <c:v>43.57921759763061</c:v>
                </c:pt>
                <c:pt idx="132">
                  <c:v>44.245275508511426</c:v>
                </c:pt>
                <c:pt idx="133">
                  <c:v>44.625880029014752</c:v>
                </c:pt>
                <c:pt idx="134">
                  <c:v>42.659423339747576</c:v>
                </c:pt>
                <c:pt idx="135">
                  <c:v>43.230330120502565</c:v>
                </c:pt>
                <c:pt idx="136">
                  <c:v>42.627706296372303</c:v>
                </c:pt>
                <c:pt idx="137">
                  <c:v>42.342252905994805</c:v>
                </c:pt>
                <c:pt idx="138">
                  <c:v>41.422458648111771</c:v>
                </c:pt>
                <c:pt idx="139">
                  <c:v>40.217210999851247</c:v>
                </c:pt>
                <c:pt idx="140">
                  <c:v>39.614587175720985</c:v>
                </c:pt>
                <c:pt idx="141">
                  <c:v>39.678021262471539</c:v>
                </c:pt>
                <c:pt idx="142">
                  <c:v>39.043680394965996</c:v>
                </c:pt>
                <c:pt idx="143">
                  <c:v>39.26569969859294</c:v>
                </c:pt>
                <c:pt idx="144">
                  <c:v>38.631358831087397</c:v>
                </c:pt>
                <c:pt idx="145">
                  <c:v>37.838432746705472</c:v>
                </c:pt>
                <c:pt idx="146">
                  <c:v>35.776824927312468</c:v>
                </c:pt>
                <c:pt idx="147">
                  <c:v>34.635011365802491</c:v>
                </c:pt>
                <c:pt idx="148">
                  <c:v>32.256233112656716</c:v>
                </c:pt>
                <c:pt idx="149">
                  <c:v>31.431589984899514</c:v>
                </c:pt>
                <c:pt idx="150">
                  <c:v>28.830792428126802</c:v>
                </c:pt>
                <c:pt idx="151">
                  <c:v>25.500502873722716</c:v>
                </c:pt>
                <c:pt idx="152">
                  <c:v>22.677686013323061</c:v>
                </c:pt>
                <c:pt idx="153">
                  <c:v>21.757891755440028</c:v>
                </c:pt>
                <c:pt idx="154">
                  <c:v>20.901531584307548</c:v>
                </c:pt>
                <c:pt idx="155">
                  <c:v>19.283962372168421</c:v>
                </c:pt>
                <c:pt idx="156">
                  <c:v>18.269016984159556</c:v>
                </c:pt>
                <c:pt idx="157">
                  <c:v>18.173865854033725</c:v>
                </c:pt>
                <c:pt idx="158">
                  <c:v>18.04699768053262</c:v>
                </c:pt>
                <c:pt idx="159">
                  <c:v>18.332451070910111</c:v>
                </c:pt>
                <c:pt idx="160">
                  <c:v>18.110431767283171</c:v>
                </c:pt>
                <c:pt idx="161">
                  <c:v>17.412656813027077</c:v>
                </c:pt>
                <c:pt idx="162">
                  <c:v>18.522753331161773</c:v>
                </c:pt>
                <c:pt idx="163">
                  <c:v>17.222354552775414</c:v>
                </c:pt>
                <c:pt idx="164">
                  <c:v>16.397711425018215</c:v>
                </c:pt>
                <c:pt idx="165">
                  <c:v>15.79508760088795</c:v>
                </c:pt>
                <c:pt idx="166">
                  <c:v>15.414483080384626</c:v>
                </c:pt>
                <c:pt idx="167">
                  <c:v>15.002161516506025</c:v>
                </c:pt>
                <c:pt idx="168">
                  <c:v>15.002161516506025</c:v>
                </c:pt>
                <c:pt idx="169">
                  <c:v>13.955499085121884</c:v>
                </c:pt>
                <c:pt idx="170">
                  <c:v>13.733479781494944</c:v>
                </c:pt>
                <c:pt idx="171">
                  <c:v>13.226007087490514</c:v>
                </c:pt>
                <c:pt idx="172">
                  <c:v>12.718534393486079</c:v>
                </c:pt>
                <c:pt idx="173">
                  <c:v>12.337929872982757</c:v>
                </c:pt>
                <c:pt idx="174">
                  <c:v>12.337929872982757</c:v>
                </c:pt>
                <c:pt idx="175">
                  <c:v>11.640154918726662</c:v>
                </c:pt>
                <c:pt idx="176">
                  <c:v>11.069248137971675</c:v>
                </c:pt>
                <c:pt idx="177">
                  <c:v>11.164399268097508</c:v>
                </c:pt>
                <c:pt idx="178">
                  <c:v>10.688643617468353</c:v>
                </c:pt>
                <c:pt idx="179">
                  <c:v>10.688643617468353</c:v>
                </c:pt>
                <c:pt idx="180">
                  <c:v>10.244605010214475</c:v>
                </c:pt>
                <c:pt idx="181">
                  <c:v>10.054302749962812</c:v>
                </c:pt>
                <c:pt idx="182">
                  <c:v>9.8957175330864278</c:v>
                </c:pt>
                <c:pt idx="183">
                  <c:v>8.9759232752033942</c:v>
                </c:pt>
                <c:pt idx="184">
                  <c:v>8.8490551017022856</c:v>
                </c:pt>
                <c:pt idx="185">
                  <c:v>8.7539039715764542</c:v>
                </c:pt>
                <c:pt idx="186">
                  <c:v>9.0710744053292256</c:v>
                </c:pt>
                <c:pt idx="187">
                  <c:v>9.2296596222056095</c:v>
                </c:pt>
                <c:pt idx="188">
                  <c:v>9.1979425788303324</c:v>
                </c:pt>
                <c:pt idx="189">
                  <c:v>9.2930937089561638</c:v>
                </c:pt>
                <c:pt idx="190">
                  <c:v>9.7688493595853192</c:v>
                </c:pt>
                <c:pt idx="191">
                  <c:v>10.054302749962812</c:v>
                </c:pt>
                <c:pt idx="192">
                  <c:v>10.561775443967244</c:v>
                </c:pt>
                <c:pt idx="193">
                  <c:v>9.6736982294594878</c:v>
                </c:pt>
                <c:pt idx="194">
                  <c:v>9.8322834463358717</c:v>
                </c:pt>
                <c:pt idx="195">
                  <c:v>9.7054152728347649</c:v>
                </c:pt>
                <c:pt idx="196">
                  <c:v>9.737132316210042</c:v>
                </c:pt>
                <c:pt idx="197">
                  <c:v>9.9908686632122574</c:v>
                </c:pt>
                <c:pt idx="198">
                  <c:v>9.3565277957067163</c:v>
                </c:pt>
                <c:pt idx="199">
                  <c:v>8.5318846679495142</c:v>
                </c:pt>
                <c:pt idx="200">
                  <c:v>8.8490551017022856</c:v>
                </c:pt>
                <c:pt idx="201">
                  <c:v>9.0710744053292256</c:v>
                </c:pt>
                <c:pt idx="202">
                  <c:v>9.324810752331441</c:v>
                </c:pt>
                <c:pt idx="203">
                  <c:v>9.0076403185786695</c:v>
                </c:pt>
                <c:pt idx="204">
                  <c:v>8.7221869282011788</c:v>
                </c:pt>
                <c:pt idx="205">
                  <c:v>8.880772145077561</c:v>
                </c:pt>
                <c:pt idx="206">
                  <c:v>8.7221869282011788</c:v>
                </c:pt>
                <c:pt idx="207">
                  <c:v>8.3732994510731302</c:v>
                </c:pt>
                <c:pt idx="208">
                  <c:v>8.0244119739450834</c:v>
                </c:pt>
                <c:pt idx="209">
                  <c:v>8.2147142341967445</c:v>
                </c:pt>
                <c:pt idx="210">
                  <c:v>8.7856210149517313</c:v>
                </c:pt>
                <c:pt idx="211">
                  <c:v>9.3882448390819953</c:v>
                </c:pt>
                <c:pt idx="212">
                  <c:v>9.6736982294594878</c:v>
                </c:pt>
                <c:pt idx="213">
                  <c:v>11.259550398223338</c:v>
                </c:pt>
                <c:pt idx="214">
                  <c:v>12.908836653737742</c:v>
                </c:pt>
                <c:pt idx="215">
                  <c:v>13.701762738119669</c:v>
                </c:pt>
                <c:pt idx="216">
                  <c:v>14.811859256254364</c:v>
                </c:pt>
                <c:pt idx="217">
                  <c:v>15.731653514137395</c:v>
                </c:pt>
                <c:pt idx="218">
                  <c:v>17.15892046602486</c:v>
                </c:pt>
                <c:pt idx="219">
                  <c:v>18.96679193841565</c:v>
                </c:pt>
                <c:pt idx="220">
                  <c:v>20.520927063804226</c:v>
                </c:pt>
                <c:pt idx="221">
                  <c:v>22.13849627594335</c:v>
                </c:pt>
                <c:pt idx="222">
                  <c:v>24.200104095336357</c:v>
                </c:pt>
                <c:pt idx="223">
                  <c:v>24.517274529089129</c:v>
                </c:pt>
                <c:pt idx="224">
                  <c:v>25.912824437601316</c:v>
                </c:pt>
                <c:pt idx="225">
                  <c:v>27.625544779866271</c:v>
                </c:pt>
                <c:pt idx="226">
                  <c:v>30.099474163137881</c:v>
                </c:pt>
                <c:pt idx="227">
                  <c:v>32.002496765654506</c:v>
                </c:pt>
                <c:pt idx="228">
                  <c:v>34.635011365802491</c:v>
                </c:pt>
                <c:pt idx="229">
                  <c:v>36.030561274314678</c:v>
                </c:pt>
                <c:pt idx="230">
                  <c:v>39.487719002219876</c:v>
                </c:pt>
                <c:pt idx="231">
                  <c:v>41.834780211990378</c:v>
                </c:pt>
                <c:pt idx="232">
                  <c:v>47.63899914966607</c:v>
                </c:pt>
                <c:pt idx="233">
                  <c:v>52.333121569207066</c:v>
                </c:pt>
                <c:pt idx="234">
                  <c:v>59.406022241893837</c:v>
                </c:pt>
              </c:numCache>
            </c:numRef>
          </c:val>
          <c:smooth val="0"/>
          <c:extLst>
            <c:ext xmlns:c16="http://schemas.microsoft.com/office/drawing/2014/chart" uri="{C3380CC4-5D6E-409C-BE32-E72D297353CC}">
              <c16:uniqueId val="{00000001-F7DF-48BA-AF82-6FC33D366BFF}"/>
            </c:ext>
          </c:extLst>
        </c:ser>
        <c:ser>
          <c:idx val="2"/>
          <c:order val="2"/>
          <c:tx>
            <c:strRef>
              <c:f>'Cases by nation'!$S$2</c:f>
              <c:strCache>
                <c:ptCount val="1"/>
                <c:pt idx="0">
                  <c:v>Northern Ireland</c:v>
                </c:pt>
              </c:strCache>
            </c:strRef>
          </c:tx>
          <c:spPr>
            <a:ln w="28575" cap="rnd">
              <a:solidFill>
                <a:schemeClr val="accent3"/>
              </a:solidFill>
              <a:round/>
            </a:ln>
            <a:effectLst/>
          </c:spPr>
          <c:marker>
            <c:symbol val="none"/>
          </c:marker>
          <c:cat>
            <c:numRef>
              <c:f>'Cases by nation'!$P$279:$P$513</c:f>
              <c:numCache>
                <c:formatCode>m/d/yyyy</c:formatCode>
                <c:ptCount val="235"/>
                <c:pt idx="0">
                  <c:v>44136</c:v>
                </c:pt>
                <c:pt idx="1">
                  <c:v>44137</c:v>
                </c:pt>
                <c:pt idx="2">
                  <c:v>44138</c:v>
                </c:pt>
                <c:pt idx="3">
                  <c:v>44139</c:v>
                </c:pt>
                <c:pt idx="4">
                  <c:v>44140</c:v>
                </c:pt>
                <c:pt idx="5">
                  <c:v>44141</c:v>
                </c:pt>
                <c:pt idx="6">
                  <c:v>44142</c:v>
                </c:pt>
                <c:pt idx="7">
                  <c:v>44143</c:v>
                </c:pt>
                <c:pt idx="8">
                  <c:v>44144</c:v>
                </c:pt>
                <c:pt idx="9">
                  <c:v>44145</c:v>
                </c:pt>
                <c:pt idx="10">
                  <c:v>44146</c:v>
                </c:pt>
                <c:pt idx="11">
                  <c:v>44147</c:v>
                </c:pt>
                <c:pt idx="12">
                  <c:v>44148</c:v>
                </c:pt>
                <c:pt idx="13">
                  <c:v>44149</c:v>
                </c:pt>
                <c:pt idx="14">
                  <c:v>44150</c:v>
                </c:pt>
                <c:pt idx="15">
                  <c:v>44151</c:v>
                </c:pt>
                <c:pt idx="16">
                  <c:v>44152</c:v>
                </c:pt>
                <c:pt idx="17">
                  <c:v>44153</c:v>
                </c:pt>
                <c:pt idx="18">
                  <c:v>44154</c:v>
                </c:pt>
                <c:pt idx="19">
                  <c:v>44155</c:v>
                </c:pt>
                <c:pt idx="20">
                  <c:v>44156</c:v>
                </c:pt>
                <c:pt idx="21">
                  <c:v>44157</c:v>
                </c:pt>
                <c:pt idx="22">
                  <c:v>44158</c:v>
                </c:pt>
                <c:pt idx="23">
                  <c:v>44159</c:v>
                </c:pt>
                <c:pt idx="24">
                  <c:v>44160</c:v>
                </c:pt>
                <c:pt idx="25">
                  <c:v>44161</c:v>
                </c:pt>
                <c:pt idx="26">
                  <c:v>44162</c:v>
                </c:pt>
                <c:pt idx="27">
                  <c:v>44163</c:v>
                </c:pt>
                <c:pt idx="28">
                  <c:v>44164</c:v>
                </c:pt>
                <c:pt idx="29">
                  <c:v>44165</c:v>
                </c:pt>
                <c:pt idx="30">
                  <c:v>44166</c:v>
                </c:pt>
                <c:pt idx="31">
                  <c:v>44167</c:v>
                </c:pt>
                <c:pt idx="32">
                  <c:v>44168</c:v>
                </c:pt>
                <c:pt idx="33">
                  <c:v>44169</c:v>
                </c:pt>
                <c:pt idx="34">
                  <c:v>44170</c:v>
                </c:pt>
                <c:pt idx="35">
                  <c:v>44171</c:v>
                </c:pt>
                <c:pt idx="36">
                  <c:v>44172</c:v>
                </c:pt>
                <c:pt idx="37">
                  <c:v>44173</c:v>
                </c:pt>
                <c:pt idx="38">
                  <c:v>44174</c:v>
                </c:pt>
                <c:pt idx="39">
                  <c:v>44175</c:v>
                </c:pt>
                <c:pt idx="40">
                  <c:v>44176</c:v>
                </c:pt>
                <c:pt idx="41">
                  <c:v>44177</c:v>
                </c:pt>
                <c:pt idx="42">
                  <c:v>44178</c:v>
                </c:pt>
                <c:pt idx="43">
                  <c:v>44179</c:v>
                </c:pt>
                <c:pt idx="44">
                  <c:v>44180</c:v>
                </c:pt>
                <c:pt idx="45">
                  <c:v>44181</c:v>
                </c:pt>
                <c:pt idx="46">
                  <c:v>44182</c:v>
                </c:pt>
                <c:pt idx="47">
                  <c:v>44183</c:v>
                </c:pt>
                <c:pt idx="48">
                  <c:v>44184</c:v>
                </c:pt>
                <c:pt idx="49">
                  <c:v>44185</c:v>
                </c:pt>
                <c:pt idx="50">
                  <c:v>44186</c:v>
                </c:pt>
                <c:pt idx="51">
                  <c:v>44187</c:v>
                </c:pt>
                <c:pt idx="52">
                  <c:v>44188</c:v>
                </c:pt>
                <c:pt idx="53">
                  <c:v>44189</c:v>
                </c:pt>
                <c:pt idx="54">
                  <c:v>44190</c:v>
                </c:pt>
                <c:pt idx="55">
                  <c:v>44191</c:v>
                </c:pt>
                <c:pt idx="56">
                  <c:v>44192</c:v>
                </c:pt>
                <c:pt idx="57">
                  <c:v>44193</c:v>
                </c:pt>
                <c:pt idx="58">
                  <c:v>44194</c:v>
                </c:pt>
                <c:pt idx="59">
                  <c:v>44195</c:v>
                </c:pt>
                <c:pt idx="60">
                  <c:v>44196</c:v>
                </c:pt>
                <c:pt idx="61">
                  <c:v>44197</c:v>
                </c:pt>
                <c:pt idx="62">
                  <c:v>44198</c:v>
                </c:pt>
                <c:pt idx="63">
                  <c:v>44199</c:v>
                </c:pt>
                <c:pt idx="64">
                  <c:v>44200</c:v>
                </c:pt>
                <c:pt idx="65">
                  <c:v>44201</c:v>
                </c:pt>
                <c:pt idx="66">
                  <c:v>44202</c:v>
                </c:pt>
                <c:pt idx="67">
                  <c:v>44203</c:v>
                </c:pt>
                <c:pt idx="68">
                  <c:v>44204</c:v>
                </c:pt>
                <c:pt idx="69">
                  <c:v>44205</c:v>
                </c:pt>
                <c:pt idx="70">
                  <c:v>44206</c:v>
                </c:pt>
                <c:pt idx="71">
                  <c:v>44207</c:v>
                </c:pt>
                <c:pt idx="72">
                  <c:v>44208</c:v>
                </c:pt>
                <c:pt idx="73">
                  <c:v>44209</c:v>
                </c:pt>
                <c:pt idx="74">
                  <c:v>44210</c:v>
                </c:pt>
                <c:pt idx="75">
                  <c:v>44211</c:v>
                </c:pt>
                <c:pt idx="76">
                  <c:v>44212</c:v>
                </c:pt>
                <c:pt idx="77">
                  <c:v>44213</c:v>
                </c:pt>
                <c:pt idx="78">
                  <c:v>44214</c:v>
                </c:pt>
                <c:pt idx="79">
                  <c:v>44215</c:v>
                </c:pt>
                <c:pt idx="80">
                  <c:v>44216</c:v>
                </c:pt>
                <c:pt idx="81">
                  <c:v>44217</c:v>
                </c:pt>
                <c:pt idx="82">
                  <c:v>44218</c:v>
                </c:pt>
                <c:pt idx="83">
                  <c:v>44219</c:v>
                </c:pt>
                <c:pt idx="84">
                  <c:v>44220</c:v>
                </c:pt>
                <c:pt idx="85">
                  <c:v>44221</c:v>
                </c:pt>
                <c:pt idx="86">
                  <c:v>44222</c:v>
                </c:pt>
                <c:pt idx="87">
                  <c:v>44223</c:v>
                </c:pt>
                <c:pt idx="88">
                  <c:v>44224</c:v>
                </c:pt>
                <c:pt idx="89">
                  <c:v>44225</c:v>
                </c:pt>
                <c:pt idx="90">
                  <c:v>44226</c:v>
                </c:pt>
                <c:pt idx="91">
                  <c:v>44227</c:v>
                </c:pt>
                <c:pt idx="92">
                  <c:v>44228</c:v>
                </c:pt>
                <c:pt idx="93">
                  <c:v>44229</c:v>
                </c:pt>
                <c:pt idx="94">
                  <c:v>44230</c:v>
                </c:pt>
                <c:pt idx="95">
                  <c:v>44231</c:v>
                </c:pt>
                <c:pt idx="96">
                  <c:v>44232</c:v>
                </c:pt>
                <c:pt idx="97">
                  <c:v>44233</c:v>
                </c:pt>
                <c:pt idx="98">
                  <c:v>44234</c:v>
                </c:pt>
                <c:pt idx="99">
                  <c:v>44235</c:v>
                </c:pt>
                <c:pt idx="100">
                  <c:v>44236</c:v>
                </c:pt>
                <c:pt idx="101">
                  <c:v>44237</c:v>
                </c:pt>
                <c:pt idx="102">
                  <c:v>44238</c:v>
                </c:pt>
                <c:pt idx="103">
                  <c:v>44239</c:v>
                </c:pt>
                <c:pt idx="104">
                  <c:v>44240</c:v>
                </c:pt>
                <c:pt idx="105">
                  <c:v>44241</c:v>
                </c:pt>
                <c:pt idx="106">
                  <c:v>44242</c:v>
                </c:pt>
                <c:pt idx="107">
                  <c:v>44243</c:v>
                </c:pt>
                <c:pt idx="108">
                  <c:v>44244</c:v>
                </c:pt>
                <c:pt idx="109">
                  <c:v>44245</c:v>
                </c:pt>
                <c:pt idx="110">
                  <c:v>44246</c:v>
                </c:pt>
                <c:pt idx="111">
                  <c:v>44247</c:v>
                </c:pt>
                <c:pt idx="112">
                  <c:v>44248</c:v>
                </c:pt>
                <c:pt idx="113">
                  <c:v>44249</c:v>
                </c:pt>
                <c:pt idx="114">
                  <c:v>44250</c:v>
                </c:pt>
                <c:pt idx="115">
                  <c:v>44251</c:v>
                </c:pt>
                <c:pt idx="116">
                  <c:v>44252</c:v>
                </c:pt>
                <c:pt idx="117">
                  <c:v>44253</c:v>
                </c:pt>
                <c:pt idx="118">
                  <c:v>44254</c:v>
                </c:pt>
                <c:pt idx="119">
                  <c:v>44255</c:v>
                </c:pt>
                <c:pt idx="120">
                  <c:v>44256</c:v>
                </c:pt>
                <c:pt idx="121">
                  <c:v>44257</c:v>
                </c:pt>
                <c:pt idx="122">
                  <c:v>44258</c:v>
                </c:pt>
                <c:pt idx="123">
                  <c:v>44259</c:v>
                </c:pt>
                <c:pt idx="124">
                  <c:v>44260</c:v>
                </c:pt>
                <c:pt idx="125">
                  <c:v>44261</c:v>
                </c:pt>
                <c:pt idx="126">
                  <c:v>44262</c:v>
                </c:pt>
                <c:pt idx="127">
                  <c:v>44263</c:v>
                </c:pt>
                <c:pt idx="128">
                  <c:v>44264</c:v>
                </c:pt>
                <c:pt idx="129">
                  <c:v>44265</c:v>
                </c:pt>
                <c:pt idx="130">
                  <c:v>44266</c:v>
                </c:pt>
                <c:pt idx="131">
                  <c:v>44267</c:v>
                </c:pt>
                <c:pt idx="132">
                  <c:v>44268</c:v>
                </c:pt>
                <c:pt idx="133">
                  <c:v>44269</c:v>
                </c:pt>
                <c:pt idx="134">
                  <c:v>44270</c:v>
                </c:pt>
                <c:pt idx="135">
                  <c:v>44271</c:v>
                </c:pt>
                <c:pt idx="136">
                  <c:v>44272</c:v>
                </c:pt>
                <c:pt idx="137">
                  <c:v>44273</c:v>
                </c:pt>
                <c:pt idx="138">
                  <c:v>44274</c:v>
                </c:pt>
                <c:pt idx="139">
                  <c:v>44275</c:v>
                </c:pt>
                <c:pt idx="140">
                  <c:v>44276</c:v>
                </c:pt>
                <c:pt idx="141">
                  <c:v>44277</c:v>
                </c:pt>
                <c:pt idx="142">
                  <c:v>44278</c:v>
                </c:pt>
                <c:pt idx="143">
                  <c:v>44279</c:v>
                </c:pt>
                <c:pt idx="144">
                  <c:v>44280</c:v>
                </c:pt>
                <c:pt idx="145">
                  <c:v>44281</c:v>
                </c:pt>
                <c:pt idx="146">
                  <c:v>44282</c:v>
                </c:pt>
                <c:pt idx="147">
                  <c:v>44283</c:v>
                </c:pt>
                <c:pt idx="148">
                  <c:v>44284</c:v>
                </c:pt>
                <c:pt idx="149">
                  <c:v>44285</c:v>
                </c:pt>
                <c:pt idx="150">
                  <c:v>44286</c:v>
                </c:pt>
                <c:pt idx="151">
                  <c:v>44287</c:v>
                </c:pt>
                <c:pt idx="152">
                  <c:v>44288</c:v>
                </c:pt>
                <c:pt idx="153">
                  <c:v>44289</c:v>
                </c:pt>
                <c:pt idx="154">
                  <c:v>44290</c:v>
                </c:pt>
                <c:pt idx="155">
                  <c:v>44291</c:v>
                </c:pt>
                <c:pt idx="156">
                  <c:v>44292</c:v>
                </c:pt>
                <c:pt idx="157">
                  <c:v>44293</c:v>
                </c:pt>
                <c:pt idx="158">
                  <c:v>44294</c:v>
                </c:pt>
                <c:pt idx="159">
                  <c:v>44295</c:v>
                </c:pt>
                <c:pt idx="160">
                  <c:v>44296</c:v>
                </c:pt>
                <c:pt idx="161">
                  <c:v>44297</c:v>
                </c:pt>
                <c:pt idx="162">
                  <c:v>44298</c:v>
                </c:pt>
                <c:pt idx="163">
                  <c:v>44299</c:v>
                </c:pt>
                <c:pt idx="164">
                  <c:v>44300</c:v>
                </c:pt>
                <c:pt idx="165">
                  <c:v>44301</c:v>
                </c:pt>
                <c:pt idx="166">
                  <c:v>44302</c:v>
                </c:pt>
                <c:pt idx="167">
                  <c:v>44303</c:v>
                </c:pt>
                <c:pt idx="168">
                  <c:v>44304</c:v>
                </c:pt>
                <c:pt idx="169">
                  <c:v>44305</c:v>
                </c:pt>
                <c:pt idx="170">
                  <c:v>44306</c:v>
                </c:pt>
                <c:pt idx="171">
                  <c:v>44307</c:v>
                </c:pt>
                <c:pt idx="172">
                  <c:v>44308</c:v>
                </c:pt>
                <c:pt idx="173">
                  <c:v>44309</c:v>
                </c:pt>
                <c:pt idx="174">
                  <c:v>44310</c:v>
                </c:pt>
                <c:pt idx="175">
                  <c:v>44311</c:v>
                </c:pt>
                <c:pt idx="176">
                  <c:v>44312</c:v>
                </c:pt>
                <c:pt idx="177">
                  <c:v>44313</c:v>
                </c:pt>
                <c:pt idx="178">
                  <c:v>44314</c:v>
                </c:pt>
                <c:pt idx="179">
                  <c:v>44315</c:v>
                </c:pt>
                <c:pt idx="180">
                  <c:v>44316</c:v>
                </c:pt>
                <c:pt idx="181">
                  <c:v>44317</c:v>
                </c:pt>
                <c:pt idx="182">
                  <c:v>44318</c:v>
                </c:pt>
                <c:pt idx="183">
                  <c:v>44319</c:v>
                </c:pt>
                <c:pt idx="184">
                  <c:v>44320</c:v>
                </c:pt>
                <c:pt idx="185">
                  <c:v>44321</c:v>
                </c:pt>
                <c:pt idx="186">
                  <c:v>44322</c:v>
                </c:pt>
                <c:pt idx="187">
                  <c:v>44323</c:v>
                </c:pt>
                <c:pt idx="188">
                  <c:v>44324</c:v>
                </c:pt>
                <c:pt idx="189">
                  <c:v>44325</c:v>
                </c:pt>
                <c:pt idx="190">
                  <c:v>44326</c:v>
                </c:pt>
                <c:pt idx="191">
                  <c:v>44327</c:v>
                </c:pt>
                <c:pt idx="192">
                  <c:v>44328</c:v>
                </c:pt>
                <c:pt idx="193">
                  <c:v>44329</c:v>
                </c:pt>
                <c:pt idx="194">
                  <c:v>44330</c:v>
                </c:pt>
                <c:pt idx="195">
                  <c:v>44331</c:v>
                </c:pt>
                <c:pt idx="196">
                  <c:v>44332</c:v>
                </c:pt>
                <c:pt idx="197">
                  <c:v>44333</c:v>
                </c:pt>
                <c:pt idx="198">
                  <c:v>44334</c:v>
                </c:pt>
                <c:pt idx="199">
                  <c:v>44335</c:v>
                </c:pt>
                <c:pt idx="200">
                  <c:v>44336</c:v>
                </c:pt>
                <c:pt idx="201">
                  <c:v>44337</c:v>
                </c:pt>
                <c:pt idx="202">
                  <c:v>44338</c:v>
                </c:pt>
                <c:pt idx="203">
                  <c:v>44339</c:v>
                </c:pt>
                <c:pt idx="204">
                  <c:v>44340</c:v>
                </c:pt>
                <c:pt idx="205">
                  <c:v>44341</c:v>
                </c:pt>
                <c:pt idx="206">
                  <c:v>44342</c:v>
                </c:pt>
                <c:pt idx="207">
                  <c:v>44343</c:v>
                </c:pt>
                <c:pt idx="208">
                  <c:v>44344</c:v>
                </c:pt>
                <c:pt idx="209">
                  <c:v>44345</c:v>
                </c:pt>
                <c:pt idx="210">
                  <c:v>44346</c:v>
                </c:pt>
                <c:pt idx="211">
                  <c:v>44347</c:v>
                </c:pt>
                <c:pt idx="212">
                  <c:v>44348</c:v>
                </c:pt>
                <c:pt idx="213">
                  <c:v>44349</c:v>
                </c:pt>
                <c:pt idx="214">
                  <c:v>44350</c:v>
                </c:pt>
                <c:pt idx="215">
                  <c:v>44351</c:v>
                </c:pt>
                <c:pt idx="216">
                  <c:v>44352</c:v>
                </c:pt>
                <c:pt idx="217">
                  <c:v>44353</c:v>
                </c:pt>
                <c:pt idx="218">
                  <c:v>44354</c:v>
                </c:pt>
                <c:pt idx="219">
                  <c:v>44355</c:v>
                </c:pt>
                <c:pt idx="220">
                  <c:v>44356</c:v>
                </c:pt>
                <c:pt idx="221">
                  <c:v>44357</c:v>
                </c:pt>
                <c:pt idx="222">
                  <c:v>44358</c:v>
                </c:pt>
                <c:pt idx="223">
                  <c:v>44359</c:v>
                </c:pt>
                <c:pt idx="224">
                  <c:v>44360</c:v>
                </c:pt>
                <c:pt idx="225">
                  <c:v>44361</c:v>
                </c:pt>
                <c:pt idx="226">
                  <c:v>44362</c:v>
                </c:pt>
                <c:pt idx="227">
                  <c:v>44363</c:v>
                </c:pt>
                <c:pt idx="228">
                  <c:v>44364</c:v>
                </c:pt>
                <c:pt idx="229">
                  <c:v>44365</c:v>
                </c:pt>
                <c:pt idx="230">
                  <c:v>44366</c:v>
                </c:pt>
                <c:pt idx="231">
                  <c:v>44367</c:v>
                </c:pt>
                <c:pt idx="232">
                  <c:v>44368</c:v>
                </c:pt>
                <c:pt idx="233">
                  <c:v>44369</c:v>
                </c:pt>
                <c:pt idx="234">
                  <c:v>44370</c:v>
                </c:pt>
              </c:numCache>
            </c:numRef>
          </c:cat>
          <c:val>
            <c:numRef>
              <c:f>'Cases by nation'!$S$279:$S$513</c:f>
              <c:numCache>
                <c:formatCode>General</c:formatCode>
                <c:ptCount val="235"/>
                <c:pt idx="0">
                  <c:v>254.79664587279601</c:v>
                </c:pt>
                <c:pt idx="1">
                  <c:v>244.49916484788511</c:v>
                </c:pt>
                <c:pt idx="2">
                  <c:v>235.68029648296135</c:v>
                </c:pt>
                <c:pt idx="3">
                  <c:v>227.01985090303629</c:v>
                </c:pt>
                <c:pt idx="4">
                  <c:v>220.04924836309655</c:v>
                </c:pt>
                <c:pt idx="5">
                  <c:v>209.43492176818839</c:v>
                </c:pt>
                <c:pt idx="6">
                  <c:v>206.42488885321444</c:v>
                </c:pt>
                <c:pt idx="7">
                  <c:v>204.25977745823317</c:v>
                </c:pt>
                <c:pt idx="8">
                  <c:v>201.67220530325551</c:v>
                </c:pt>
                <c:pt idx="9">
                  <c:v>203.9429318882359</c:v>
                </c:pt>
                <c:pt idx="10">
                  <c:v>204.84066100322812</c:v>
                </c:pt>
                <c:pt idx="11">
                  <c:v>204.31258505323271</c:v>
                </c:pt>
                <c:pt idx="12">
                  <c:v>203.62608631823863</c:v>
                </c:pt>
                <c:pt idx="13">
                  <c:v>201.67220530325551</c:v>
                </c:pt>
                <c:pt idx="14">
                  <c:v>199.08463314827793</c:v>
                </c:pt>
                <c:pt idx="15">
                  <c:v>195.54652428330851</c:v>
                </c:pt>
                <c:pt idx="16">
                  <c:v>188.94557490836561</c:v>
                </c:pt>
                <c:pt idx="17">
                  <c:v>180.02109135344281</c:v>
                </c:pt>
                <c:pt idx="18">
                  <c:v>169.35395716353509</c:v>
                </c:pt>
                <c:pt idx="19">
                  <c:v>163.9675824735817</c:v>
                </c:pt>
                <c:pt idx="20">
                  <c:v>157.26101790863967</c:v>
                </c:pt>
                <c:pt idx="21">
                  <c:v>152.03306600368489</c:v>
                </c:pt>
                <c:pt idx="22">
                  <c:v>141.2603166237781</c:v>
                </c:pt>
                <c:pt idx="23">
                  <c:v>129.00895458388408</c:v>
                </c:pt>
                <c:pt idx="24">
                  <c:v>127.74157230389504</c:v>
                </c:pt>
                <c:pt idx="25">
                  <c:v>127.10788116390053</c:v>
                </c:pt>
                <c:pt idx="26">
                  <c:v>124.9955773639188</c:v>
                </c:pt>
                <c:pt idx="27">
                  <c:v>127.63595711389594</c:v>
                </c:pt>
                <c:pt idx="28">
                  <c:v>126.68542040390417</c:v>
                </c:pt>
                <c:pt idx="29">
                  <c:v>133.49760015884524</c:v>
                </c:pt>
                <c:pt idx="30">
                  <c:v>136.61324826381829</c:v>
                </c:pt>
                <c:pt idx="31">
                  <c:v>136.40201788382012</c:v>
                </c:pt>
                <c:pt idx="32">
                  <c:v>144.79842548874748</c:v>
                </c:pt>
                <c:pt idx="33">
                  <c:v>150.07918498870183</c:v>
                </c:pt>
                <c:pt idx="34">
                  <c:v>152.8779875236776</c:v>
                </c:pt>
                <c:pt idx="35">
                  <c:v>158.79243816362643</c:v>
                </c:pt>
                <c:pt idx="36">
                  <c:v>156.89136474364287</c:v>
                </c:pt>
                <c:pt idx="37">
                  <c:v>160.58789639361092</c:v>
                </c:pt>
                <c:pt idx="38">
                  <c:v>162.85862297859128</c:v>
                </c:pt>
                <c:pt idx="39">
                  <c:v>163.12266095358899</c:v>
                </c:pt>
                <c:pt idx="40">
                  <c:v>167.76972931354879</c:v>
                </c:pt>
                <c:pt idx="41">
                  <c:v>165.92146348856477</c:v>
                </c:pt>
                <c:pt idx="42">
                  <c:v>167.55849893355062</c:v>
                </c:pt>
                <c:pt idx="43">
                  <c:v>172.73364324350587</c:v>
                </c:pt>
                <c:pt idx="44">
                  <c:v>176.21894451347572</c:v>
                </c:pt>
                <c:pt idx="45">
                  <c:v>184.77377490340169</c:v>
                </c:pt>
                <c:pt idx="46">
                  <c:v>190.1601495933551</c:v>
                </c:pt>
                <c:pt idx="47">
                  <c:v>191.00507111334781</c:v>
                </c:pt>
                <c:pt idx="48">
                  <c:v>197.4475977032921</c:v>
                </c:pt>
                <c:pt idx="49">
                  <c:v>202.09466606325188</c:v>
                </c:pt>
                <c:pt idx="50">
                  <c:v>210.174228098182</c:v>
                </c:pt>
                <c:pt idx="51">
                  <c:v>219.99644076809702</c:v>
                </c:pt>
                <c:pt idx="52">
                  <c:v>229.97707622301073</c:v>
                </c:pt>
                <c:pt idx="53">
                  <c:v>231.08603571800109</c:v>
                </c:pt>
                <c:pt idx="54">
                  <c:v>220.78855469309016</c:v>
                </c:pt>
                <c:pt idx="55">
                  <c:v>233.19833951798282</c:v>
                </c:pt>
                <c:pt idx="56">
                  <c:v>264.98851170770786</c:v>
                </c:pt>
                <c:pt idx="57">
                  <c:v>300.10556238240412</c:v>
                </c:pt>
                <c:pt idx="58">
                  <c:v>383.64717767168145</c:v>
                </c:pt>
                <c:pt idx="59">
                  <c:v>458.68677016603232</c:v>
                </c:pt>
                <c:pt idx="60">
                  <c:v>516.66950947553084</c:v>
                </c:pt>
                <c:pt idx="61">
                  <c:v>564.51319054511691</c:v>
                </c:pt>
                <c:pt idx="62">
                  <c:v>628.35757289956473</c:v>
                </c:pt>
                <c:pt idx="63">
                  <c:v>656.92648179431762</c:v>
                </c:pt>
                <c:pt idx="64">
                  <c:v>689.56157550403532</c:v>
                </c:pt>
                <c:pt idx="65">
                  <c:v>653.33556533434864</c:v>
                </c:pt>
                <c:pt idx="66">
                  <c:v>616.26463364466929</c:v>
                </c:pt>
                <c:pt idx="67">
                  <c:v>590.54733487989176</c:v>
                </c:pt>
                <c:pt idx="68">
                  <c:v>589.91364373989722</c:v>
                </c:pt>
                <c:pt idx="69">
                  <c:v>540.90819558032115</c:v>
                </c:pt>
                <c:pt idx="70">
                  <c:v>501.30249933066369</c:v>
                </c:pt>
                <c:pt idx="71">
                  <c:v>462.17207143600217</c:v>
                </c:pt>
                <c:pt idx="72">
                  <c:v>435.66265874623156</c:v>
                </c:pt>
                <c:pt idx="73">
                  <c:v>411.05431947644439</c:v>
                </c:pt>
                <c:pt idx="74">
                  <c:v>394.05027388659147</c:v>
                </c:pt>
                <c:pt idx="75">
                  <c:v>373.5609270267687</c:v>
                </c:pt>
                <c:pt idx="76">
                  <c:v>357.24338017190985</c:v>
                </c:pt>
                <c:pt idx="77">
                  <c:v>343.0381371170327</c:v>
                </c:pt>
                <c:pt idx="78">
                  <c:v>324.39705608219396</c:v>
                </c:pt>
                <c:pt idx="79">
                  <c:v>310.87831176231089</c:v>
                </c:pt>
                <c:pt idx="80">
                  <c:v>296.03937756743926</c:v>
                </c:pt>
                <c:pt idx="81">
                  <c:v>287.5373547725128</c:v>
                </c:pt>
                <c:pt idx="82">
                  <c:v>274.916339567622</c:v>
                </c:pt>
                <c:pt idx="83">
                  <c:v>263.2458610727229</c:v>
                </c:pt>
                <c:pt idx="84">
                  <c:v>254.5326078977983</c:v>
                </c:pt>
                <c:pt idx="85">
                  <c:v>239.58805851292757</c:v>
                </c:pt>
                <c:pt idx="86">
                  <c:v>227.33669647303353</c:v>
                </c:pt>
                <c:pt idx="87">
                  <c:v>218.729058488108</c:v>
                </c:pt>
                <c:pt idx="88">
                  <c:v>206.26646606821581</c:v>
                </c:pt>
                <c:pt idx="89">
                  <c:v>201.83062808825417</c:v>
                </c:pt>
                <c:pt idx="90">
                  <c:v>198.08128884328661</c:v>
                </c:pt>
                <c:pt idx="91">
                  <c:v>195.07125592831264</c:v>
                </c:pt>
                <c:pt idx="92">
                  <c:v>189.36803566836198</c:v>
                </c:pt>
                <c:pt idx="93">
                  <c:v>179.75705337844511</c:v>
                </c:pt>
                <c:pt idx="94">
                  <c:v>172.3111824835095</c:v>
                </c:pt>
                <c:pt idx="95">
                  <c:v>166.02707867856387</c:v>
                </c:pt>
                <c:pt idx="96">
                  <c:v>161.06316474860679</c:v>
                </c:pt>
                <c:pt idx="97">
                  <c:v>156.46890398364656</c:v>
                </c:pt>
                <c:pt idx="98">
                  <c:v>150.76568372369587</c:v>
                </c:pt>
                <c:pt idx="99">
                  <c:v>143.00296725876302</c:v>
                </c:pt>
                <c:pt idx="100">
                  <c:v>136.93009383381556</c:v>
                </c:pt>
                <c:pt idx="101">
                  <c:v>130.22352926887359</c:v>
                </c:pt>
                <c:pt idx="102">
                  <c:v>124.62592419892199</c:v>
                </c:pt>
                <c:pt idx="103">
                  <c:v>116.70478494899051</c:v>
                </c:pt>
                <c:pt idx="104">
                  <c:v>110.47348873904441</c:v>
                </c:pt>
                <c:pt idx="105">
                  <c:v>108.78364569905901</c:v>
                </c:pt>
                <c:pt idx="106">
                  <c:v>109.20610645905536</c:v>
                </c:pt>
                <c:pt idx="107">
                  <c:v>108.30837734406313</c:v>
                </c:pt>
                <c:pt idx="108">
                  <c:v>107.78030139406769</c:v>
                </c:pt>
                <c:pt idx="109">
                  <c:v>107.09380265907363</c:v>
                </c:pt>
                <c:pt idx="110">
                  <c:v>108.04433936906543</c:v>
                </c:pt>
                <c:pt idx="111">
                  <c:v>110.26225835904623</c:v>
                </c:pt>
                <c:pt idx="112">
                  <c:v>106.98818746907456</c:v>
                </c:pt>
                <c:pt idx="113">
                  <c:v>100.75689125912845</c:v>
                </c:pt>
                <c:pt idx="114">
                  <c:v>97.746858344154489</c:v>
                </c:pt>
                <c:pt idx="115">
                  <c:v>94.842440619179612</c:v>
                </c:pt>
                <c:pt idx="116">
                  <c:v>93.205405174193771</c:v>
                </c:pt>
                <c:pt idx="117">
                  <c:v>87.026916559247212</c:v>
                </c:pt>
                <c:pt idx="118">
                  <c:v>83.013539339281934</c:v>
                </c:pt>
                <c:pt idx="119">
                  <c:v>79.739468449310252</c:v>
                </c:pt>
                <c:pt idx="120">
                  <c:v>76.20135958434085</c:v>
                </c:pt>
                <c:pt idx="121">
                  <c:v>73.983440594360047</c:v>
                </c:pt>
                <c:pt idx="122">
                  <c:v>67.963374764412123</c:v>
                </c:pt>
                <c:pt idx="123">
                  <c:v>63.94999754444683</c:v>
                </c:pt>
                <c:pt idx="124">
                  <c:v>62.365769694460532</c:v>
                </c:pt>
                <c:pt idx="125">
                  <c:v>61.732078554466021</c:v>
                </c:pt>
                <c:pt idx="126">
                  <c:v>63.738767164448653</c:v>
                </c:pt>
                <c:pt idx="127">
                  <c:v>65.587032989432672</c:v>
                </c:pt>
                <c:pt idx="128">
                  <c:v>64.319650709443636</c:v>
                </c:pt>
                <c:pt idx="129">
                  <c:v>66.115108939428112</c:v>
                </c:pt>
                <c:pt idx="130">
                  <c:v>67.224068434418513</c:v>
                </c:pt>
                <c:pt idx="131">
                  <c:v>68.808296284404804</c:v>
                </c:pt>
                <c:pt idx="132">
                  <c:v>68.333027929408914</c:v>
                </c:pt>
                <c:pt idx="133">
                  <c:v>65.745455774431306</c:v>
                </c:pt>
                <c:pt idx="134">
                  <c:v>63.157883619453685</c:v>
                </c:pt>
                <c:pt idx="135">
                  <c:v>62.471384884459624</c:v>
                </c:pt>
                <c:pt idx="136">
                  <c:v>59.35573677948657</c:v>
                </c:pt>
                <c:pt idx="137">
                  <c:v>58.722045639492052</c:v>
                </c:pt>
                <c:pt idx="138">
                  <c:v>56.345703864512615</c:v>
                </c:pt>
                <c:pt idx="139">
                  <c:v>55.553589939519462</c:v>
                </c:pt>
                <c:pt idx="140">
                  <c:v>55.553589939519462</c:v>
                </c:pt>
                <c:pt idx="141">
                  <c:v>55.395167154520834</c:v>
                </c:pt>
                <c:pt idx="142">
                  <c:v>53.863746899534071</c:v>
                </c:pt>
                <c:pt idx="143">
                  <c:v>55.289551964521742</c:v>
                </c:pt>
                <c:pt idx="144">
                  <c:v>55.289551964521742</c:v>
                </c:pt>
                <c:pt idx="145">
                  <c:v>55.44797474952037</c:v>
                </c:pt>
                <c:pt idx="146">
                  <c:v>55.289551964521742</c:v>
                </c:pt>
                <c:pt idx="147">
                  <c:v>54.339015254529969</c:v>
                </c:pt>
                <c:pt idx="148">
                  <c:v>52.279519049547787</c:v>
                </c:pt>
                <c:pt idx="149">
                  <c:v>50.272830439565141</c:v>
                </c:pt>
                <c:pt idx="150">
                  <c:v>47.896488664585696</c:v>
                </c:pt>
                <c:pt idx="151">
                  <c:v>43.513458279623606</c:v>
                </c:pt>
                <c:pt idx="152">
                  <c:v>40.503425364649644</c:v>
                </c:pt>
                <c:pt idx="153">
                  <c:v>37.018124094679791</c:v>
                </c:pt>
                <c:pt idx="154">
                  <c:v>34.008091179705829</c:v>
                </c:pt>
                <c:pt idx="155">
                  <c:v>29.941906364741001</c:v>
                </c:pt>
                <c:pt idx="156">
                  <c:v>29.096984844748309</c:v>
                </c:pt>
                <c:pt idx="157">
                  <c:v>28.304870919755164</c:v>
                </c:pt>
                <c:pt idx="158">
                  <c:v>30.100329149739629</c:v>
                </c:pt>
                <c:pt idx="159">
                  <c:v>32.635093709717708</c:v>
                </c:pt>
                <c:pt idx="160">
                  <c:v>34.641782319700347</c:v>
                </c:pt>
                <c:pt idx="161">
                  <c:v>37.440584854676139</c:v>
                </c:pt>
                <c:pt idx="162">
                  <c:v>40.133772199652839</c:v>
                </c:pt>
                <c:pt idx="163">
                  <c:v>40.450617769650101</c:v>
                </c:pt>
                <c:pt idx="164">
                  <c:v>43.566265874623149</c:v>
                </c:pt>
                <c:pt idx="165">
                  <c:v>42.879767139629088</c:v>
                </c:pt>
                <c:pt idx="166">
                  <c:v>41.506769669640967</c:v>
                </c:pt>
                <c:pt idx="167">
                  <c:v>41.29553928964279</c:v>
                </c:pt>
                <c:pt idx="168">
                  <c:v>40.556232959649194</c:v>
                </c:pt>
                <c:pt idx="169">
                  <c:v>41.770807644638687</c:v>
                </c:pt>
                <c:pt idx="170">
                  <c:v>43.143805114626808</c:v>
                </c:pt>
                <c:pt idx="171">
                  <c:v>40.397810174650559</c:v>
                </c:pt>
                <c:pt idx="172">
                  <c:v>38.443929159667455</c:v>
                </c:pt>
                <c:pt idx="173">
                  <c:v>37.070931689679334</c:v>
                </c:pt>
                <c:pt idx="174">
                  <c:v>36.331625359685731</c:v>
                </c:pt>
                <c:pt idx="175">
                  <c:v>36.331625359685731</c:v>
                </c:pt>
                <c:pt idx="176">
                  <c:v>34.69458991469989</c:v>
                </c:pt>
                <c:pt idx="177">
                  <c:v>33.849668394707201</c:v>
                </c:pt>
                <c:pt idx="178">
                  <c:v>33.057554469714056</c:v>
                </c:pt>
                <c:pt idx="179">
                  <c:v>33.691245609708567</c:v>
                </c:pt>
                <c:pt idx="180">
                  <c:v>34.166513964704457</c:v>
                </c:pt>
                <c:pt idx="181">
                  <c:v>33.955283584706287</c:v>
                </c:pt>
                <c:pt idx="182">
                  <c:v>33.215977254712683</c:v>
                </c:pt>
                <c:pt idx="183">
                  <c:v>32.529478519718623</c:v>
                </c:pt>
                <c:pt idx="184">
                  <c:v>32.423863329719538</c:v>
                </c:pt>
                <c:pt idx="185">
                  <c:v>31.790172189725013</c:v>
                </c:pt>
                <c:pt idx="186">
                  <c:v>30.998058264731871</c:v>
                </c:pt>
                <c:pt idx="187">
                  <c:v>30.734020289734154</c:v>
                </c:pt>
                <c:pt idx="188">
                  <c:v>32.001402569723183</c:v>
                </c:pt>
                <c:pt idx="189">
                  <c:v>33.004746874714506</c:v>
                </c:pt>
                <c:pt idx="190">
                  <c:v>34.060898774705372</c:v>
                </c:pt>
                <c:pt idx="191">
                  <c:v>34.008091179705829</c:v>
                </c:pt>
                <c:pt idx="192">
                  <c:v>34.800205104698982</c:v>
                </c:pt>
                <c:pt idx="193">
                  <c:v>35.328281054694408</c:v>
                </c:pt>
                <c:pt idx="194">
                  <c:v>34.060898774705372</c:v>
                </c:pt>
                <c:pt idx="195">
                  <c:v>32.582286114718165</c:v>
                </c:pt>
                <c:pt idx="196">
                  <c:v>31.948594974723648</c:v>
                </c:pt>
                <c:pt idx="197">
                  <c:v>31.948594974723648</c:v>
                </c:pt>
                <c:pt idx="198">
                  <c:v>31.895787379724101</c:v>
                </c:pt>
                <c:pt idx="199">
                  <c:v>31.420519024728215</c:v>
                </c:pt>
                <c:pt idx="200">
                  <c:v>31.26209623972958</c:v>
                </c:pt>
                <c:pt idx="201">
                  <c:v>32.529478519718623</c:v>
                </c:pt>
                <c:pt idx="202">
                  <c:v>32.582286114718165</c:v>
                </c:pt>
                <c:pt idx="203">
                  <c:v>31.73736459472547</c:v>
                </c:pt>
                <c:pt idx="204">
                  <c:v>30.311559529737803</c:v>
                </c:pt>
                <c:pt idx="205">
                  <c:v>27.988025349757905</c:v>
                </c:pt>
                <c:pt idx="206">
                  <c:v>26.931873449767036</c:v>
                </c:pt>
                <c:pt idx="207">
                  <c:v>27.09029623476567</c:v>
                </c:pt>
                <c:pt idx="208">
                  <c:v>26.720643069768865</c:v>
                </c:pt>
                <c:pt idx="209">
                  <c:v>26.509412689770691</c:v>
                </c:pt>
                <c:pt idx="210">
                  <c:v>25.506068384779368</c:v>
                </c:pt>
                <c:pt idx="211">
                  <c:v>24.185878509790793</c:v>
                </c:pt>
                <c:pt idx="212">
                  <c:v>24.608339269787137</c:v>
                </c:pt>
                <c:pt idx="213">
                  <c:v>25.453260789779829</c:v>
                </c:pt>
                <c:pt idx="214">
                  <c:v>25.506068384779368</c:v>
                </c:pt>
                <c:pt idx="215">
                  <c:v>25.770106359777088</c:v>
                </c:pt>
                <c:pt idx="216">
                  <c:v>26.667835474769326</c:v>
                </c:pt>
                <c:pt idx="217">
                  <c:v>27.354334209763387</c:v>
                </c:pt>
                <c:pt idx="218">
                  <c:v>28.885754464750136</c:v>
                </c:pt>
                <c:pt idx="219">
                  <c:v>30.628405099735065</c:v>
                </c:pt>
                <c:pt idx="220">
                  <c:v>30.998058264731871</c:v>
                </c:pt>
                <c:pt idx="221">
                  <c:v>32.951939279714964</c:v>
                </c:pt>
                <c:pt idx="222">
                  <c:v>34.536167129701262</c:v>
                </c:pt>
                <c:pt idx="223">
                  <c:v>34.008091179705829</c:v>
                </c:pt>
                <c:pt idx="224">
                  <c:v>35.64512662469167</c:v>
                </c:pt>
                <c:pt idx="225">
                  <c:v>37.915853209672029</c:v>
                </c:pt>
                <c:pt idx="226">
                  <c:v>41.189924099643704</c:v>
                </c:pt>
                <c:pt idx="227">
                  <c:v>44.675225369613557</c:v>
                </c:pt>
                <c:pt idx="228">
                  <c:v>48.002103854584782</c:v>
                </c:pt>
                <c:pt idx="229">
                  <c:v>49.797562084569243</c:v>
                </c:pt>
                <c:pt idx="230">
                  <c:v>52.596364619545042</c:v>
                </c:pt>
                <c:pt idx="231">
                  <c:v>55.342359559521284</c:v>
                </c:pt>
                <c:pt idx="232">
                  <c:v>58.774853234491601</c:v>
                </c:pt>
                <c:pt idx="233">
                  <c:v>61.151195009471039</c:v>
                </c:pt>
                <c:pt idx="234">
                  <c:v>63.52753678445049</c:v>
                </c:pt>
              </c:numCache>
            </c:numRef>
          </c:val>
          <c:smooth val="0"/>
          <c:extLst>
            <c:ext xmlns:c16="http://schemas.microsoft.com/office/drawing/2014/chart" uri="{C3380CC4-5D6E-409C-BE32-E72D297353CC}">
              <c16:uniqueId val="{00000002-F7DF-48BA-AF82-6FC33D366BFF}"/>
            </c:ext>
          </c:extLst>
        </c:ser>
        <c:ser>
          <c:idx val="3"/>
          <c:order val="3"/>
          <c:tx>
            <c:strRef>
              <c:f>'Cases by nation'!$T$2</c:f>
              <c:strCache>
                <c:ptCount val="1"/>
                <c:pt idx="0">
                  <c:v>England</c:v>
                </c:pt>
              </c:strCache>
            </c:strRef>
          </c:tx>
          <c:spPr>
            <a:ln w="28575" cap="rnd">
              <a:solidFill>
                <a:schemeClr val="accent4"/>
              </a:solidFill>
              <a:round/>
            </a:ln>
            <a:effectLst/>
          </c:spPr>
          <c:marker>
            <c:symbol val="none"/>
          </c:marker>
          <c:cat>
            <c:numRef>
              <c:f>'Cases by nation'!$P$279:$P$513</c:f>
              <c:numCache>
                <c:formatCode>m/d/yyyy</c:formatCode>
                <c:ptCount val="235"/>
                <c:pt idx="0">
                  <c:v>44136</c:v>
                </c:pt>
                <c:pt idx="1">
                  <c:v>44137</c:v>
                </c:pt>
                <c:pt idx="2">
                  <c:v>44138</c:v>
                </c:pt>
                <c:pt idx="3">
                  <c:v>44139</c:v>
                </c:pt>
                <c:pt idx="4">
                  <c:v>44140</c:v>
                </c:pt>
                <c:pt idx="5">
                  <c:v>44141</c:v>
                </c:pt>
                <c:pt idx="6">
                  <c:v>44142</c:v>
                </c:pt>
                <c:pt idx="7">
                  <c:v>44143</c:v>
                </c:pt>
                <c:pt idx="8">
                  <c:v>44144</c:v>
                </c:pt>
                <c:pt idx="9">
                  <c:v>44145</c:v>
                </c:pt>
                <c:pt idx="10">
                  <c:v>44146</c:v>
                </c:pt>
                <c:pt idx="11">
                  <c:v>44147</c:v>
                </c:pt>
                <c:pt idx="12">
                  <c:v>44148</c:v>
                </c:pt>
                <c:pt idx="13">
                  <c:v>44149</c:v>
                </c:pt>
                <c:pt idx="14">
                  <c:v>44150</c:v>
                </c:pt>
                <c:pt idx="15">
                  <c:v>44151</c:v>
                </c:pt>
                <c:pt idx="16">
                  <c:v>44152</c:v>
                </c:pt>
                <c:pt idx="17">
                  <c:v>44153</c:v>
                </c:pt>
                <c:pt idx="18">
                  <c:v>44154</c:v>
                </c:pt>
                <c:pt idx="19">
                  <c:v>44155</c:v>
                </c:pt>
                <c:pt idx="20">
                  <c:v>44156</c:v>
                </c:pt>
                <c:pt idx="21">
                  <c:v>44157</c:v>
                </c:pt>
                <c:pt idx="22">
                  <c:v>44158</c:v>
                </c:pt>
                <c:pt idx="23">
                  <c:v>44159</c:v>
                </c:pt>
                <c:pt idx="24">
                  <c:v>44160</c:v>
                </c:pt>
                <c:pt idx="25">
                  <c:v>44161</c:v>
                </c:pt>
                <c:pt idx="26">
                  <c:v>44162</c:v>
                </c:pt>
                <c:pt idx="27">
                  <c:v>44163</c:v>
                </c:pt>
                <c:pt idx="28">
                  <c:v>44164</c:v>
                </c:pt>
                <c:pt idx="29">
                  <c:v>44165</c:v>
                </c:pt>
                <c:pt idx="30">
                  <c:v>44166</c:v>
                </c:pt>
                <c:pt idx="31">
                  <c:v>44167</c:v>
                </c:pt>
                <c:pt idx="32">
                  <c:v>44168</c:v>
                </c:pt>
                <c:pt idx="33">
                  <c:v>44169</c:v>
                </c:pt>
                <c:pt idx="34">
                  <c:v>44170</c:v>
                </c:pt>
                <c:pt idx="35">
                  <c:v>44171</c:v>
                </c:pt>
                <c:pt idx="36">
                  <c:v>44172</c:v>
                </c:pt>
                <c:pt idx="37">
                  <c:v>44173</c:v>
                </c:pt>
                <c:pt idx="38">
                  <c:v>44174</c:v>
                </c:pt>
                <c:pt idx="39">
                  <c:v>44175</c:v>
                </c:pt>
                <c:pt idx="40">
                  <c:v>44176</c:v>
                </c:pt>
                <c:pt idx="41">
                  <c:v>44177</c:v>
                </c:pt>
                <c:pt idx="42">
                  <c:v>44178</c:v>
                </c:pt>
                <c:pt idx="43">
                  <c:v>44179</c:v>
                </c:pt>
                <c:pt idx="44">
                  <c:v>44180</c:v>
                </c:pt>
                <c:pt idx="45">
                  <c:v>44181</c:v>
                </c:pt>
                <c:pt idx="46">
                  <c:v>44182</c:v>
                </c:pt>
                <c:pt idx="47">
                  <c:v>44183</c:v>
                </c:pt>
                <c:pt idx="48">
                  <c:v>44184</c:v>
                </c:pt>
                <c:pt idx="49">
                  <c:v>44185</c:v>
                </c:pt>
                <c:pt idx="50">
                  <c:v>44186</c:v>
                </c:pt>
                <c:pt idx="51">
                  <c:v>44187</c:v>
                </c:pt>
                <c:pt idx="52">
                  <c:v>44188</c:v>
                </c:pt>
                <c:pt idx="53">
                  <c:v>44189</c:v>
                </c:pt>
                <c:pt idx="54">
                  <c:v>44190</c:v>
                </c:pt>
                <c:pt idx="55">
                  <c:v>44191</c:v>
                </c:pt>
                <c:pt idx="56">
                  <c:v>44192</c:v>
                </c:pt>
                <c:pt idx="57">
                  <c:v>44193</c:v>
                </c:pt>
                <c:pt idx="58">
                  <c:v>44194</c:v>
                </c:pt>
                <c:pt idx="59">
                  <c:v>44195</c:v>
                </c:pt>
                <c:pt idx="60">
                  <c:v>44196</c:v>
                </c:pt>
                <c:pt idx="61">
                  <c:v>44197</c:v>
                </c:pt>
                <c:pt idx="62">
                  <c:v>44198</c:v>
                </c:pt>
                <c:pt idx="63">
                  <c:v>44199</c:v>
                </c:pt>
                <c:pt idx="64">
                  <c:v>44200</c:v>
                </c:pt>
                <c:pt idx="65">
                  <c:v>44201</c:v>
                </c:pt>
                <c:pt idx="66">
                  <c:v>44202</c:v>
                </c:pt>
                <c:pt idx="67">
                  <c:v>44203</c:v>
                </c:pt>
                <c:pt idx="68">
                  <c:v>44204</c:v>
                </c:pt>
                <c:pt idx="69">
                  <c:v>44205</c:v>
                </c:pt>
                <c:pt idx="70">
                  <c:v>44206</c:v>
                </c:pt>
                <c:pt idx="71">
                  <c:v>44207</c:v>
                </c:pt>
                <c:pt idx="72">
                  <c:v>44208</c:v>
                </c:pt>
                <c:pt idx="73">
                  <c:v>44209</c:v>
                </c:pt>
                <c:pt idx="74">
                  <c:v>44210</c:v>
                </c:pt>
                <c:pt idx="75">
                  <c:v>44211</c:v>
                </c:pt>
                <c:pt idx="76">
                  <c:v>44212</c:v>
                </c:pt>
                <c:pt idx="77">
                  <c:v>44213</c:v>
                </c:pt>
                <c:pt idx="78">
                  <c:v>44214</c:v>
                </c:pt>
                <c:pt idx="79">
                  <c:v>44215</c:v>
                </c:pt>
                <c:pt idx="80">
                  <c:v>44216</c:v>
                </c:pt>
                <c:pt idx="81">
                  <c:v>44217</c:v>
                </c:pt>
                <c:pt idx="82">
                  <c:v>44218</c:v>
                </c:pt>
                <c:pt idx="83">
                  <c:v>44219</c:v>
                </c:pt>
                <c:pt idx="84">
                  <c:v>44220</c:v>
                </c:pt>
                <c:pt idx="85">
                  <c:v>44221</c:v>
                </c:pt>
                <c:pt idx="86">
                  <c:v>44222</c:v>
                </c:pt>
                <c:pt idx="87">
                  <c:v>44223</c:v>
                </c:pt>
                <c:pt idx="88">
                  <c:v>44224</c:v>
                </c:pt>
                <c:pt idx="89">
                  <c:v>44225</c:v>
                </c:pt>
                <c:pt idx="90">
                  <c:v>44226</c:v>
                </c:pt>
                <c:pt idx="91">
                  <c:v>44227</c:v>
                </c:pt>
                <c:pt idx="92">
                  <c:v>44228</c:v>
                </c:pt>
                <c:pt idx="93">
                  <c:v>44229</c:v>
                </c:pt>
                <c:pt idx="94">
                  <c:v>44230</c:v>
                </c:pt>
                <c:pt idx="95">
                  <c:v>44231</c:v>
                </c:pt>
                <c:pt idx="96">
                  <c:v>44232</c:v>
                </c:pt>
                <c:pt idx="97">
                  <c:v>44233</c:v>
                </c:pt>
                <c:pt idx="98">
                  <c:v>44234</c:v>
                </c:pt>
                <c:pt idx="99">
                  <c:v>44235</c:v>
                </c:pt>
                <c:pt idx="100">
                  <c:v>44236</c:v>
                </c:pt>
                <c:pt idx="101">
                  <c:v>44237</c:v>
                </c:pt>
                <c:pt idx="102">
                  <c:v>44238</c:v>
                </c:pt>
                <c:pt idx="103">
                  <c:v>44239</c:v>
                </c:pt>
                <c:pt idx="104">
                  <c:v>44240</c:v>
                </c:pt>
                <c:pt idx="105">
                  <c:v>44241</c:v>
                </c:pt>
                <c:pt idx="106">
                  <c:v>44242</c:v>
                </c:pt>
                <c:pt idx="107">
                  <c:v>44243</c:v>
                </c:pt>
                <c:pt idx="108">
                  <c:v>44244</c:v>
                </c:pt>
                <c:pt idx="109">
                  <c:v>44245</c:v>
                </c:pt>
                <c:pt idx="110">
                  <c:v>44246</c:v>
                </c:pt>
                <c:pt idx="111">
                  <c:v>44247</c:v>
                </c:pt>
                <c:pt idx="112">
                  <c:v>44248</c:v>
                </c:pt>
                <c:pt idx="113">
                  <c:v>44249</c:v>
                </c:pt>
                <c:pt idx="114">
                  <c:v>44250</c:v>
                </c:pt>
                <c:pt idx="115">
                  <c:v>44251</c:v>
                </c:pt>
                <c:pt idx="116">
                  <c:v>44252</c:v>
                </c:pt>
                <c:pt idx="117">
                  <c:v>44253</c:v>
                </c:pt>
                <c:pt idx="118">
                  <c:v>44254</c:v>
                </c:pt>
                <c:pt idx="119">
                  <c:v>44255</c:v>
                </c:pt>
                <c:pt idx="120">
                  <c:v>44256</c:v>
                </c:pt>
                <c:pt idx="121">
                  <c:v>44257</c:v>
                </c:pt>
                <c:pt idx="122">
                  <c:v>44258</c:v>
                </c:pt>
                <c:pt idx="123">
                  <c:v>44259</c:v>
                </c:pt>
                <c:pt idx="124">
                  <c:v>44260</c:v>
                </c:pt>
                <c:pt idx="125">
                  <c:v>44261</c:v>
                </c:pt>
                <c:pt idx="126">
                  <c:v>44262</c:v>
                </c:pt>
                <c:pt idx="127">
                  <c:v>44263</c:v>
                </c:pt>
                <c:pt idx="128">
                  <c:v>44264</c:v>
                </c:pt>
                <c:pt idx="129">
                  <c:v>44265</c:v>
                </c:pt>
                <c:pt idx="130">
                  <c:v>44266</c:v>
                </c:pt>
                <c:pt idx="131">
                  <c:v>44267</c:v>
                </c:pt>
                <c:pt idx="132">
                  <c:v>44268</c:v>
                </c:pt>
                <c:pt idx="133">
                  <c:v>44269</c:v>
                </c:pt>
                <c:pt idx="134">
                  <c:v>44270</c:v>
                </c:pt>
                <c:pt idx="135">
                  <c:v>44271</c:v>
                </c:pt>
                <c:pt idx="136">
                  <c:v>44272</c:v>
                </c:pt>
                <c:pt idx="137">
                  <c:v>44273</c:v>
                </c:pt>
                <c:pt idx="138">
                  <c:v>44274</c:v>
                </c:pt>
                <c:pt idx="139">
                  <c:v>44275</c:v>
                </c:pt>
                <c:pt idx="140">
                  <c:v>44276</c:v>
                </c:pt>
                <c:pt idx="141">
                  <c:v>44277</c:v>
                </c:pt>
                <c:pt idx="142">
                  <c:v>44278</c:v>
                </c:pt>
                <c:pt idx="143">
                  <c:v>44279</c:v>
                </c:pt>
                <c:pt idx="144">
                  <c:v>44280</c:v>
                </c:pt>
                <c:pt idx="145">
                  <c:v>44281</c:v>
                </c:pt>
                <c:pt idx="146">
                  <c:v>44282</c:v>
                </c:pt>
                <c:pt idx="147">
                  <c:v>44283</c:v>
                </c:pt>
                <c:pt idx="148">
                  <c:v>44284</c:v>
                </c:pt>
                <c:pt idx="149">
                  <c:v>44285</c:v>
                </c:pt>
                <c:pt idx="150">
                  <c:v>44286</c:v>
                </c:pt>
                <c:pt idx="151">
                  <c:v>44287</c:v>
                </c:pt>
                <c:pt idx="152">
                  <c:v>44288</c:v>
                </c:pt>
                <c:pt idx="153">
                  <c:v>44289</c:v>
                </c:pt>
                <c:pt idx="154">
                  <c:v>44290</c:v>
                </c:pt>
                <c:pt idx="155">
                  <c:v>44291</c:v>
                </c:pt>
                <c:pt idx="156">
                  <c:v>44292</c:v>
                </c:pt>
                <c:pt idx="157">
                  <c:v>44293</c:v>
                </c:pt>
                <c:pt idx="158">
                  <c:v>44294</c:v>
                </c:pt>
                <c:pt idx="159">
                  <c:v>44295</c:v>
                </c:pt>
                <c:pt idx="160">
                  <c:v>44296</c:v>
                </c:pt>
                <c:pt idx="161">
                  <c:v>44297</c:v>
                </c:pt>
                <c:pt idx="162">
                  <c:v>44298</c:v>
                </c:pt>
                <c:pt idx="163">
                  <c:v>44299</c:v>
                </c:pt>
                <c:pt idx="164">
                  <c:v>44300</c:v>
                </c:pt>
                <c:pt idx="165">
                  <c:v>44301</c:v>
                </c:pt>
                <c:pt idx="166">
                  <c:v>44302</c:v>
                </c:pt>
                <c:pt idx="167">
                  <c:v>44303</c:v>
                </c:pt>
                <c:pt idx="168">
                  <c:v>44304</c:v>
                </c:pt>
                <c:pt idx="169">
                  <c:v>44305</c:v>
                </c:pt>
                <c:pt idx="170">
                  <c:v>44306</c:v>
                </c:pt>
                <c:pt idx="171">
                  <c:v>44307</c:v>
                </c:pt>
                <c:pt idx="172">
                  <c:v>44308</c:v>
                </c:pt>
                <c:pt idx="173">
                  <c:v>44309</c:v>
                </c:pt>
                <c:pt idx="174">
                  <c:v>44310</c:v>
                </c:pt>
                <c:pt idx="175">
                  <c:v>44311</c:v>
                </c:pt>
                <c:pt idx="176">
                  <c:v>44312</c:v>
                </c:pt>
                <c:pt idx="177">
                  <c:v>44313</c:v>
                </c:pt>
                <c:pt idx="178">
                  <c:v>44314</c:v>
                </c:pt>
                <c:pt idx="179">
                  <c:v>44315</c:v>
                </c:pt>
                <c:pt idx="180">
                  <c:v>44316</c:v>
                </c:pt>
                <c:pt idx="181">
                  <c:v>44317</c:v>
                </c:pt>
                <c:pt idx="182">
                  <c:v>44318</c:v>
                </c:pt>
                <c:pt idx="183">
                  <c:v>44319</c:v>
                </c:pt>
                <c:pt idx="184">
                  <c:v>44320</c:v>
                </c:pt>
                <c:pt idx="185">
                  <c:v>44321</c:v>
                </c:pt>
                <c:pt idx="186">
                  <c:v>44322</c:v>
                </c:pt>
                <c:pt idx="187">
                  <c:v>44323</c:v>
                </c:pt>
                <c:pt idx="188">
                  <c:v>44324</c:v>
                </c:pt>
                <c:pt idx="189">
                  <c:v>44325</c:v>
                </c:pt>
                <c:pt idx="190">
                  <c:v>44326</c:v>
                </c:pt>
                <c:pt idx="191">
                  <c:v>44327</c:v>
                </c:pt>
                <c:pt idx="192">
                  <c:v>44328</c:v>
                </c:pt>
                <c:pt idx="193">
                  <c:v>44329</c:v>
                </c:pt>
                <c:pt idx="194">
                  <c:v>44330</c:v>
                </c:pt>
                <c:pt idx="195">
                  <c:v>44331</c:v>
                </c:pt>
                <c:pt idx="196">
                  <c:v>44332</c:v>
                </c:pt>
                <c:pt idx="197">
                  <c:v>44333</c:v>
                </c:pt>
                <c:pt idx="198">
                  <c:v>44334</c:v>
                </c:pt>
                <c:pt idx="199">
                  <c:v>44335</c:v>
                </c:pt>
                <c:pt idx="200">
                  <c:v>44336</c:v>
                </c:pt>
                <c:pt idx="201">
                  <c:v>44337</c:v>
                </c:pt>
                <c:pt idx="202">
                  <c:v>44338</c:v>
                </c:pt>
                <c:pt idx="203">
                  <c:v>44339</c:v>
                </c:pt>
                <c:pt idx="204">
                  <c:v>44340</c:v>
                </c:pt>
                <c:pt idx="205">
                  <c:v>44341</c:v>
                </c:pt>
                <c:pt idx="206">
                  <c:v>44342</c:v>
                </c:pt>
                <c:pt idx="207">
                  <c:v>44343</c:v>
                </c:pt>
                <c:pt idx="208">
                  <c:v>44344</c:v>
                </c:pt>
                <c:pt idx="209">
                  <c:v>44345</c:v>
                </c:pt>
                <c:pt idx="210">
                  <c:v>44346</c:v>
                </c:pt>
                <c:pt idx="211">
                  <c:v>44347</c:v>
                </c:pt>
                <c:pt idx="212">
                  <c:v>44348</c:v>
                </c:pt>
                <c:pt idx="213">
                  <c:v>44349</c:v>
                </c:pt>
                <c:pt idx="214">
                  <c:v>44350</c:v>
                </c:pt>
                <c:pt idx="215">
                  <c:v>44351</c:v>
                </c:pt>
                <c:pt idx="216">
                  <c:v>44352</c:v>
                </c:pt>
                <c:pt idx="217">
                  <c:v>44353</c:v>
                </c:pt>
                <c:pt idx="218">
                  <c:v>44354</c:v>
                </c:pt>
                <c:pt idx="219">
                  <c:v>44355</c:v>
                </c:pt>
                <c:pt idx="220">
                  <c:v>44356</c:v>
                </c:pt>
                <c:pt idx="221">
                  <c:v>44357</c:v>
                </c:pt>
                <c:pt idx="222">
                  <c:v>44358</c:v>
                </c:pt>
                <c:pt idx="223">
                  <c:v>44359</c:v>
                </c:pt>
                <c:pt idx="224">
                  <c:v>44360</c:v>
                </c:pt>
                <c:pt idx="225">
                  <c:v>44361</c:v>
                </c:pt>
                <c:pt idx="226">
                  <c:v>44362</c:v>
                </c:pt>
                <c:pt idx="227">
                  <c:v>44363</c:v>
                </c:pt>
                <c:pt idx="228">
                  <c:v>44364</c:v>
                </c:pt>
                <c:pt idx="229">
                  <c:v>44365</c:v>
                </c:pt>
                <c:pt idx="230">
                  <c:v>44366</c:v>
                </c:pt>
                <c:pt idx="231">
                  <c:v>44367</c:v>
                </c:pt>
                <c:pt idx="232">
                  <c:v>44368</c:v>
                </c:pt>
                <c:pt idx="233">
                  <c:v>44369</c:v>
                </c:pt>
                <c:pt idx="234">
                  <c:v>44370</c:v>
                </c:pt>
              </c:numCache>
            </c:numRef>
          </c:cat>
          <c:val>
            <c:numRef>
              <c:f>'Cases by nation'!$T$279:$T$513</c:f>
              <c:numCache>
                <c:formatCode>General</c:formatCode>
                <c:ptCount val="235"/>
                <c:pt idx="0">
                  <c:v>232.39307590260557</c:v>
                </c:pt>
                <c:pt idx="1">
                  <c:v>241.57992825372114</c:v>
                </c:pt>
                <c:pt idx="2">
                  <c:v>244.80269950974969</c:v>
                </c:pt>
                <c:pt idx="3">
                  <c:v>245.62349351211196</c:v>
                </c:pt>
                <c:pt idx="4">
                  <c:v>247.22599608815264</c:v>
                </c:pt>
                <c:pt idx="5">
                  <c:v>249.33483262668952</c:v>
                </c:pt>
                <c:pt idx="6">
                  <c:v>253.36951483310673</c:v>
                </c:pt>
                <c:pt idx="7">
                  <c:v>261.52593315528264</c:v>
                </c:pt>
                <c:pt idx="8">
                  <c:v>261.82795692238562</c:v>
                </c:pt>
                <c:pt idx="9">
                  <c:v>265.66721198538329</c:v>
                </c:pt>
                <c:pt idx="10">
                  <c:v>272.68659965493606</c:v>
                </c:pt>
                <c:pt idx="11">
                  <c:v>274.59290260847445</c:v>
                </c:pt>
                <c:pt idx="12">
                  <c:v>276.0568295737267</c:v>
                </c:pt>
                <c:pt idx="13">
                  <c:v>275.01395927202395</c:v>
                </c:pt>
                <c:pt idx="14">
                  <c:v>268.35344690220529</c:v>
                </c:pt>
                <c:pt idx="15">
                  <c:v>260.59498930844745</c:v>
                </c:pt>
                <c:pt idx="16">
                  <c:v>253.2398222742919</c:v>
                </c:pt>
                <c:pt idx="17">
                  <c:v>241.82154726740353</c:v>
                </c:pt>
                <c:pt idx="18">
                  <c:v>230.3730698838049</c:v>
                </c:pt>
                <c:pt idx="19">
                  <c:v>217.98121238060801</c:v>
                </c:pt>
                <c:pt idx="20">
                  <c:v>208.35553726199575</c:v>
                </c:pt>
                <c:pt idx="21">
                  <c:v>200.93996547441958</c:v>
                </c:pt>
                <c:pt idx="22">
                  <c:v>187.57985530609835</c:v>
                </c:pt>
                <c:pt idx="23">
                  <c:v>176.39253965052401</c:v>
                </c:pt>
                <c:pt idx="24">
                  <c:v>168.78331732992299</c:v>
                </c:pt>
                <c:pt idx="25">
                  <c:v>163.04486575496588</c:v>
                </c:pt>
                <c:pt idx="26">
                  <c:v>158.75968148289263</c:v>
                </c:pt>
                <c:pt idx="27">
                  <c:v>156.25110760554296</c:v>
                </c:pt>
                <c:pt idx="28">
                  <c:v>154.24353785950532</c:v>
                </c:pt>
                <c:pt idx="29">
                  <c:v>152.15069081452097</c:v>
                </c:pt>
                <c:pt idx="30">
                  <c:v>151.24284290281722</c:v>
                </c:pt>
                <c:pt idx="31">
                  <c:v>150.40605940690241</c:v>
                </c:pt>
                <c:pt idx="32">
                  <c:v>150.85554183676749</c:v>
                </c:pt>
                <c:pt idx="33">
                  <c:v>151.95704028149609</c:v>
                </c:pt>
                <c:pt idx="34">
                  <c:v>153.62350083174681</c:v>
                </c:pt>
                <c:pt idx="35">
                  <c:v>157.11276364698389</c:v>
                </c:pt>
                <c:pt idx="36">
                  <c:v>161.3108940097157</c:v>
                </c:pt>
                <c:pt idx="37">
                  <c:v>166.9214296362527</c:v>
                </c:pt>
                <c:pt idx="38">
                  <c:v>174.02609460475225</c:v>
                </c:pt>
                <c:pt idx="39">
                  <c:v>184.71951257059339</c:v>
                </c:pt>
                <c:pt idx="40">
                  <c:v>197.12202973615859</c:v>
                </c:pt>
                <c:pt idx="41">
                  <c:v>207.58626496108045</c:v>
                </c:pt>
                <c:pt idx="42">
                  <c:v>220.48090320598408</c:v>
                </c:pt>
                <c:pt idx="43">
                  <c:v>242.02585746279675</c:v>
                </c:pt>
                <c:pt idx="44">
                  <c:v>264.09491178605293</c:v>
                </c:pt>
                <c:pt idx="45">
                  <c:v>286.59390582483218</c:v>
                </c:pt>
                <c:pt idx="46">
                  <c:v>306.2201208553434</c:v>
                </c:pt>
                <c:pt idx="47">
                  <c:v>327.47015778663194</c:v>
                </c:pt>
                <c:pt idx="48">
                  <c:v>337.60749669892465</c:v>
                </c:pt>
                <c:pt idx="49">
                  <c:v>356.81265506588642</c:v>
                </c:pt>
                <c:pt idx="50">
                  <c:v>380.02406987294978</c:v>
                </c:pt>
                <c:pt idx="51">
                  <c:v>401.00228541384564</c:v>
                </c:pt>
                <c:pt idx="52">
                  <c:v>414.32153354308821</c:v>
                </c:pt>
                <c:pt idx="53">
                  <c:v>412.73146723981068</c:v>
                </c:pt>
                <c:pt idx="54">
                  <c:v>378.70760157045964</c:v>
                </c:pt>
                <c:pt idx="55">
                  <c:v>405.2981293482872</c:v>
                </c:pt>
                <c:pt idx="56">
                  <c:v>429.28059306666063</c:v>
                </c:pt>
                <c:pt idx="57">
                  <c:v>424.75201317051028</c:v>
                </c:pt>
                <c:pt idx="58">
                  <c:v>480.89467825416972</c:v>
                </c:pt>
                <c:pt idx="59">
                  <c:v>525.79495276001842</c:v>
                </c:pt>
                <c:pt idx="60">
                  <c:v>557.74373748833239</c:v>
                </c:pt>
                <c:pt idx="61">
                  <c:v>585.36469929509963</c:v>
                </c:pt>
                <c:pt idx="62">
                  <c:v>616.38431678697305</c:v>
                </c:pt>
                <c:pt idx="63">
                  <c:v>628.9591651608265</c:v>
                </c:pt>
                <c:pt idx="64">
                  <c:v>680.61233577701944</c:v>
                </c:pt>
                <c:pt idx="65">
                  <c:v>654.91188980694835</c:v>
                </c:pt>
                <c:pt idx="66">
                  <c:v>634.33341160486532</c:v>
                </c:pt>
                <c:pt idx="67">
                  <c:v>634.59812655367909</c:v>
                </c:pt>
                <c:pt idx="68">
                  <c:v>659.65899278164977</c:v>
                </c:pt>
                <c:pt idx="69">
                  <c:v>626.39373975084561</c:v>
                </c:pt>
                <c:pt idx="70">
                  <c:v>596.78830413317212</c:v>
                </c:pt>
                <c:pt idx="71">
                  <c:v>566.38161722747839</c:v>
                </c:pt>
                <c:pt idx="72">
                  <c:v>542.64610235397151</c:v>
                </c:pt>
                <c:pt idx="73">
                  <c:v>524.58508108121168</c:v>
                </c:pt>
                <c:pt idx="74">
                  <c:v>509.81434225947999</c:v>
                </c:pt>
                <c:pt idx="75">
                  <c:v>499.97369728310611</c:v>
                </c:pt>
                <c:pt idx="76">
                  <c:v>486.14278536018315</c:v>
                </c:pt>
                <c:pt idx="77">
                  <c:v>474.337209287245</c:v>
                </c:pt>
                <c:pt idx="78">
                  <c:v>454.31303352831571</c:v>
                </c:pt>
                <c:pt idx="79">
                  <c:v>438.83165054869454</c:v>
                </c:pt>
                <c:pt idx="80">
                  <c:v>422.14394911105614</c:v>
                </c:pt>
                <c:pt idx="81">
                  <c:v>404.80245504815935</c:v>
                </c:pt>
                <c:pt idx="82">
                  <c:v>387.2459911275011</c:v>
                </c:pt>
                <c:pt idx="83">
                  <c:v>373.42573886694646</c:v>
                </c:pt>
                <c:pt idx="84">
                  <c:v>354.32184729248394</c:v>
                </c:pt>
                <c:pt idx="85">
                  <c:v>330.12619032674371</c:v>
                </c:pt>
                <c:pt idx="86">
                  <c:v>309.63121281321264</c:v>
                </c:pt>
                <c:pt idx="87">
                  <c:v>294.50337530214148</c:v>
                </c:pt>
                <c:pt idx="88">
                  <c:v>282.22877408499636</c:v>
                </c:pt>
                <c:pt idx="89">
                  <c:v>269.39098737272383</c:v>
                </c:pt>
                <c:pt idx="90">
                  <c:v>260.72823508805175</c:v>
                </c:pt>
                <c:pt idx="91">
                  <c:v>257.62627333886439</c:v>
                </c:pt>
                <c:pt idx="92">
                  <c:v>245.20066023816776</c:v>
                </c:pt>
                <c:pt idx="93">
                  <c:v>233.16590142431033</c:v>
                </c:pt>
                <c:pt idx="94">
                  <c:v>222.81536926465083</c:v>
                </c:pt>
                <c:pt idx="95">
                  <c:v>212.6957964563054</c:v>
                </c:pt>
                <c:pt idx="96">
                  <c:v>202.54957449203908</c:v>
                </c:pt>
                <c:pt idx="97">
                  <c:v>194.7005097681504</c:v>
                </c:pt>
                <c:pt idx="98">
                  <c:v>188.35445743819781</c:v>
                </c:pt>
                <c:pt idx="99">
                  <c:v>177.20800382170214</c:v>
                </c:pt>
                <c:pt idx="100">
                  <c:v>167.58943514466876</c:v>
                </c:pt>
                <c:pt idx="101">
                  <c:v>157.68660880447959</c:v>
                </c:pt>
                <c:pt idx="102">
                  <c:v>148.93147277928188</c:v>
                </c:pt>
                <c:pt idx="103">
                  <c:v>142.88211438524812</c:v>
                </c:pt>
                <c:pt idx="104">
                  <c:v>137.8365408642332</c:v>
                </c:pt>
                <c:pt idx="105">
                  <c:v>133.21380061716246</c:v>
                </c:pt>
                <c:pt idx="106">
                  <c:v>130.77806776599644</c:v>
                </c:pt>
                <c:pt idx="107">
                  <c:v>128.24284473272593</c:v>
                </c:pt>
                <c:pt idx="108">
                  <c:v>125.01474364551321</c:v>
                </c:pt>
                <c:pt idx="109">
                  <c:v>122.67139453487283</c:v>
                </c:pt>
                <c:pt idx="110">
                  <c:v>119.67780601976362</c:v>
                </c:pt>
                <c:pt idx="111">
                  <c:v>118.16413396345915</c:v>
                </c:pt>
                <c:pt idx="112">
                  <c:v>116.85654871294258</c:v>
                </c:pt>
                <c:pt idx="113">
                  <c:v>112.21959558271408</c:v>
                </c:pt>
                <c:pt idx="114">
                  <c:v>107.46893938722327</c:v>
                </c:pt>
                <c:pt idx="115">
                  <c:v>102.61701639923322</c:v>
                </c:pt>
                <c:pt idx="116">
                  <c:v>96.766638369408497</c:v>
                </c:pt>
                <c:pt idx="117">
                  <c:v>91.056612560766965</c:v>
                </c:pt>
                <c:pt idx="118">
                  <c:v>86.105199390672382</c:v>
                </c:pt>
                <c:pt idx="119">
                  <c:v>81.048966207289098</c:v>
                </c:pt>
                <c:pt idx="120">
                  <c:v>73.999376161025992</c:v>
                </c:pt>
                <c:pt idx="121">
                  <c:v>69.627137979611305</c:v>
                </c:pt>
                <c:pt idx="122">
                  <c:v>65.727478163193069</c:v>
                </c:pt>
                <c:pt idx="123">
                  <c:v>62.49227063440145</c:v>
                </c:pt>
                <c:pt idx="124">
                  <c:v>60.513126654679404</c:v>
                </c:pt>
                <c:pt idx="125">
                  <c:v>59.800705886395257</c:v>
                </c:pt>
                <c:pt idx="126">
                  <c:v>59.047423079032455</c:v>
                </c:pt>
                <c:pt idx="127">
                  <c:v>58.470024700747302</c:v>
                </c:pt>
                <c:pt idx="128">
                  <c:v>57.63679442562195</c:v>
                </c:pt>
                <c:pt idx="129">
                  <c:v>57.478676100491555</c:v>
                </c:pt>
                <c:pt idx="130">
                  <c:v>57.29568522983503</c:v>
                </c:pt>
                <c:pt idx="131">
                  <c:v>57.40583507430788</c:v>
                </c:pt>
                <c:pt idx="132">
                  <c:v>56.956352644442823</c:v>
                </c:pt>
                <c:pt idx="133">
                  <c:v>57.055842826547341</c:v>
                </c:pt>
                <c:pt idx="134">
                  <c:v>56.831989916812176</c:v>
                </c:pt>
                <c:pt idx="135">
                  <c:v>55.995206420897368</c:v>
                </c:pt>
                <c:pt idx="136">
                  <c:v>55.719831809715217</c:v>
                </c:pt>
                <c:pt idx="137">
                  <c:v>55.428467704980562</c:v>
                </c:pt>
                <c:pt idx="138">
                  <c:v>54.582801157092135</c:v>
                </c:pt>
                <c:pt idx="139">
                  <c:v>54.438895715119521</c:v>
                </c:pt>
                <c:pt idx="140">
                  <c:v>56.094696603001886</c:v>
                </c:pt>
                <c:pt idx="141">
                  <c:v>55.57059653655844</c:v>
                </c:pt>
                <c:pt idx="142">
                  <c:v>54.854622547484844</c:v>
                </c:pt>
                <c:pt idx="143">
                  <c:v>55.304104977349901</c:v>
                </c:pt>
                <c:pt idx="144">
                  <c:v>55.163752756166744</c:v>
                </c:pt>
                <c:pt idx="145">
                  <c:v>54.245245182094656</c:v>
                </c:pt>
                <c:pt idx="146">
                  <c:v>53.488409153942413</c:v>
                </c:pt>
                <c:pt idx="147">
                  <c:v>52.736902956974355</c:v>
                </c:pt>
                <c:pt idx="148">
                  <c:v>49.292055401605353</c:v>
                </c:pt>
                <c:pt idx="149">
                  <c:v>46.833226615307943</c:v>
                </c:pt>
                <c:pt idx="150">
                  <c:v>43.342187189676132</c:v>
                </c:pt>
                <c:pt idx="151">
                  <c:v>40.533366155618168</c:v>
                </c:pt>
                <c:pt idx="152">
                  <c:v>37.880886836295886</c:v>
                </c:pt>
                <c:pt idx="153">
                  <c:v>36.235745610781869</c:v>
                </c:pt>
                <c:pt idx="154">
                  <c:v>32.384054275021171</c:v>
                </c:pt>
                <c:pt idx="155">
                  <c:v>30.580794724376755</c:v>
                </c:pt>
                <c:pt idx="156">
                  <c:v>29.884363449645111</c:v>
                </c:pt>
                <c:pt idx="157">
                  <c:v>28.896568070178809</c:v>
                </c:pt>
                <c:pt idx="158">
                  <c:v>28.212573068210236</c:v>
                </c:pt>
                <c:pt idx="159">
                  <c:v>28.541245991234099</c:v>
                </c:pt>
                <c:pt idx="160">
                  <c:v>28.317393081498928</c:v>
                </c:pt>
                <c:pt idx="161">
                  <c:v>28.265871380051944</c:v>
                </c:pt>
                <c:pt idx="162">
                  <c:v>28.344042237419782</c:v>
                </c:pt>
                <c:pt idx="163">
                  <c:v>27.180362428875849</c:v>
                </c:pt>
                <c:pt idx="164">
                  <c:v>26.032672113884423</c:v>
                </c:pt>
                <c:pt idx="165">
                  <c:v>24.826353655867123</c:v>
                </c:pt>
                <c:pt idx="166">
                  <c:v>23.922058964952825</c:v>
                </c:pt>
                <c:pt idx="167">
                  <c:v>22.88807171522371</c:v>
                </c:pt>
                <c:pt idx="168">
                  <c:v>23.303798547589022</c:v>
                </c:pt>
                <c:pt idx="169">
                  <c:v>23.115477845748327</c:v>
                </c:pt>
                <c:pt idx="170">
                  <c:v>23.17765920956365</c:v>
                </c:pt>
                <c:pt idx="171">
                  <c:v>23.506332132587509</c:v>
                </c:pt>
                <c:pt idx="172">
                  <c:v>23.652014184954844</c:v>
                </c:pt>
                <c:pt idx="173">
                  <c:v>23.245170404563144</c:v>
                </c:pt>
                <c:pt idx="174">
                  <c:v>23.062179533906619</c:v>
                </c:pt>
                <c:pt idx="175">
                  <c:v>22.427929622990305</c:v>
                </c:pt>
                <c:pt idx="176">
                  <c:v>22.353311986411917</c:v>
                </c:pt>
                <c:pt idx="177">
                  <c:v>21.914489218915193</c:v>
                </c:pt>
                <c:pt idx="178">
                  <c:v>21.733274958653393</c:v>
                </c:pt>
                <c:pt idx="179">
                  <c:v>21.521858321681286</c:v>
                </c:pt>
                <c:pt idx="180">
                  <c:v>21.221611164973002</c:v>
                </c:pt>
                <c:pt idx="181">
                  <c:v>21.07948233339512</c:v>
                </c:pt>
                <c:pt idx="182">
                  <c:v>20.082803901955199</c:v>
                </c:pt>
                <c:pt idx="183">
                  <c:v>19.388149237618283</c:v>
                </c:pt>
                <c:pt idx="184">
                  <c:v>20.001079823797912</c:v>
                </c:pt>
                <c:pt idx="185">
                  <c:v>20.027728979718766</c:v>
                </c:pt>
                <c:pt idx="186">
                  <c:v>20.08991034353409</c:v>
                </c:pt>
                <c:pt idx="187">
                  <c:v>20.333305967611221</c:v>
                </c:pt>
                <c:pt idx="188">
                  <c:v>20.470104968004936</c:v>
                </c:pt>
                <c:pt idx="189">
                  <c:v>21.594699347864953</c:v>
                </c:pt>
                <c:pt idx="190">
                  <c:v>22.44036589575337</c:v>
                </c:pt>
                <c:pt idx="191">
                  <c:v>21.914489218915193</c:v>
                </c:pt>
                <c:pt idx="192">
                  <c:v>21.434804412339833</c:v>
                </c:pt>
                <c:pt idx="193">
                  <c:v>21.178972515499638</c:v>
                </c:pt>
                <c:pt idx="194">
                  <c:v>21.026184021553412</c:v>
                </c:pt>
                <c:pt idx="195">
                  <c:v>21.125674203657933</c:v>
                </c:pt>
                <c:pt idx="196">
                  <c:v>20.550052435767498</c:v>
                </c:pt>
                <c:pt idx="197">
                  <c:v>20.674415163398145</c:v>
                </c:pt>
                <c:pt idx="198">
                  <c:v>21.37795287970868</c:v>
                </c:pt>
                <c:pt idx="199">
                  <c:v>22.093926868782276</c:v>
                </c:pt>
                <c:pt idx="200">
                  <c:v>22.554068961015677</c:v>
                </c:pt>
                <c:pt idx="201">
                  <c:v>23.154563274432242</c:v>
                </c:pt>
                <c:pt idx="202">
                  <c:v>23.644907743375949</c:v>
                </c:pt>
                <c:pt idx="203">
                  <c:v>24.209869848898041</c:v>
                </c:pt>
                <c:pt idx="204">
                  <c:v>24.874322136524654</c:v>
                </c:pt>
                <c:pt idx="205">
                  <c:v>25.83724497046483</c:v>
                </c:pt>
                <c:pt idx="206">
                  <c:v>27.434417715321313</c:v>
                </c:pt>
                <c:pt idx="207">
                  <c:v>29.294528798596893</c:v>
                </c:pt>
                <c:pt idx="208">
                  <c:v>31.120884284372714</c:v>
                </c:pt>
                <c:pt idx="209">
                  <c:v>32.641662782256091</c:v>
                </c:pt>
                <c:pt idx="210">
                  <c:v>33.872853785799521</c:v>
                </c:pt>
                <c:pt idx="211">
                  <c:v>34.665222021846233</c:v>
                </c:pt>
                <c:pt idx="212">
                  <c:v>37.580639679587605</c:v>
                </c:pt>
                <c:pt idx="213">
                  <c:v>40.853156026668415</c:v>
                </c:pt>
                <c:pt idx="214">
                  <c:v>44.408153426510275</c:v>
                </c:pt>
                <c:pt idx="215">
                  <c:v>47.813915553195351</c:v>
                </c:pt>
                <c:pt idx="216">
                  <c:v>50.413096560675925</c:v>
                </c:pt>
                <c:pt idx="217">
                  <c:v>54.09068007775371</c:v>
                </c:pt>
                <c:pt idx="218">
                  <c:v>60.340795446391212</c:v>
                </c:pt>
                <c:pt idx="219">
                  <c:v>64.066347444126535</c:v>
                </c:pt>
                <c:pt idx="220">
                  <c:v>67.244703440286997</c:v>
                </c:pt>
                <c:pt idx="221">
                  <c:v>70.032205149608274</c:v>
                </c:pt>
                <c:pt idx="222">
                  <c:v>72.871228560376537</c:v>
                </c:pt>
                <c:pt idx="223">
                  <c:v>75.347823450621192</c:v>
                </c:pt>
                <c:pt idx="224">
                  <c:v>77.652087132577648</c:v>
                </c:pt>
                <c:pt idx="225">
                  <c:v>81.397181844654924</c:v>
                </c:pt>
                <c:pt idx="226">
                  <c:v>85.726781376596264</c:v>
                </c:pt>
                <c:pt idx="227">
                  <c:v>90.090136506037339</c:v>
                </c:pt>
                <c:pt idx="228">
                  <c:v>94.82835642876509</c:v>
                </c:pt>
                <c:pt idx="229">
                  <c:v>98.672941322946883</c:v>
                </c:pt>
                <c:pt idx="230">
                  <c:v>101.66652983805611</c:v>
                </c:pt>
                <c:pt idx="231">
                  <c:v>105.38852861500197</c:v>
                </c:pt>
                <c:pt idx="232">
                  <c:v>111.96021046508446</c:v>
                </c:pt>
                <c:pt idx="233">
                  <c:v>119.66003991581638</c:v>
                </c:pt>
                <c:pt idx="234">
                  <c:v>128.92861634508924</c:v>
                </c:pt>
              </c:numCache>
            </c:numRef>
          </c:val>
          <c:smooth val="0"/>
          <c:extLst>
            <c:ext xmlns:c16="http://schemas.microsoft.com/office/drawing/2014/chart" uri="{C3380CC4-5D6E-409C-BE32-E72D297353CC}">
              <c16:uniqueId val="{00000003-F7DF-48BA-AF82-6FC33D366BFF}"/>
            </c:ext>
          </c:extLst>
        </c:ser>
        <c:dLbls>
          <c:showLegendKey val="0"/>
          <c:showVal val="0"/>
          <c:showCatName val="0"/>
          <c:showSerName val="0"/>
          <c:showPercent val="0"/>
          <c:showBubbleSize val="0"/>
        </c:dLbls>
        <c:smooth val="0"/>
        <c:axId val="465592344"/>
        <c:axId val="465593328"/>
      </c:lineChart>
      <c:dateAx>
        <c:axId val="465592344"/>
        <c:scaling>
          <c:orientation val="minMax"/>
          <c:min val="44136"/>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5593328"/>
        <c:crosses val="autoZero"/>
        <c:auto val="1"/>
        <c:lblOffset val="100"/>
        <c:baseTimeUnit val="days"/>
        <c:majorUnit val="1"/>
        <c:majorTimeUnit val="months"/>
      </c:dateAx>
      <c:valAx>
        <c:axId val="465593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5592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Proportion of population</a:t>
            </a:r>
            <a:r>
              <a:rPr lang="en-GB" baseline="0"/>
              <a:t> vaccinated by age group</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Frances!$A$4</c:f>
              <c:strCache>
                <c:ptCount val="1"/>
                <c:pt idx="0">
                  <c:v>First dose</c:v>
                </c:pt>
              </c:strCache>
            </c:strRef>
          </c:tx>
          <c:spPr>
            <a:solidFill>
              <a:schemeClr val="accent1"/>
            </a:solidFill>
            <a:ln>
              <a:noFill/>
            </a:ln>
            <a:effectLst/>
          </c:spPr>
          <c:invertIfNegative val="0"/>
          <c:cat>
            <c:strRef>
              <c:f>Frances!$C$3:$N$3</c:f>
              <c:strCache>
                <c:ptCount val="12"/>
                <c:pt idx="0">
                  <c:v>25-29</c:v>
                </c:pt>
                <c:pt idx="1">
                  <c:v>30-34</c:v>
                </c:pt>
                <c:pt idx="2">
                  <c:v>35-39</c:v>
                </c:pt>
                <c:pt idx="3">
                  <c:v>40-44</c:v>
                </c:pt>
                <c:pt idx="4">
                  <c:v>45-49</c:v>
                </c:pt>
                <c:pt idx="5">
                  <c:v>50-54</c:v>
                </c:pt>
                <c:pt idx="6">
                  <c:v>55-59</c:v>
                </c:pt>
                <c:pt idx="7">
                  <c:v>60-64</c:v>
                </c:pt>
                <c:pt idx="8">
                  <c:v>65-69</c:v>
                </c:pt>
                <c:pt idx="9">
                  <c:v>70-74</c:v>
                </c:pt>
                <c:pt idx="10">
                  <c:v>75-79</c:v>
                </c:pt>
                <c:pt idx="11">
                  <c:v>80+</c:v>
                </c:pt>
              </c:strCache>
            </c:strRef>
          </c:cat>
          <c:val>
            <c:numRef>
              <c:f>Frances!$C$4:$N$4</c:f>
              <c:numCache>
                <c:formatCode>0%</c:formatCode>
                <c:ptCount val="12"/>
                <c:pt idx="0">
                  <c:v>0.60941850771648087</c:v>
                </c:pt>
                <c:pt idx="1">
                  <c:v>0.73924973883613088</c:v>
                </c:pt>
                <c:pt idx="2">
                  <c:v>0.79567671458591904</c:v>
                </c:pt>
                <c:pt idx="3">
                  <c:v>0.88740376130137477</c:v>
                </c:pt>
                <c:pt idx="4">
                  <c:v>0.86014819910156914</c:v>
                </c:pt>
                <c:pt idx="5">
                  <c:v>0.92217990147566409</c:v>
                </c:pt>
                <c:pt idx="6">
                  <c:v>0.97742335078981901</c:v>
                </c:pt>
                <c:pt idx="7">
                  <c:v>0.9985323771986625</c:v>
                </c:pt>
                <c:pt idx="8">
                  <c:v>0.95196836316568578</c:v>
                </c:pt>
                <c:pt idx="9">
                  <c:v>0.97564985179860153</c:v>
                </c:pt>
                <c:pt idx="10">
                  <c:v>1.0223967195105237</c:v>
                </c:pt>
                <c:pt idx="11">
                  <c:v>0.94079233998034517</c:v>
                </c:pt>
              </c:numCache>
            </c:numRef>
          </c:val>
          <c:extLst>
            <c:ext xmlns:c16="http://schemas.microsoft.com/office/drawing/2014/chart" uri="{C3380CC4-5D6E-409C-BE32-E72D297353CC}">
              <c16:uniqueId val="{00000000-E031-4EF9-B40B-3427FED20CB5}"/>
            </c:ext>
          </c:extLst>
        </c:ser>
        <c:ser>
          <c:idx val="1"/>
          <c:order val="1"/>
          <c:tx>
            <c:strRef>
              <c:f>Frances!$A$5</c:f>
              <c:strCache>
                <c:ptCount val="1"/>
                <c:pt idx="0">
                  <c:v>Second dose</c:v>
                </c:pt>
              </c:strCache>
            </c:strRef>
          </c:tx>
          <c:spPr>
            <a:solidFill>
              <a:schemeClr val="accent2"/>
            </a:solidFill>
            <a:ln>
              <a:noFill/>
            </a:ln>
            <a:effectLst/>
          </c:spPr>
          <c:invertIfNegative val="0"/>
          <c:cat>
            <c:strRef>
              <c:f>Frances!$C$3:$N$3</c:f>
              <c:strCache>
                <c:ptCount val="12"/>
                <c:pt idx="0">
                  <c:v>25-29</c:v>
                </c:pt>
                <c:pt idx="1">
                  <c:v>30-34</c:v>
                </c:pt>
                <c:pt idx="2">
                  <c:v>35-39</c:v>
                </c:pt>
                <c:pt idx="3">
                  <c:v>40-44</c:v>
                </c:pt>
                <c:pt idx="4">
                  <c:v>45-49</c:v>
                </c:pt>
                <c:pt idx="5">
                  <c:v>50-54</c:v>
                </c:pt>
                <c:pt idx="6">
                  <c:v>55-59</c:v>
                </c:pt>
                <c:pt idx="7">
                  <c:v>60-64</c:v>
                </c:pt>
                <c:pt idx="8">
                  <c:v>65-69</c:v>
                </c:pt>
                <c:pt idx="9">
                  <c:v>70-74</c:v>
                </c:pt>
                <c:pt idx="10">
                  <c:v>75-79</c:v>
                </c:pt>
                <c:pt idx="11">
                  <c:v>80+</c:v>
                </c:pt>
              </c:strCache>
            </c:strRef>
          </c:cat>
          <c:val>
            <c:numRef>
              <c:f>Frances!$C$5:$N$5</c:f>
              <c:numCache>
                <c:formatCode>0%</c:formatCode>
                <c:ptCount val="12"/>
                <c:pt idx="0">
                  <c:v>0.21332011367364048</c:v>
                </c:pt>
                <c:pt idx="1">
                  <c:v>0.26942788699653408</c:v>
                </c:pt>
                <c:pt idx="2">
                  <c:v>0.32301490073231448</c:v>
                </c:pt>
                <c:pt idx="3">
                  <c:v>0.47725900822336192</c:v>
                </c:pt>
                <c:pt idx="4">
                  <c:v>0.59235989334228967</c:v>
                </c:pt>
                <c:pt idx="5">
                  <c:v>0.86073386273081165</c:v>
                </c:pt>
                <c:pt idx="6">
                  <c:v>0.92575540415038093</c:v>
                </c:pt>
                <c:pt idx="7">
                  <c:v>0.95869960971581081</c:v>
                </c:pt>
                <c:pt idx="8">
                  <c:v>0.92909458869970041</c:v>
                </c:pt>
                <c:pt idx="9">
                  <c:v>0.95987768257484007</c:v>
                </c:pt>
                <c:pt idx="10">
                  <c:v>1.0069573336438764</c:v>
                </c:pt>
                <c:pt idx="11">
                  <c:v>0.91877161641811456</c:v>
                </c:pt>
              </c:numCache>
            </c:numRef>
          </c:val>
          <c:extLst>
            <c:ext xmlns:c16="http://schemas.microsoft.com/office/drawing/2014/chart" uri="{C3380CC4-5D6E-409C-BE32-E72D297353CC}">
              <c16:uniqueId val="{00000001-E031-4EF9-B40B-3427FED20CB5}"/>
            </c:ext>
          </c:extLst>
        </c:ser>
        <c:dLbls>
          <c:showLegendKey val="0"/>
          <c:showVal val="0"/>
          <c:showCatName val="0"/>
          <c:showSerName val="0"/>
          <c:showPercent val="0"/>
          <c:showBubbleSize val="0"/>
        </c:dLbls>
        <c:gapWidth val="156"/>
        <c:overlap val="-40"/>
        <c:axId val="1185308823"/>
        <c:axId val="1119905671"/>
      </c:barChart>
      <c:catAx>
        <c:axId val="1185308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9905671"/>
        <c:crosses val="autoZero"/>
        <c:auto val="1"/>
        <c:lblAlgn val="ctr"/>
        <c:lblOffset val="100"/>
        <c:noMultiLvlLbl val="0"/>
      </c:catAx>
      <c:valAx>
        <c:axId val="111990567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5308823"/>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Table!$K$5</c:f>
              <c:strCache>
                <c:ptCount val="1"/>
                <c:pt idx="0">
                  <c:v>&lt;1</c:v>
                </c:pt>
              </c:strCache>
            </c:strRef>
          </c:tx>
          <c:spPr>
            <a:ln w="28575" cap="rnd">
              <a:solidFill>
                <a:schemeClr val="accent1"/>
              </a:solidFill>
              <a:round/>
            </a:ln>
            <a:effectLst/>
          </c:spPr>
          <c:marker>
            <c:symbol val="none"/>
          </c:marker>
          <c:cat>
            <c:strRef>
              <c:f>Table!$J$7:$J$30</c:f>
              <c:strCache>
                <c:ptCount val="24"/>
                <c:pt idx="0">
                  <c:v>01 Jan 21</c:v>
                </c:pt>
                <c:pt idx="1">
                  <c:v>08 Jan 21</c:v>
                </c:pt>
                <c:pt idx="2">
                  <c:v>15 Jan 21</c:v>
                </c:pt>
                <c:pt idx="3">
                  <c:v>22 Jan 21</c:v>
                </c:pt>
                <c:pt idx="4">
                  <c:v>29 Jan 21</c:v>
                </c:pt>
                <c:pt idx="5">
                  <c:v>05 Feb 21</c:v>
                </c:pt>
                <c:pt idx="6">
                  <c:v>12 Feb 21</c:v>
                </c:pt>
                <c:pt idx="7">
                  <c:v>19 Feb 21</c:v>
                </c:pt>
                <c:pt idx="8">
                  <c:v>26 Feb 21</c:v>
                </c:pt>
                <c:pt idx="9">
                  <c:v>05 Mar 21</c:v>
                </c:pt>
                <c:pt idx="10">
                  <c:v>12 Mar 21</c:v>
                </c:pt>
                <c:pt idx="11">
                  <c:v>19 Mar 21</c:v>
                </c:pt>
                <c:pt idx="12">
                  <c:v>26 Mar 21</c:v>
                </c:pt>
                <c:pt idx="13">
                  <c:v>02-Apr-21</c:v>
                </c:pt>
                <c:pt idx="14">
                  <c:v>09-Apr-21</c:v>
                </c:pt>
                <c:pt idx="15">
                  <c:v>16-Apr-21</c:v>
                </c:pt>
                <c:pt idx="16">
                  <c:v>23-Apr-21</c:v>
                </c:pt>
                <c:pt idx="17">
                  <c:v>30-Apr-21</c:v>
                </c:pt>
                <c:pt idx="18">
                  <c:v>07-May-21</c:v>
                </c:pt>
                <c:pt idx="19">
                  <c:v>14-May-21</c:v>
                </c:pt>
                <c:pt idx="20">
                  <c:v>21-May-21</c:v>
                </c:pt>
                <c:pt idx="21">
                  <c:v>28-May-21</c:v>
                </c:pt>
                <c:pt idx="22">
                  <c:v>04-Jun-21</c:v>
                </c:pt>
                <c:pt idx="23">
                  <c:v>11-Jun-21</c:v>
                </c:pt>
              </c:strCache>
            </c:strRef>
          </c:cat>
          <c:val>
            <c:numRef>
              <c:f>Table!$K$7:$K$30</c:f>
              <c:numCache>
                <c:formatCode>General</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numCache>
            </c:numRef>
          </c:val>
          <c:smooth val="0"/>
          <c:extLst>
            <c:ext xmlns:c16="http://schemas.microsoft.com/office/drawing/2014/chart" uri="{C3380CC4-5D6E-409C-BE32-E72D297353CC}">
              <c16:uniqueId val="{00000000-255F-4568-B598-A2EAB83B523A}"/>
            </c:ext>
          </c:extLst>
        </c:ser>
        <c:ser>
          <c:idx val="1"/>
          <c:order val="1"/>
          <c:tx>
            <c:strRef>
              <c:f>Table!$L$5</c:f>
              <c:strCache>
                <c:ptCount val="1"/>
                <c:pt idx="0">
                  <c:v>1-14</c:v>
                </c:pt>
              </c:strCache>
            </c:strRef>
          </c:tx>
          <c:spPr>
            <a:ln w="28575" cap="rnd">
              <a:solidFill>
                <a:schemeClr val="accent2"/>
              </a:solidFill>
              <a:round/>
            </a:ln>
            <a:effectLst/>
          </c:spPr>
          <c:marker>
            <c:symbol val="none"/>
          </c:marker>
          <c:cat>
            <c:strRef>
              <c:f>Table!$J$7:$J$30</c:f>
              <c:strCache>
                <c:ptCount val="24"/>
                <c:pt idx="0">
                  <c:v>01 Jan 21</c:v>
                </c:pt>
                <c:pt idx="1">
                  <c:v>08 Jan 21</c:v>
                </c:pt>
                <c:pt idx="2">
                  <c:v>15 Jan 21</c:v>
                </c:pt>
                <c:pt idx="3">
                  <c:v>22 Jan 21</c:v>
                </c:pt>
                <c:pt idx="4">
                  <c:v>29 Jan 21</c:v>
                </c:pt>
                <c:pt idx="5">
                  <c:v>05 Feb 21</c:v>
                </c:pt>
                <c:pt idx="6">
                  <c:v>12 Feb 21</c:v>
                </c:pt>
                <c:pt idx="7">
                  <c:v>19 Feb 21</c:v>
                </c:pt>
                <c:pt idx="8">
                  <c:v>26 Feb 21</c:v>
                </c:pt>
                <c:pt idx="9">
                  <c:v>05 Mar 21</c:v>
                </c:pt>
                <c:pt idx="10">
                  <c:v>12 Mar 21</c:v>
                </c:pt>
                <c:pt idx="11">
                  <c:v>19 Mar 21</c:v>
                </c:pt>
                <c:pt idx="12">
                  <c:v>26 Mar 21</c:v>
                </c:pt>
                <c:pt idx="13">
                  <c:v>02-Apr-21</c:v>
                </c:pt>
                <c:pt idx="14">
                  <c:v>09-Apr-21</c:v>
                </c:pt>
                <c:pt idx="15">
                  <c:v>16-Apr-21</c:v>
                </c:pt>
                <c:pt idx="16">
                  <c:v>23-Apr-21</c:v>
                </c:pt>
                <c:pt idx="17">
                  <c:v>30-Apr-21</c:v>
                </c:pt>
                <c:pt idx="18">
                  <c:v>07-May-21</c:v>
                </c:pt>
                <c:pt idx="19">
                  <c:v>14-May-21</c:v>
                </c:pt>
                <c:pt idx="20">
                  <c:v>21-May-21</c:v>
                </c:pt>
                <c:pt idx="21">
                  <c:v>28-May-21</c:v>
                </c:pt>
                <c:pt idx="22">
                  <c:v>04-Jun-21</c:v>
                </c:pt>
                <c:pt idx="23">
                  <c:v>11-Jun-21</c:v>
                </c:pt>
              </c:strCache>
            </c:strRef>
          </c:cat>
          <c:val>
            <c:numRef>
              <c:f>Table!$L$7:$L$30</c:f>
              <c:numCache>
                <c:formatCode>General</c:formatCode>
                <c:ptCount val="24"/>
                <c:pt idx="0">
                  <c:v>1.9855361632650802E-2</c:v>
                </c:pt>
                <c:pt idx="1">
                  <c:v>0</c:v>
                </c:pt>
                <c:pt idx="2">
                  <c:v>0</c:v>
                </c:pt>
                <c:pt idx="3">
                  <c:v>0</c:v>
                </c:pt>
                <c:pt idx="4">
                  <c:v>0</c:v>
                </c:pt>
                <c:pt idx="5">
                  <c:v>0</c:v>
                </c:pt>
                <c:pt idx="6">
                  <c:v>0</c:v>
                </c:pt>
                <c:pt idx="7">
                  <c:v>9.9276808163254009E-3</c:v>
                </c:pt>
                <c:pt idx="8">
                  <c:v>0</c:v>
                </c:pt>
                <c:pt idx="9">
                  <c:v>0</c:v>
                </c:pt>
                <c:pt idx="10">
                  <c:v>9.9276808163254009E-3</c:v>
                </c:pt>
                <c:pt idx="11">
                  <c:v>9.9276808163254009E-3</c:v>
                </c:pt>
                <c:pt idx="12">
                  <c:v>0</c:v>
                </c:pt>
                <c:pt idx="13">
                  <c:v>0</c:v>
                </c:pt>
                <c:pt idx="14">
                  <c:v>0</c:v>
                </c:pt>
                <c:pt idx="15">
                  <c:v>0</c:v>
                </c:pt>
                <c:pt idx="16">
                  <c:v>0</c:v>
                </c:pt>
                <c:pt idx="17">
                  <c:v>0</c:v>
                </c:pt>
                <c:pt idx="18">
                  <c:v>0</c:v>
                </c:pt>
                <c:pt idx="19">
                  <c:v>0</c:v>
                </c:pt>
                <c:pt idx="20">
                  <c:v>0</c:v>
                </c:pt>
                <c:pt idx="21">
                  <c:v>0</c:v>
                </c:pt>
                <c:pt idx="22">
                  <c:v>0</c:v>
                </c:pt>
                <c:pt idx="23">
                  <c:v>9.9276808163254009E-3</c:v>
                </c:pt>
              </c:numCache>
            </c:numRef>
          </c:val>
          <c:smooth val="0"/>
          <c:extLst>
            <c:ext xmlns:c16="http://schemas.microsoft.com/office/drawing/2014/chart" uri="{C3380CC4-5D6E-409C-BE32-E72D297353CC}">
              <c16:uniqueId val="{00000001-255F-4568-B598-A2EAB83B523A}"/>
            </c:ext>
          </c:extLst>
        </c:ser>
        <c:ser>
          <c:idx val="2"/>
          <c:order val="2"/>
          <c:tx>
            <c:strRef>
              <c:f>Table!$M$5</c:f>
              <c:strCache>
                <c:ptCount val="1"/>
                <c:pt idx="0">
                  <c:v>15-44</c:v>
                </c:pt>
              </c:strCache>
            </c:strRef>
          </c:tx>
          <c:spPr>
            <a:ln w="15875" cap="rnd">
              <a:solidFill>
                <a:schemeClr val="accent3"/>
              </a:solidFill>
              <a:round/>
            </a:ln>
            <a:effectLst/>
          </c:spPr>
          <c:marker>
            <c:symbol val="none"/>
          </c:marker>
          <c:cat>
            <c:strRef>
              <c:f>Table!$J$7:$J$30</c:f>
              <c:strCache>
                <c:ptCount val="24"/>
                <c:pt idx="0">
                  <c:v>01 Jan 21</c:v>
                </c:pt>
                <c:pt idx="1">
                  <c:v>08 Jan 21</c:v>
                </c:pt>
                <c:pt idx="2">
                  <c:v>15 Jan 21</c:v>
                </c:pt>
                <c:pt idx="3">
                  <c:v>22 Jan 21</c:v>
                </c:pt>
                <c:pt idx="4">
                  <c:v>29 Jan 21</c:v>
                </c:pt>
                <c:pt idx="5">
                  <c:v>05 Feb 21</c:v>
                </c:pt>
                <c:pt idx="6">
                  <c:v>12 Feb 21</c:v>
                </c:pt>
                <c:pt idx="7">
                  <c:v>19 Feb 21</c:v>
                </c:pt>
                <c:pt idx="8">
                  <c:v>26 Feb 21</c:v>
                </c:pt>
                <c:pt idx="9">
                  <c:v>05 Mar 21</c:v>
                </c:pt>
                <c:pt idx="10">
                  <c:v>12 Mar 21</c:v>
                </c:pt>
                <c:pt idx="11">
                  <c:v>19 Mar 21</c:v>
                </c:pt>
                <c:pt idx="12">
                  <c:v>26 Mar 21</c:v>
                </c:pt>
                <c:pt idx="13">
                  <c:v>02-Apr-21</c:v>
                </c:pt>
                <c:pt idx="14">
                  <c:v>09-Apr-21</c:v>
                </c:pt>
                <c:pt idx="15">
                  <c:v>16-Apr-21</c:v>
                </c:pt>
                <c:pt idx="16">
                  <c:v>23-Apr-21</c:v>
                </c:pt>
                <c:pt idx="17">
                  <c:v>30-Apr-21</c:v>
                </c:pt>
                <c:pt idx="18">
                  <c:v>07-May-21</c:v>
                </c:pt>
                <c:pt idx="19">
                  <c:v>14-May-21</c:v>
                </c:pt>
                <c:pt idx="20">
                  <c:v>21-May-21</c:v>
                </c:pt>
                <c:pt idx="21">
                  <c:v>28-May-21</c:v>
                </c:pt>
                <c:pt idx="22">
                  <c:v>04-Jun-21</c:v>
                </c:pt>
                <c:pt idx="23">
                  <c:v>11-Jun-21</c:v>
                </c:pt>
              </c:strCache>
            </c:strRef>
          </c:cat>
          <c:val>
            <c:numRef>
              <c:f>Table!$M$7:$M$30</c:f>
              <c:numCache>
                <c:formatCode>General</c:formatCode>
                <c:ptCount val="24"/>
                <c:pt idx="0">
                  <c:v>0.25816939206004502</c:v>
                </c:pt>
                <c:pt idx="1">
                  <c:v>0.396156480919724</c:v>
                </c:pt>
                <c:pt idx="2">
                  <c:v>0.42731485582352302</c:v>
                </c:pt>
                <c:pt idx="3">
                  <c:v>0.47627801638663397</c:v>
                </c:pt>
                <c:pt idx="4">
                  <c:v>0.391705284504896</c:v>
                </c:pt>
                <c:pt idx="5">
                  <c:v>0.42286365940869403</c:v>
                </c:pt>
                <c:pt idx="6">
                  <c:v>0.200303838667276</c:v>
                </c:pt>
                <c:pt idx="7">
                  <c:v>0.21810862432659001</c:v>
                </c:pt>
                <c:pt idx="8">
                  <c:v>0.18695024942279101</c:v>
                </c:pt>
                <c:pt idx="9">
                  <c:v>9.3475124711395602E-2</c:v>
                </c:pt>
                <c:pt idx="10">
                  <c:v>6.2316749807597001E-2</c:v>
                </c:pt>
                <c:pt idx="11">
                  <c:v>3.5609571318626902E-2</c:v>
                </c:pt>
                <c:pt idx="12">
                  <c:v>4.8963160563112E-2</c:v>
                </c:pt>
                <c:pt idx="13">
                  <c:v>6.6767946222425406E-2</c:v>
                </c:pt>
                <c:pt idx="14">
                  <c:v>3.11583749037985E-2</c:v>
                </c:pt>
                <c:pt idx="15">
                  <c:v>2.6707178488970199E-2</c:v>
                </c:pt>
                <c:pt idx="16">
                  <c:v>1.33535892444851E-2</c:v>
                </c:pt>
                <c:pt idx="17">
                  <c:v>8.9023928296567204E-3</c:v>
                </c:pt>
                <c:pt idx="18">
                  <c:v>2.2255982074141801E-2</c:v>
                </c:pt>
                <c:pt idx="19">
                  <c:v>2.2255982074141801E-2</c:v>
                </c:pt>
                <c:pt idx="20">
                  <c:v>1.33535892444851E-2</c:v>
                </c:pt>
                <c:pt idx="21">
                  <c:v>2.2255982074141801E-2</c:v>
                </c:pt>
                <c:pt idx="22">
                  <c:v>1.33535892444851E-2</c:v>
                </c:pt>
                <c:pt idx="23">
                  <c:v>1.7804785659313399E-2</c:v>
                </c:pt>
              </c:numCache>
            </c:numRef>
          </c:val>
          <c:smooth val="0"/>
          <c:extLst>
            <c:ext xmlns:c16="http://schemas.microsoft.com/office/drawing/2014/chart" uri="{C3380CC4-5D6E-409C-BE32-E72D297353CC}">
              <c16:uniqueId val="{00000002-255F-4568-B598-A2EAB83B523A}"/>
            </c:ext>
          </c:extLst>
        </c:ser>
        <c:ser>
          <c:idx val="3"/>
          <c:order val="3"/>
          <c:tx>
            <c:strRef>
              <c:f>Table!$N$5</c:f>
              <c:strCache>
                <c:ptCount val="1"/>
                <c:pt idx="0">
                  <c:v>45-64</c:v>
                </c:pt>
              </c:strCache>
            </c:strRef>
          </c:tx>
          <c:spPr>
            <a:ln w="15875" cap="rnd">
              <a:solidFill>
                <a:schemeClr val="accent4"/>
              </a:solidFill>
              <a:round/>
            </a:ln>
            <a:effectLst/>
          </c:spPr>
          <c:marker>
            <c:symbol val="none"/>
          </c:marker>
          <c:cat>
            <c:strRef>
              <c:f>Table!$J$7:$J$30</c:f>
              <c:strCache>
                <c:ptCount val="24"/>
                <c:pt idx="0">
                  <c:v>01 Jan 21</c:v>
                </c:pt>
                <c:pt idx="1">
                  <c:v>08 Jan 21</c:v>
                </c:pt>
                <c:pt idx="2">
                  <c:v>15 Jan 21</c:v>
                </c:pt>
                <c:pt idx="3">
                  <c:v>22 Jan 21</c:v>
                </c:pt>
                <c:pt idx="4">
                  <c:v>29 Jan 21</c:v>
                </c:pt>
                <c:pt idx="5">
                  <c:v>05 Feb 21</c:v>
                </c:pt>
                <c:pt idx="6">
                  <c:v>12 Feb 21</c:v>
                </c:pt>
                <c:pt idx="7">
                  <c:v>19 Feb 21</c:v>
                </c:pt>
                <c:pt idx="8">
                  <c:v>26 Feb 21</c:v>
                </c:pt>
                <c:pt idx="9">
                  <c:v>05 Mar 21</c:v>
                </c:pt>
                <c:pt idx="10">
                  <c:v>12 Mar 21</c:v>
                </c:pt>
                <c:pt idx="11">
                  <c:v>19 Mar 21</c:v>
                </c:pt>
                <c:pt idx="12">
                  <c:v>26 Mar 21</c:v>
                </c:pt>
                <c:pt idx="13">
                  <c:v>02-Apr-21</c:v>
                </c:pt>
                <c:pt idx="14">
                  <c:v>09-Apr-21</c:v>
                </c:pt>
                <c:pt idx="15">
                  <c:v>16-Apr-21</c:v>
                </c:pt>
                <c:pt idx="16">
                  <c:v>23-Apr-21</c:v>
                </c:pt>
                <c:pt idx="17">
                  <c:v>30-Apr-21</c:v>
                </c:pt>
                <c:pt idx="18">
                  <c:v>07-May-21</c:v>
                </c:pt>
                <c:pt idx="19">
                  <c:v>14-May-21</c:v>
                </c:pt>
                <c:pt idx="20">
                  <c:v>21-May-21</c:v>
                </c:pt>
                <c:pt idx="21">
                  <c:v>28-May-21</c:v>
                </c:pt>
                <c:pt idx="22">
                  <c:v>04-Jun-21</c:v>
                </c:pt>
                <c:pt idx="23">
                  <c:v>11-Jun-21</c:v>
                </c:pt>
              </c:strCache>
            </c:strRef>
          </c:cat>
          <c:val>
            <c:numRef>
              <c:f>Table!$N$7:$N$30</c:f>
              <c:numCache>
                <c:formatCode>General</c:formatCode>
                <c:ptCount val="24"/>
                <c:pt idx="0">
                  <c:v>3.2949050266598499</c:v>
                </c:pt>
                <c:pt idx="1">
                  <c:v>4.5551077460197904</c:v>
                </c:pt>
                <c:pt idx="2">
                  <c:v>5.5921495671597503</c:v>
                </c:pt>
                <c:pt idx="3">
                  <c:v>6.0384713635997302</c:v>
                </c:pt>
                <c:pt idx="4">
                  <c:v>5.4608784505597496</c:v>
                </c:pt>
                <c:pt idx="5">
                  <c:v>4.5419806343597902</c:v>
                </c:pt>
                <c:pt idx="6">
                  <c:v>3.7609174905898302</c:v>
                </c:pt>
                <c:pt idx="7">
                  <c:v>3.0586170167798601</c:v>
                </c:pt>
                <c:pt idx="8">
                  <c:v>2.1528463122399</c:v>
                </c:pt>
                <c:pt idx="9">
                  <c:v>1.6277618458399301</c:v>
                </c:pt>
                <c:pt idx="10">
                  <c:v>1.2930204985099401</c:v>
                </c:pt>
                <c:pt idx="11">
                  <c:v>0.93202492785995805</c:v>
                </c:pt>
                <c:pt idx="12">
                  <c:v>0.65635558299996999</c:v>
                </c:pt>
                <c:pt idx="13">
                  <c:v>0.49226668724997802</c:v>
                </c:pt>
                <c:pt idx="14">
                  <c:v>0.301923568179986</c:v>
                </c:pt>
                <c:pt idx="15">
                  <c:v>0.25597867736998797</c:v>
                </c:pt>
                <c:pt idx="16">
                  <c:v>0.20347023072999099</c:v>
                </c:pt>
                <c:pt idx="17">
                  <c:v>0.13127111659999399</c:v>
                </c:pt>
                <c:pt idx="18">
                  <c:v>0.196906674899991</c:v>
                </c:pt>
                <c:pt idx="19">
                  <c:v>0.210033786559991</c:v>
                </c:pt>
                <c:pt idx="20">
                  <c:v>0.12470756076999399</c:v>
                </c:pt>
                <c:pt idx="21">
                  <c:v>0.164088895749993</c:v>
                </c:pt>
                <c:pt idx="22">
                  <c:v>3.9381334979998198E-2</c:v>
                </c:pt>
                <c:pt idx="23">
                  <c:v>0.12470756076999399</c:v>
                </c:pt>
              </c:numCache>
            </c:numRef>
          </c:val>
          <c:smooth val="0"/>
          <c:extLst>
            <c:ext xmlns:c16="http://schemas.microsoft.com/office/drawing/2014/chart" uri="{C3380CC4-5D6E-409C-BE32-E72D297353CC}">
              <c16:uniqueId val="{00000003-255F-4568-B598-A2EAB83B523A}"/>
            </c:ext>
          </c:extLst>
        </c:ser>
        <c:ser>
          <c:idx val="4"/>
          <c:order val="4"/>
          <c:tx>
            <c:strRef>
              <c:f>Table!$O$5</c:f>
              <c:strCache>
                <c:ptCount val="1"/>
                <c:pt idx="0">
                  <c:v>65-74</c:v>
                </c:pt>
              </c:strCache>
            </c:strRef>
          </c:tx>
          <c:spPr>
            <a:ln w="15875" cap="rnd">
              <a:solidFill>
                <a:schemeClr val="accent5"/>
              </a:solidFill>
              <a:round/>
            </a:ln>
            <a:effectLst/>
          </c:spPr>
          <c:marker>
            <c:symbol val="none"/>
          </c:marker>
          <c:cat>
            <c:strRef>
              <c:f>Table!$J$7:$J$30</c:f>
              <c:strCache>
                <c:ptCount val="24"/>
                <c:pt idx="0">
                  <c:v>01 Jan 21</c:v>
                </c:pt>
                <c:pt idx="1">
                  <c:v>08 Jan 21</c:v>
                </c:pt>
                <c:pt idx="2">
                  <c:v>15 Jan 21</c:v>
                </c:pt>
                <c:pt idx="3">
                  <c:v>22 Jan 21</c:v>
                </c:pt>
                <c:pt idx="4">
                  <c:v>29 Jan 21</c:v>
                </c:pt>
                <c:pt idx="5">
                  <c:v>05 Feb 21</c:v>
                </c:pt>
                <c:pt idx="6">
                  <c:v>12 Feb 21</c:v>
                </c:pt>
                <c:pt idx="7">
                  <c:v>19 Feb 21</c:v>
                </c:pt>
                <c:pt idx="8">
                  <c:v>26 Feb 21</c:v>
                </c:pt>
                <c:pt idx="9">
                  <c:v>05 Mar 21</c:v>
                </c:pt>
                <c:pt idx="10">
                  <c:v>12 Mar 21</c:v>
                </c:pt>
                <c:pt idx="11">
                  <c:v>19 Mar 21</c:v>
                </c:pt>
                <c:pt idx="12">
                  <c:v>26 Mar 21</c:v>
                </c:pt>
                <c:pt idx="13">
                  <c:v>02-Apr-21</c:v>
                </c:pt>
                <c:pt idx="14">
                  <c:v>09-Apr-21</c:v>
                </c:pt>
                <c:pt idx="15">
                  <c:v>16-Apr-21</c:v>
                </c:pt>
                <c:pt idx="16">
                  <c:v>23-Apr-21</c:v>
                </c:pt>
                <c:pt idx="17">
                  <c:v>30-Apr-21</c:v>
                </c:pt>
                <c:pt idx="18">
                  <c:v>07-May-21</c:v>
                </c:pt>
                <c:pt idx="19">
                  <c:v>14-May-21</c:v>
                </c:pt>
                <c:pt idx="20">
                  <c:v>21-May-21</c:v>
                </c:pt>
                <c:pt idx="21">
                  <c:v>28-May-21</c:v>
                </c:pt>
                <c:pt idx="22">
                  <c:v>04-Jun-21</c:v>
                </c:pt>
                <c:pt idx="23">
                  <c:v>11-Jun-21</c:v>
                </c:pt>
              </c:strCache>
            </c:strRef>
          </c:cat>
          <c:val>
            <c:numRef>
              <c:f>Table!$O$7:$O$30</c:f>
              <c:numCache>
                <c:formatCode>General</c:formatCode>
                <c:ptCount val="24"/>
                <c:pt idx="0">
                  <c:v>12.4800126113812</c:v>
                </c:pt>
                <c:pt idx="1">
                  <c:v>16.8252801602831</c:v>
                </c:pt>
                <c:pt idx="2">
                  <c:v>21.103179220054798</c:v>
                </c:pt>
                <c:pt idx="3">
                  <c:v>23.882129396678099</c:v>
                </c:pt>
                <c:pt idx="4">
                  <c:v>20.008441271688</c:v>
                </c:pt>
                <c:pt idx="5">
                  <c:v>16.1347531466979</c:v>
                </c:pt>
                <c:pt idx="6">
                  <c:v>13.490539948335099</c:v>
                </c:pt>
                <c:pt idx="7">
                  <c:v>10.5263264266035</c:v>
                </c:pt>
                <c:pt idx="8">
                  <c:v>7.0905334809601497</c:v>
                </c:pt>
                <c:pt idx="9">
                  <c:v>4.9684260733568699</c:v>
                </c:pt>
                <c:pt idx="10">
                  <c:v>3.6378984130341898</c:v>
                </c:pt>
                <c:pt idx="11">
                  <c:v>2.0715810407555799</c:v>
                </c:pt>
                <c:pt idx="12">
                  <c:v>1.54947524999604</c:v>
                </c:pt>
                <c:pt idx="13">
                  <c:v>0.94315884782367798</c:v>
                </c:pt>
                <c:pt idx="14">
                  <c:v>0.57263215760723296</c:v>
                </c:pt>
                <c:pt idx="15">
                  <c:v>0.67368489130262699</c:v>
                </c:pt>
                <c:pt idx="16">
                  <c:v>0.656842769020061</c:v>
                </c:pt>
                <c:pt idx="17">
                  <c:v>0.47157942391183899</c:v>
                </c:pt>
                <c:pt idx="18">
                  <c:v>0.43789517934670802</c:v>
                </c:pt>
                <c:pt idx="19">
                  <c:v>0.522105790759536</c:v>
                </c:pt>
                <c:pt idx="20">
                  <c:v>0.47157942391183899</c:v>
                </c:pt>
                <c:pt idx="21">
                  <c:v>0.40421093478157599</c:v>
                </c:pt>
                <c:pt idx="22">
                  <c:v>0.202105467390788</c:v>
                </c:pt>
                <c:pt idx="23">
                  <c:v>0.25263183423848501</c:v>
                </c:pt>
              </c:numCache>
            </c:numRef>
          </c:val>
          <c:smooth val="0"/>
          <c:extLst>
            <c:ext xmlns:c16="http://schemas.microsoft.com/office/drawing/2014/chart" uri="{C3380CC4-5D6E-409C-BE32-E72D297353CC}">
              <c16:uniqueId val="{00000004-255F-4568-B598-A2EAB83B523A}"/>
            </c:ext>
          </c:extLst>
        </c:ser>
        <c:ser>
          <c:idx val="5"/>
          <c:order val="5"/>
          <c:tx>
            <c:strRef>
              <c:f>Table!$P$5</c:f>
              <c:strCache>
                <c:ptCount val="1"/>
                <c:pt idx="0">
                  <c:v>75-84</c:v>
                </c:pt>
              </c:strCache>
            </c:strRef>
          </c:tx>
          <c:spPr>
            <a:ln w="15875" cap="rnd">
              <a:solidFill>
                <a:schemeClr val="accent6"/>
              </a:solidFill>
              <a:round/>
            </a:ln>
            <a:effectLst/>
          </c:spPr>
          <c:marker>
            <c:symbol val="none"/>
          </c:marker>
          <c:cat>
            <c:strRef>
              <c:f>Table!$J$7:$J$30</c:f>
              <c:strCache>
                <c:ptCount val="24"/>
                <c:pt idx="0">
                  <c:v>01 Jan 21</c:v>
                </c:pt>
                <c:pt idx="1">
                  <c:v>08 Jan 21</c:v>
                </c:pt>
                <c:pt idx="2">
                  <c:v>15 Jan 21</c:v>
                </c:pt>
                <c:pt idx="3">
                  <c:v>22 Jan 21</c:v>
                </c:pt>
                <c:pt idx="4">
                  <c:v>29 Jan 21</c:v>
                </c:pt>
                <c:pt idx="5">
                  <c:v>05 Feb 21</c:v>
                </c:pt>
                <c:pt idx="6">
                  <c:v>12 Feb 21</c:v>
                </c:pt>
                <c:pt idx="7">
                  <c:v>19 Feb 21</c:v>
                </c:pt>
                <c:pt idx="8">
                  <c:v>26 Feb 21</c:v>
                </c:pt>
                <c:pt idx="9">
                  <c:v>05 Mar 21</c:v>
                </c:pt>
                <c:pt idx="10">
                  <c:v>12 Mar 21</c:v>
                </c:pt>
                <c:pt idx="11">
                  <c:v>19 Mar 21</c:v>
                </c:pt>
                <c:pt idx="12">
                  <c:v>26 Mar 21</c:v>
                </c:pt>
                <c:pt idx="13">
                  <c:v>02-Apr-21</c:v>
                </c:pt>
                <c:pt idx="14">
                  <c:v>09-Apr-21</c:v>
                </c:pt>
                <c:pt idx="15">
                  <c:v>16-Apr-21</c:v>
                </c:pt>
                <c:pt idx="16">
                  <c:v>23-Apr-21</c:v>
                </c:pt>
                <c:pt idx="17">
                  <c:v>30-Apr-21</c:v>
                </c:pt>
                <c:pt idx="18">
                  <c:v>07-May-21</c:v>
                </c:pt>
                <c:pt idx="19">
                  <c:v>14-May-21</c:v>
                </c:pt>
                <c:pt idx="20">
                  <c:v>21-May-21</c:v>
                </c:pt>
                <c:pt idx="21">
                  <c:v>28-May-21</c:v>
                </c:pt>
                <c:pt idx="22">
                  <c:v>04-Jun-21</c:v>
                </c:pt>
                <c:pt idx="23">
                  <c:v>11-Jun-21</c:v>
                </c:pt>
              </c:strCache>
            </c:strRef>
          </c:cat>
          <c:val>
            <c:numRef>
              <c:f>Table!$P$7:$P$30</c:f>
              <c:numCache>
                <c:formatCode>General</c:formatCode>
                <c:ptCount val="24"/>
                <c:pt idx="0">
                  <c:v>43.395429663403199</c:v>
                </c:pt>
                <c:pt idx="1">
                  <c:v>52.124555169046197</c:v>
                </c:pt>
                <c:pt idx="2">
                  <c:v>69.5272066548184</c:v>
                </c:pt>
                <c:pt idx="3">
                  <c:v>76.060150902672206</c:v>
                </c:pt>
                <c:pt idx="4">
                  <c:v>64.523249358589993</c:v>
                </c:pt>
                <c:pt idx="5">
                  <c:v>49.956173674013897</c:v>
                </c:pt>
                <c:pt idx="6">
                  <c:v>36.806885890035801</c:v>
                </c:pt>
                <c:pt idx="7">
                  <c:v>26.9935696368767</c:v>
                </c:pt>
                <c:pt idx="8">
                  <c:v>17.819647927124599</c:v>
                </c:pt>
                <c:pt idx="9">
                  <c:v>12.7878908681393</c:v>
                </c:pt>
                <c:pt idx="10">
                  <c:v>8.1453304877496198</c:v>
                </c:pt>
                <c:pt idx="11">
                  <c:v>5.5321527886080997</c:v>
                </c:pt>
                <c:pt idx="12">
                  <c:v>3.6695686839008501</c:v>
                </c:pt>
                <c:pt idx="13">
                  <c:v>2.6409774618983399</c:v>
                </c:pt>
                <c:pt idx="14">
                  <c:v>2.2517807833028001</c:v>
                </c:pt>
                <c:pt idx="15">
                  <c:v>1.7791848164367801</c:v>
                </c:pt>
                <c:pt idx="16">
                  <c:v>1.30658884957076</c:v>
                </c:pt>
                <c:pt idx="17">
                  <c:v>0.97299169648886197</c:v>
                </c:pt>
                <c:pt idx="18">
                  <c:v>0.94519193373203703</c:v>
                </c:pt>
                <c:pt idx="19">
                  <c:v>0.97299169648886197</c:v>
                </c:pt>
                <c:pt idx="20">
                  <c:v>0.61159478065014194</c:v>
                </c:pt>
                <c:pt idx="21">
                  <c:v>0.55599525513649295</c:v>
                </c:pt>
                <c:pt idx="22">
                  <c:v>0.47259596686601901</c:v>
                </c:pt>
                <c:pt idx="23">
                  <c:v>0.61159478065014194</c:v>
                </c:pt>
              </c:numCache>
            </c:numRef>
          </c:val>
          <c:smooth val="0"/>
          <c:extLst>
            <c:ext xmlns:c16="http://schemas.microsoft.com/office/drawing/2014/chart" uri="{C3380CC4-5D6E-409C-BE32-E72D297353CC}">
              <c16:uniqueId val="{00000005-255F-4568-B598-A2EAB83B523A}"/>
            </c:ext>
          </c:extLst>
        </c:ser>
        <c:ser>
          <c:idx val="6"/>
          <c:order val="6"/>
          <c:tx>
            <c:strRef>
              <c:f>Table!$Q$5</c:f>
              <c:strCache>
                <c:ptCount val="1"/>
                <c:pt idx="0">
                  <c:v>85+</c:v>
                </c:pt>
              </c:strCache>
            </c:strRef>
          </c:tx>
          <c:spPr>
            <a:ln w="15875" cap="rnd">
              <a:solidFill>
                <a:schemeClr val="accent1">
                  <a:lumMod val="60000"/>
                </a:schemeClr>
              </a:solidFill>
              <a:round/>
            </a:ln>
            <a:effectLst/>
          </c:spPr>
          <c:marker>
            <c:symbol val="none"/>
          </c:marker>
          <c:cat>
            <c:strRef>
              <c:f>Table!$J$7:$J$30</c:f>
              <c:strCache>
                <c:ptCount val="24"/>
                <c:pt idx="0">
                  <c:v>01 Jan 21</c:v>
                </c:pt>
                <c:pt idx="1">
                  <c:v>08 Jan 21</c:v>
                </c:pt>
                <c:pt idx="2">
                  <c:v>15 Jan 21</c:v>
                </c:pt>
                <c:pt idx="3">
                  <c:v>22 Jan 21</c:v>
                </c:pt>
                <c:pt idx="4">
                  <c:v>29 Jan 21</c:v>
                </c:pt>
                <c:pt idx="5">
                  <c:v>05 Feb 21</c:v>
                </c:pt>
                <c:pt idx="6">
                  <c:v>12 Feb 21</c:v>
                </c:pt>
                <c:pt idx="7">
                  <c:v>19 Feb 21</c:v>
                </c:pt>
                <c:pt idx="8">
                  <c:v>26 Feb 21</c:v>
                </c:pt>
                <c:pt idx="9">
                  <c:v>05 Mar 21</c:v>
                </c:pt>
                <c:pt idx="10">
                  <c:v>12 Mar 21</c:v>
                </c:pt>
                <c:pt idx="11">
                  <c:v>19 Mar 21</c:v>
                </c:pt>
                <c:pt idx="12">
                  <c:v>26 Mar 21</c:v>
                </c:pt>
                <c:pt idx="13">
                  <c:v>02-Apr-21</c:v>
                </c:pt>
                <c:pt idx="14">
                  <c:v>09-Apr-21</c:v>
                </c:pt>
                <c:pt idx="15">
                  <c:v>16-Apr-21</c:v>
                </c:pt>
                <c:pt idx="16">
                  <c:v>23-Apr-21</c:v>
                </c:pt>
                <c:pt idx="17">
                  <c:v>30-Apr-21</c:v>
                </c:pt>
                <c:pt idx="18">
                  <c:v>07-May-21</c:v>
                </c:pt>
                <c:pt idx="19">
                  <c:v>14-May-21</c:v>
                </c:pt>
                <c:pt idx="20">
                  <c:v>21-May-21</c:v>
                </c:pt>
                <c:pt idx="21">
                  <c:v>28-May-21</c:v>
                </c:pt>
                <c:pt idx="22">
                  <c:v>04-Jun-21</c:v>
                </c:pt>
                <c:pt idx="23">
                  <c:v>11-Jun-21</c:v>
                </c:pt>
              </c:strCache>
            </c:strRef>
          </c:cat>
          <c:val>
            <c:numRef>
              <c:f>Table!$Q$7:$Q$30</c:f>
              <c:numCache>
                <c:formatCode>General</c:formatCode>
                <c:ptCount val="24"/>
                <c:pt idx="0">
                  <c:v>135.61083941692101</c:v>
                </c:pt>
                <c:pt idx="1">
                  <c:v>166.256594068629</c:v>
                </c:pt>
                <c:pt idx="2">
                  <c:v>231.80070809243699</c:v>
                </c:pt>
                <c:pt idx="3">
                  <c:v>256.70882145472802</c:v>
                </c:pt>
                <c:pt idx="4">
                  <c:v>235.9858111506</c:v>
                </c:pt>
                <c:pt idx="5">
                  <c:v>175.571823456153</c:v>
                </c:pt>
                <c:pt idx="6">
                  <c:v>124.135556838087</c:v>
                </c:pt>
                <c:pt idx="7">
                  <c:v>91.397250657297405</c:v>
                </c:pt>
                <c:pt idx="8">
                  <c:v>62.844047534670501</c:v>
                </c:pt>
                <c:pt idx="9">
                  <c:v>39.758479052546697</c:v>
                </c:pt>
                <c:pt idx="10">
                  <c:v>26.663156580230801</c:v>
                </c:pt>
                <c:pt idx="11">
                  <c:v>18.5629571128189</c:v>
                </c:pt>
                <c:pt idx="12">
                  <c:v>14.917867352483601</c:v>
                </c:pt>
                <c:pt idx="13">
                  <c:v>8.1677011296403208</c:v>
                </c:pt>
                <c:pt idx="14">
                  <c:v>7.1551761962138301</c:v>
                </c:pt>
                <c:pt idx="15">
                  <c:v>5.8051429516451796</c:v>
                </c:pt>
                <c:pt idx="16">
                  <c:v>4.4551097070765397</c:v>
                </c:pt>
                <c:pt idx="17">
                  <c:v>2.8350698135941599</c:v>
                </c:pt>
                <c:pt idx="18">
                  <c:v>2.2950565157666998</c:v>
                </c:pt>
                <c:pt idx="19">
                  <c:v>3.24007978696475</c:v>
                </c:pt>
                <c:pt idx="20">
                  <c:v>2.3625581779951301</c:v>
                </c:pt>
                <c:pt idx="21">
                  <c:v>1.4175349067970799</c:v>
                </c:pt>
                <c:pt idx="22">
                  <c:v>0.94502327119805296</c:v>
                </c:pt>
                <c:pt idx="23">
                  <c:v>1.55253823125394</c:v>
                </c:pt>
              </c:numCache>
            </c:numRef>
          </c:val>
          <c:smooth val="0"/>
          <c:extLst>
            <c:ext xmlns:c16="http://schemas.microsoft.com/office/drawing/2014/chart" uri="{C3380CC4-5D6E-409C-BE32-E72D297353CC}">
              <c16:uniqueId val="{00000006-255F-4568-B598-A2EAB83B523A}"/>
            </c:ext>
          </c:extLst>
        </c:ser>
        <c:dLbls>
          <c:showLegendKey val="0"/>
          <c:showVal val="0"/>
          <c:showCatName val="0"/>
          <c:showSerName val="0"/>
          <c:showPercent val="0"/>
          <c:showBubbleSize val="0"/>
        </c:dLbls>
        <c:smooth val="0"/>
        <c:axId val="696213496"/>
        <c:axId val="696213824"/>
      </c:lineChart>
      <c:catAx>
        <c:axId val="696213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6213824"/>
        <c:crosses val="autoZero"/>
        <c:auto val="1"/>
        <c:lblAlgn val="ctr"/>
        <c:lblOffset val="100"/>
        <c:noMultiLvlLbl val="0"/>
      </c:catAx>
      <c:valAx>
        <c:axId val="69621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6213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Electives!$A$5</c:f>
              <c:strCache>
                <c:ptCount val="1"/>
                <c:pt idx="0">
                  <c:v>May18-Apr19</c:v>
                </c:pt>
              </c:strCache>
            </c:strRef>
          </c:tx>
          <c:spPr>
            <a:ln w="28575" cap="rnd">
              <a:solidFill>
                <a:schemeClr val="accent1"/>
              </a:solidFill>
              <a:round/>
            </a:ln>
            <a:effectLst/>
          </c:spPr>
          <c:marker>
            <c:symbol val="none"/>
          </c:marker>
          <c:cat>
            <c:strRef>
              <c:f>Electives!$F$4:$Q$4</c:f>
              <c:strCache>
                <c:ptCount val="12"/>
                <c:pt idx="0">
                  <c:v>May</c:v>
                </c:pt>
                <c:pt idx="1">
                  <c:v>Jun</c:v>
                </c:pt>
                <c:pt idx="2">
                  <c:v>Jul</c:v>
                </c:pt>
                <c:pt idx="3">
                  <c:v>Aug</c:v>
                </c:pt>
                <c:pt idx="4">
                  <c:v>Sep</c:v>
                </c:pt>
                <c:pt idx="5">
                  <c:v>Oct</c:v>
                </c:pt>
                <c:pt idx="6">
                  <c:v>Nov</c:v>
                </c:pt>
                <c:pt idx="7">
                  <c:v>Dec</c:v>
                </c:pt>
                <c:pt idx="8">
                  <c:v>Jan </c:v>
                </c:pt>
                <c:pt idx="9">
                  <c:v>Feb</c:v>
                </c:pt>
                <c:pt idx="10">
                  <c:v>Mar</c:v>
                </c:pt>
                <c:pt idx="11">
                  <c:v>Apr</c:v>
                </c:pt>
              </c:strCache>
            </c:strRef>
          </c:cat>
          <c:val>
            <c:numRef>
              <c:f>Electives!$F$5:$Q$5</c:f>
              <c:numCache>
                <c:formatCode>General</c:formatCode>
                <c:ptCount val="12"/>
                <c:pt idx="0">
                  <c:v>29044.874470648992</c:v>
                </c:pt>
                <c:pt idx="1">
                  <c:v>26931.909809891578</c:v>
                </c:pt>
                <c:pt idx="2">
                  <c:v>31206.9199859006</c:v>
                </c:pt>
                <c:pt idx="3">
                  <c:v>28254.9193771014</c:v>
                </c:pt>
                <c:pt idx="4">
                  <c:v>26203.907991146389</c:v>
                </c:pt>
                <c:pt idx="5">
                  <c:v>30318.914212210166</c:v>
                </c:pt>
                <c:pt idx="6">
                  <c:v>26275.914180240525</c:v>
                </c:pt>
                <c:pt idx="7">
                  <c:v>30556.914847661748</c:v>
                </c:pt>
                <c:pt idx="8">
                  <c:v>29554.901573337844</c:v>
                </c:pt>
                <c:pt idx="9">
                  <c:v>24538.908838990996</c:v>
                </c:pt>
                <c:pt idx="10">
                  <c:v>29270.904752143761</c:v>
                </c:pt>
                <c:pt idx="11">
                  <c:v>27761.91156977163</c:v>
                </c:pt>
              </c:numCache>
            </c:numRef>
          </c:val>
          <c:smooth val="0"/>
          <c:extLst>
            <c:ext xmlns:c16="http://schemas.microsoft.com/office/drawing/2014/chart" uri="{C3380CC4-5D6E-409C-BE32-E72D297353CC}">
              <c16:uniqueId val="{00000000-DA89-42D5-BAC6-AA100DD589E2}"/>
            </c:ext>
          </c:extLst>
        </c:ser>
        <c:ser>
          <c:idx val="1"/>
          <c:order val="1"/>
          <c:tx>
            <c:strRef>
              <c:f>Electives!$A$6</c:f>
              <c:strCache>
                <c:ptCount val="1"/>
                <c:pt idx="0">
                  <c:v>May19-Apr20</c:v>
                </c:pt>
              </c:strCache>
            </c:strRef>
          </c:tx>
          <c:spPr>
            <a:ln w="28575" cap="rnd">
              <a:solidFill>
                <a:schemeClr val="accent2"/>
              </a:solidFill>
              <a:round/>
            </a:ln>
            <a:effectLst/>
          </c:spPr>
          <c:marker>
            <c:symbol val="none"/>
          </c:marker>
          <c:cat>
            <c:strRef>
              <c:f>Electives!$F$4:$Q$4</c:f>
              <c:strCache>
                <c:ptCount val="12"/>
                <c:pt idx="0">
                  <c:v>May</c:v>
                </c:pt>
                <c:pt idx="1">
                  <c:v>Jun</c:v>
                </c:pt>
                <c:pt idx="2">
                  <c:v>Jul</c:v>
                </c:pt>
                <c:pt idx="3">
                  <c:v>Aug</c:v>
                </c:pt>
                <c:pt idx="4">
                  <c:v>Sep</c:v>
                </c:pt>
                <c:pt idx="5">
                  <c:v>Oct</c:v>
                </c:pt>
                <c:pt idx="6">
                  <c:v>Nov</c:v>
                </c:pt>
                <c:pt idx="7">
                  <c:v>Dec</c:v>
                </c:pt>
                <c:pt idx="8">
                  <c:v>Jan </c:v>
                </c:pt>
                <c:pt idx="9">
                  <c:v>Feb</c:v>
                </c:pt>
                <c:pt idx="10">
                  <c:v>Mar</c:v>
                </c:pt>
                <c:pt idx="11">
                  <c:v>Apr</c:v>
                </c:pt>
              </c:strCache>
            </c:strRef>
          </c:cat>
          <c:val>
            <c:numRef>
              <c:f>Electives!$F$6:$Q$6</c:f>
              <c:numCache>
                <c:formatCode>General</c:formatCode>
                <c:ptCount val="12"/>
                <c:pt idx="0">
                  <c:v>29645.915502934629</c:v>
                </c:pt>
                <c:pt idx="1">
                  <c:v>27203.915086016761</c:v>
                </c:pt>
                <c:pt idx="2">
                  <c:v>29671.916790239957</c:v>
                </c:pt>
                <c:pt idx="3">
                  <c:v>26940.912846590698</c:v>
                </c:pt>
                <c:pt idx="4">
                  <c:v>26889.912792859799</c:v>
                </c:pt>
                <c:pt idx="5">
                  <c:v>28035.916428877157</c:v>
                </c:pt>
                <c:pt idx="6">
                  <c:v>27703.912936760036</c:v>
                </c:pt>
                <c:pt idx="7">
                  <c:v>29136.914850533685</c:v>
                </c:pt>
                <c:pt idx="8">
                  <c:v>29765.909090909092</c:v>
                </c:pt>
                <c:pt idx="9">
                  <c:v>25790.898530495135</c:v>
                </c:pt>
                <c:pt idx="10">
                  <c:v>28862.904722308838</c:v>
                </c:pt>
                <c:pt idx="11">
                  <c:v>27644.910255018989</c:v>
                </c:pt>
              </c:numCache>
            </c:numRef>
          </c:val>
          <c:smooth val="0"/>
          <c:extLst>
            <c:ext xmlns:c16="http://schemas.microsoft.com/office/drawing/2014/chart" uri="{C3380CC4-5D6E-409C-BE32-E72D297353CC}">
              <c16:uniqueId val="{00000001-DA89-42D5-BAC6-AA100DD589E2}"/>
            </c:ext>
          </c:extLst>
        </c:ser>
        <c:ser>
          <c:idx val="2"/>
          <c:order val="2"/>
          <c:tx>
            <c:strRef>
              <c:f>Electives!$A$7</c:f>
              <c:strCache>
                <c:ptCount val="1"/>
                <c:pt idx="0">
                  <c:v>May20-Apr21</c:v>
                </c:pt>
              </c:strCache>
            </c:strRef>
          </c:tx>
          <c:spPr>
            <a:ln w="28575" cap="rnd">
              <a:solidFill>
                <a:schemeClr val="accent6">
                  <a:lumMod val="75000"/>
                </a:schemeClr>
              </a:solidFill>
              <a:round/>
            </a:ln>
            <a:effectLst/>
          </c:spPr>
          <c:marker>
            <c:symbol val="none"/>
          </c:marker>
          <c:cat>
            <c:strRef>
              <c:f>Electives!$F$4:$Q$4</c:f>
              <c:strCache>
                <c:ptCount val="12"/>
                <c:pt idx="0">
                  <c:v>May</c:v>
                </c:pt>
                <c:pt idx="1">
                  <c:v>Jun</c:v>
                </c:pt>
                <c:pt idx="2">
                  <c:v>Jul</c:v>
                </c:pt>
                <c:pt idx="3">
                  <c:v>Aug</c:v>
                </c:pt>
                <c:pt idx="4">
                  <c:v>Sep</c:v>
                </c:pt>
                <c:pt idx="5">
                  <c:v>Oct</c:v>
                </c:pt>
                <c:pt idx="6">
                  <c:v>Nov</c:v>
                </c:pt>
                <c:pt idx="7">
                  <c:v>Dec</c:v>
                </c:pt>
                <c:pt idx="8">
                  <c:v>Jan </c:v>
                </c:pt>
                <c:pt idx="9">
                  <c:v>Feb</c:v>
                </c:pt>
                <c:pt idx="10">
                  <c:v>Mar</c:v>
                </c:pt>
                <c:pt idx="11">
                  <c:v>Apr</c:v>
                </c:pt>
              </c:strCache>
            </c:strRef>
          </c:cat>
          <c:val>
            <c:numRef>
              <c:f>Electives!$F$7:$Q$7</c:f>
              <c:numCache>
                <c:formatCode>General</c:formatCode>
                <c:ptCount val="12"/>
                <c:pt idx="0">
                  <c:v>20191.850485340728</c:v>
                </c:pt>
                <c:pt idx="1">
                  <c:v>3405.8655314151497</c:v>
                </c:pt>
                <c:pt idx="2">
                  <c:v>4119.9245145631066</c:v>
                </c:pt>
                <c:pt idx="3">
                  <c:v>6983.9334192439865</c:v>
                </c:pt>
                <c:pt idx="4">
                  <c:v>11223.937722736991</c:v>
                </c:pt>
                <c:pt idx="5">
                  <c:v>13830.928638565541</c:v>
                </c:pt>
                <c:pt idx="6">
                  <c:v>17055.934333958725</c:v>
                </c:pt>
                <c:pt idx="7">
                  <c:v>18141.924484621322</c:v>
                </c:pt>
                <c:pt idx="8">
                  <c:v>17915.925653047554</c:v>
                </c:pt>
                <c:pt idx="9">
                  <c:v>12333.929463272256</c:v>
                </c:pt>
                <c:pt idx="10">
                  <c:v>17754.937426077162</c:v>
                </c:pt>
                <c:pt idx="11">
                  <c:v>12333.929463272256</c:v>
                </c:pt>
              </c:numCache>
            </c:numRef>
          </c:val>
          <c:smooth val="0"/>
          <c:extLst>
            <c:ext xmlns:c16="http://schemas.microsoft.com/office/drawing/2014/chart" uri="{C3380CC4-5D6E-409C-BE32-E72D297353CC}">
              <c16:uniqueId val="{00000002-DA89-42D5-BAC6-AA100DD589E2}"/>
            </c:ext>
          </c:extLst>
        </c:ser>
        <c:dLbls>
          <c:showLegendKey val="0"/>
          <c:showVal val="0"/>
          <c:showCatName val="0"/>
          <c:showSerName val="0"/>
          <c:showPercent val="0"/>
          <c:showBubbleSize val="0"/>
        </c:dLbls>
        <c:smooth val="0"/>
        <c:axId val="90982463"/>
        <c:axId val="176317407"/>
      </c:lineChart>
      <c:catAx>
        <c:axId val="90982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317407"/>
        <c:crosses val="autoZero"/>
        <c:auto val="1"/>
        <c:lblAlgn val="ctr"/>
        <c:lblOffset val="100"/>
        <c:noMultiLvlLbl val="0"/>
      </c:catAx>
      <c:valAx>
        <c:axId val="1763174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9824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55291-6450-40E3-B8F0-FDE5A706E303}" type="datetimeFigureOut">
              <a:rPr lang="en-GB" smtClean="0"/>
              <a:t>02/07/2021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BAD57A-1EB9-4D8A-A9BC-E5BEF279E1A4}" type="slidenum">
              <a:rPr lang="en-GB" smtClean="0"/>
              <a:t>‹#›</a:t>
            </a:fld>
            <a:endParaRPr lang="en-GB"/>
          </a:p>
        </p:txBody>
      </p:sp>
    </p:spTree>
    <p:extLst>
      <p:ext uri="{BB962C8B-B14F-4D97-AF65-F5344CB8AC3E}">
        <p14:creationId xmlns:p14="http://schemas.microsoft.com/office/powerpoint/2010/main" val="2584407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BAD57A-1EB9-4D8A-A9BC-E5BEF279E1A4}" type="slidenum">
              <a:rPr lang="en-GB" smtClean="0"/>
              <a:t>1</a:t>
            </a:fld>
            <a:endParaRPr lang="en-GB"/>
          </a:p>
        </p:txBody>
      </p:sp>
    </p:spTree>
    <p:extLst>
      <p:ext uri="{BB962C8B-B14F-4D97-AF65-F5344CB8AC3E}">
        <p14:creationId xmlns:p14="http://schemas.microsoft.com/office/powerpoint/2010/main" val="2465259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10</a:t>
            </a:fld>
            <a:endParaRPr lang="en-GB"/>
          </a:p>
        </p:txBody>
      </p:sp>
    </p:spTree>
    <p:extLst>
      <p:ext uri="{BB962C8B-B14F-4D97-AF65-F5344CB8AC3E}">
        <p14:creationId xmlns:p14="http://schemas.microsoft.com/office/powerpoint/2010/main" val="1590099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11</a:t>
            </a:fld>
            <a:endParaRPr lang="en-GB"/>
          </a:p>
        </p:txBody>
      </p:sp>
    </p:spTree>
    <p:extLst>
      <p:ext uri="{BB962C8B-B14F-4D97-AF65-F5344CB8AC3E}">
        <p14:creationId xmlns:p14="http://schemas.microsoft.com/office/powerpoint/2010/main" val="1985065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12</a:t>
            </a:fld>
            <a:endParaRPr lang="en-GB"/>
          </a:p>
        </p:txBody>
      </p:sp>
    </p:spTree>
    <p:extLst>
      <p:ext uri="{BB962C8B-B14F-4D97-AF65-F5344CB8AC3E}">
        <p14:creationId xmlns:p14="http://schemas.microsoft.com/office/powerpoint/2010/main" val="3518705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13</a:t>
            </a:fld>
            <a:endParaRPr lang="en-GB"/>
          </a:p>
        </p:txBody>
      </p:sp>
    </p:spTree>
    <p:extLst>
      <p:ext uri="{BB962C8B-B14F-4D97-AF65-F5344CB8AC3E}">
        <p14:creationId xmlns:p14="http://schemas.microsoft.com/office/powerpoint/2010/main" val="1515340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14</a:t>
            </a:fld>
            <a:endParaRPr lang="en-GB"/>
          </a:p>
        </p:txBody>
      </p:sp>
    </p:spTree>
    <p:extLst>
      <p:ext uri="{BB962C8B-B14F-4D97-AF65-F5344CB8AC3E}">
        <p14:creationId xmlns:p14="http://schemas.microsoft.com/office/powerpoint/2010/main" val="3942433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15</a:t>
            </a:fld>
            <a:endParaRPr lang="en-GB"/>
          </a:p>
        </p:txBody>
      </p:sp>
    </p:spTree>
    <p:extLst>
      <p:ext uri="{BB962C8B-B14F-4D97-AF65-F5344CB8AC3E}">
        <p14:creationId xmlns:p14="http://schemas.microsoft.com/office/powerpoint/2010/main" val="3790129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16</a:t>
            </a:fld>
            <a:endParaRPr lang="en-GB"/>
          </a:p>
        </p:txBody>
      </p:sp>
    </p:spTree>
    <p:extLst>
      <p:ext uri="{BB962C8B-B14F-4D97-AF65-F5344CB8AC3E}">
        <p14:creationId xmlns:p14="http://schemas.microsoft.com/office/powerpoint/2010/main" val="2044051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17</a:t>
            </a:fld>
            <a:endParaRPr lang="en-GB"/>
          </a:p>
        </p:txBody>
      </p:sp>
    </p:spTree>
    <p:extLst>
      <p:ext uri="{BB962C8B-B14F-4D97-AF65-F5344CB8AC3E}">
        <p14:creationId xmlns:p14="http://schemas.microsoft.com/office/powerpoint/2010/main" val="1595419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18</a:t>
            </a:fld>
            <a:endParaRPr lang="en-GB"/>
          </a:p>
        </p:txBody>
      </p:sp>
    </p:spTree>
    <p:extLst>
      <p:ext uri="{BB962C8B-B14F-4D97-AF65-F5344CB8AC3E}">
        <p14:creationId xmlns:p14="http://schemas.microsoft.com/office/powerpoint/2010/main" val="1768860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19</a:t>
            </a:fld>
            <a:endParaRPr lang="en-GB"/>
          </a:p>
        </p:txBody>
      </p:sp>
    </p:spTree>
    <p:extLst>
      <p:ext uri="{BB962C8B-B14F-4D97-AF65-F5344CB8AC3E}">
        <p14:creationId xmlns:p14="http://schemas.microsoft.com/office/powerpoint/2010/main" val="1721041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a:t>
            </a:fld>
            <a:endParaRPr lang="en-GB"/>
          </a:p>
        </p:txBody>
      </p:sp>
    </p:spTree>
    <p:extLst>
      <p:ext uri="{BB962C8B-B14F-4D97-AF65-F5344CB8AC3E}">
        <p14:creationId xmlns:p14="http://schemas.microsoft.com/office/powerpoint/2010/main" val="1483109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20</a:t>
            </a:fld>
            <a:endParaRPr lang="en-GB"/>
          </a:p>
        </p:txBody>
      </p:sp>
    </p:spTree>
    <p:extLst>
      <p:ext uri="{BB962C8B-B14F-4D97-AF65-F5344CB8AC3E}">
        <p14:creationId xmlns:p14="http://schemas.microsoft.com/office/powerpoint/2010/main" val="872502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21</a:t>
            </a:fld>
            <a:endParaRPr lang="en-GB"/>
          </a:p>
        </p:txBody>
      </p:sp>
    </p:spTree>
    <p:extLst>
      <p:ext uri="{BB962C8B-B14F-4D97-AF65-F5344CB8AC3E}">
        <p14:creationId xmlns:p14="http://schemas.microsoft.com/office/powerpoint/2010/main" val="4241620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22</a:t>
            </a:fld>
            <a:endParaRPr lang="en-GB"/>
          </a:p>
        </p:txBody>
      </p:sp>
    </p:spTree>
    <p:extLst>
      <p:ext uri="{BB962C8B-B14F-4D97-AF65-F5344CB8AC3E}">
        <p14:creationId xmlns:p14="http://schemas.microsoft.com/office/powerpoint/2010/main" val="4124419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23</a:t>
            </a:fld>
            <a:endParaRPr lang="en-GB"/>
          </a:p>
        </p:txBody>
      </p:sp>
    </p:spTree>
    <p:extLst>
      <p:ext uri="{BB962C8B-B14F-4D97-AF65-F5344CB8AC3E}">
        <p14:creationId xmlns:p14="http://schemas.microsoft.com/office/powerpoint/2010/main" val="1577295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i="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24</a:t>
            </a:fld>
            <a:endParaRPr lang="en-GB"/>
          </a:p>
        </p:txBody>
      </p:sp>
    </p:spTree>
    <p:extLst>
      <p:ext uri="{BB962C8B-B14F-4D97-AF65-F5344CB8AC3E}">
        <p14:creationId xmlns:p14="http://schemas.microsoft.com/office/powerpoint/2010/main" val="3734423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25</a:t>
            </a:fld>
            <a:endParaRPr lang="en-GB"/>
          </a:p>
        </p:txBody>
      </p:sp>
    </p:spTree>
    <p:extLst>
      <p:ext uri="{BB962C8B-B14F-4D97-AF65-F5344CB8AC3E}">
        <p14:creationId xmlns:p14="http://schemas.microsoft.com/office/powerpoint/2010/main" val="1847645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3</a:t>
            </a:fld>
            <a:endParaRPr lang="en-GB"/>
          </a:p>
        </p:txBody>
      </p:sp>
    </p:spTree>
    <p:extLst>
      <p:ext uri="{BB962C8B-B14F-4D97-AF65-F5344CB8AC3E}">
        <p14:creationId xmlns:p14="http://schemas.microsoft.com/office/powerpoint/2010/main" val="3685988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4</a:t>
            </a:fld>
            <a:endParaRPr lang="en-GB"/>
          </a:p>
        </p:txBody>
      </p:sp>
    </p:spTree>
    <p:extLst>
      <p:ext uri="{BB962C8B-B14F-4D97-AF65-F5344CB8AC3E}">
        <p14:creationId xmlns:p14="http://schemas.microsoft.com/office/powerpoint/2010/main" val="1175641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5</a:t>
            </a:fld>
            <a:endParaRPr lang="en-GB"/>
          </a:p>
        </p:txBody>
      </p:sp>
    </p:spTree>
    <p:extLst>
      <p:ext uri="{BB962C8B-B14F-4D97-AF65-F5344CB8AC3E}">
        <p14:creationId xmlns:p14="http://schemas.microsoft.com/office/powerpoint/2010/main" val="1356665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6</a:t>
            </a:fld>
            <a:endParaRPr lang="en-GB"/>
          </a:p>
        </p:txBody>
      </p:sp>
    </p:spTree>
    <p:extLst>
      <p:ext uri="{BB962C8B-B14F-4D97-AF65-F5344CB8AC3E}">
        <p14:creationId xmlns:p14="http://schemas.microsoft.com/office/powerpoint/2010/main" val="2585783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7</a:t>
            </a:fld>
            <a:endParaRPr lang="en-GB"/>
          </a:p>
        </p:txBody>
      </p:sp>
    </p:spTree>
    <p:extLst>
      <p:ext uri="{BB962C8B-B14F-4D97-AF65-F5344CB8AC3E}">
        <p14:creationId xmlns:p14="http://schemas.microsoft.com/office/powerpoint/2010/main" val="1672841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8</a:t>
            </a:fld>
            <a:endParaRPr lang="en-GB"/>
          </a:p>
        </p:txBody>
      </p:sp>
    </p:spTree>
    <p:extLst>
      <p:ext uri="{BB962C8B-B14F-4D97-AF65-F5344CB8AC3E}">
        <p14:creationId xmlns:p14="http://schemas.microsoft.com/office/powerpoint/2010/main" val="2665394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BAD57A-1EB9-4D8A-A9BC-E5BEF279E1A4}" type="slidenum">
              <a:rPr lang="en-GB" smtClean="0"/>
              <a:t>9</a:t>
            </a:fld>
            <a:endParaRPr lang="en-GB"/>
          </a:p>
        </p:txBody>
      </p:sp>
    </p:spTree>
    <p:extLst>
      <p:ext uri="{BB962C8B-B14F-4D97-AF65-F5344CB8AC3E}">
        <p14:creationId xmlns:p14="http://schemas.microsoft.com/office/powerpoint/2010/main" val="2690641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C8140-E7F4-4B0C-AAD9-E143389F82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74236BF-1187-4E31-89B4-BEEDDFDA5C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4630995-270B-44DD-82F3-41313F88F826}"/>
              </a:ext>
            </a:extLst>
          </p:cNvPr>
          <p:cNvSpPr>
            <a:spLocks noGrp="1"/>
          </p:cNvSpPr>
          <p:nvPr>
            <p:ph type="dt" sz="half" idx="10"/>
          </p:nvPr>
        </p:nvSpPr>
        <p:spPr/>
        <p:txBody>
          <a:bodyPr/>
          <a:lstStyle/>
          <a:p>
            <a:fld id="{020B823C-A398-429F-895F-3AF24D018239}" type="datetimeFigureOut">
              <a:rPr lang="en-GB" smtClean="0"/>
              <a:t>02/07/2021</a:t>
            </a:fld>
            <a:endParaRPr lang="en-GB"/>
          </a:p>
        </p:txBody>
      </p:sp>
      <p:sp>
        <p:nvSpPr>
          <p:cNvPr id="5" name="Footer Placeholder 4">
            <a:extLst>
              <a:ext uri="{FF2B5EF4-FFF2-40B4-BE49-F238E27FC236}">
                <a16:creationId xmlns:a16="http://schemas.microsoft.com/office/drawing/2014/main" id="{39424B13-2BEF-4038-8522-756CA19634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4F4229-44C7-4EB0-BD7D-FD4557BE4FB0}"/>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996061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200F2-FE8E-461F-97A1-3956A89BCA6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77F1D9-37D5-418B-A795-C259D723E3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272B43-72E1-4465-9F42-0C9D8FF427DD}"/>
              </a:ext>
            </a:extLst>
          </p:cNvPr>
          <p:cNvSpPr>
            <a:spLocks noGrp="1"/>
          </p:cNvSpPr>
          <p:nvPr>
            <p:ph type="dt" sz="half" idx="10"/>
          </p:nvPr>
        </p:nvSpPr>
        <p:spPr/>
        <p:txBody>
          <a:bodyPr/>
          <a:lstStyle/>
          <a:p>
            <a:fld id="{020B823C-A398-429F-895F-3AF24D018239}" type="datetimeFigureOut">
              <a:rPr lang="en-GB" smtClean="0"/>
              <a:t>02/07/2021</a:t>
            </a:fld>
            <a:endParaRPr lang="en-GB"/>
          </a:p>
        </p:txBody>
      </p:sp>
      <p:sp>
        <p:nvSpPr>
          <p:cNvPr id="5" name="Footer Placeholder 4">
            <a:extLst>
              <a:ext uri="{FF2B5EF4-FFF2-40B4-BE49-F238E27FC236}">
                <a16:creationId xmlns:a16="http://schemas.microsoft.com/office/drawing/2014/main" id="{C1DD43C3-9D97-44F6-AE2A-E001ACAE74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E918BC-92A6-4D48-93B6-54B8D434ADA0}"/>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896985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F58075-E81D-41DB-BABE-325A585AE5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BB5EA1-9AC4-48E1-8128-E123BC35C4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5A12F3-24B3-4E71-8D16-5861CE5B5839}"/>
              </a:ext>
            </a:extLst>
          </p:cNvPr>
          <p:cNvSpPr>
            <a:spLocks noGrp="1"/>
          </p:cNvSpPr>
          <p:nvPr>
            <p:ph type="dt" sz="half" idx="10"/>
          </p:nvPr>
        </p:nvSpPr>
        <p:spPr/>
        <p:txBody>
          <a:bodyPr/>
          <a:lstStyle/>
          <a:p>
            <a:fld id="{020B823C-A398-429F-895F-3AF24D018239}" type="datetimeFigureOut">
              <a:rPr lang="en-GB" smtClean="0"/>
              <a:t>02/07/2021</a:t>
            </a:fld>
            <a:endParaRPr lang="en-GB"/>
          </a:p>
        </p:txBody>
      </p:sp>
      <p:sp>
        <p:nvSpPr>
          <p:cNvPr id="5" name="Footer Placeholder 4">
            <a:extLst>
              <a:ext uri="{FF2B5EF4-FFF2-40B4-BE49-F238E27FC236}">
                <a16:creationId xmlns:a16="http://schemas.microsoft.com/office/drawing/2014/main" id="{B7F2A480-0583-4117-BD49-9147F7B04F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BB2857-B62D-4274-AF58-55C528EDAC3D}"/>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362283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2 lines blu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sp>
        <p:nvSpPr>
          <p:cNvPr id="7"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720B5B47-3CF9-9543-849A-170F8D3A42D1}" type="datetime3">
              <a:rPr lang="en-GB" smtClean="0"/>
              <a:t>2 July, 2021</a:t>
            </a:fld>
            <a:endParaRPr lang="en-US"/>
          </a:p>
        </p:txBody>
      </p:sp>
    </p:spTree>
    <p:extLst>
      <p:ext uri="{BB962C8B-B14F-4D97-AF65-F5344CB8AC3E}">
        <p14:creationId xmlns:p14="http://schemas.microsoft.com/office/powerpoint/2010/main" val="2244636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 lines blue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79" y="1607298"/>
            <a:ext cx="724887" cy="185301"/>
          </a:xfrm>
          <a:prstGeom prst="rect">
            <a:avLst/>
          </a:prstGeom>
        </p:spPr>
      </p:pic>
      <p:sp>
        <p:nvSpPr>
          <p:cNvPr id="9"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E872B90C-1F9A-2342-AE32-F7306AED6DDC}" type="datetime3">
              <a:rPr lang="en-GB" smtClean="0"/>
              <a:t>2 July, 2021</a:t>
            </a:fld>
            <a:endParaRPr lang="en-US"/>
          </a:p>
        </p:txBody>
      </p:sp>
    </p:spTree>
    <p:extLst>
      <p:ext uri="{BB962C8B-B14F-4D97-AF65-F5344CB8AC3E}">
        <p14:creationId xmlns:p14="http://schemas.microsoft.com/office/powerpoint/2010/main" val="1835668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 lines blue - N Ire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80" y="1607297"/>
            <a:ext cx="1497241" cy="144000"/>
          </a:xfrm>
          <a:prstGeom prst="rect">
            <a:avLst/>
          </a:prstGeom>
        </p:spPr>
      </p:pic>
      <p:sp>
        <p:nvSpPr>
          <p:cNvPr id="10"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F64BB13B-7A7E-DE4C-A2BD-1E91A116B696}" type="datetime3">
              <a:rPr lang="en-GB" smtClean="0"/>
              <a:t>2 July, 2021</a:t>
            </a:fld>
            <a:endParaRPr lang="en-US"/>
          </a:p>
        </p:txBody>
      </p:sp>
    </p:spTree>
    <p:extLst>
      <p:ext uri="{BB962C8B-B14F-4D97-AF65-F5344CB8AC3E}">
        <p14:creationId xmlns:p14="http://schemas.microsoft.com/office/powerpoint/2010/main" val="3206802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2 lines blue - Scot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80" y="1607297"/>
            <a:ext cx="765521" cy="144000"/>
          </a:xfrm>
          <a:prstGeom prst="rect">
            <a:avLst/>
          </a:prstGeom>
        </p:spPr>
      </p:pic>
      <p:sp>
        <p:nvSpPr>
          <p:cNvPr id="10"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4269046F-C088-4549-BFC8-FFDEDAB9BF01}" type="datetime3">
              <a:rPr lang="en-GB" smtClean="0"/>
              <a:t>2 July, 2021</a:t>
            </a:fld>
            <a:endParaRPr lang="en-US"/>
          </a:p>
        </p:txBody>
      </p:sp>
    </p:spTree>
    <p:extLst>
      <p:ext uri="{BB962C8B-B14F-4D97-AF65-F5344CB8AC3E}">
        <p14:creationId xmlns:p14="http://schemas.microsoft.com/office/powerpoint/2010/main" val="1727134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2 lines blue - Wal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79" y="1607297"/>
            <a:ext cx="1176000" cy="187395"/>
          </a:xfrm>
          <a:prstGeom prst="rect">
            <a:avLst/>
          </a:prstGeom>
        </p:spPr>
      </p:pic>
      <p:sp>
        <p:nvSpPr>
          <p:cNvPr id="10"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15DE1E4C-A7D4-5A4A-A2E2-4D937AB3C1C8}" type="datetime3">
              <a:rPr lang="en-GB" smtClean="0"/>
              <a:t>2 July, 2021</a:t>
            </a:fld>
            <a:endParaRPr lang="en-US"/>
          </a:p>
        </p:txBody>
      </p:sp>
    </p:spTree>
    <p:extLst>
      <p:ext uri="{BB962C8B-B14F-4D97-AF65-F5344CB8AC3E}">
        <p14:creationId xmlns:p14="http://schemas.microsoft.com/office/powerpoint/2010/main" val="1990879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04F3E-EF89-413B-888C-36F6980A69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889581-4202-48B1-BF33-60333EB7FC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AE2070-369D-4867-A15D-87FF6EAF852C}"/>
              </a:ext>
            </a:extLst>
          </p:cNvPr>
          <p:cNvSpPr>
            <a:spLocks noGrp="1"/>
          </p:cNvSpPr>
          <p:nvPr>
            <p:ph type="dt" sz="half" idx="10"/>
          </p:nvPr>
        </p:nvSpPr>
        <p:spPr/>
        <p:txBody>
          <a:bodyPr/>
          <a:lstStyle/>
          <a:p>
            <a:fld id="{020B823C-A398-429F-895F-3AF24D018239}" type="datetimeFigureOut">
              <a:rPr lang="en-GB" smtClean="0"/>
              <a:t>02/07/2021</a:t>
            </a:fld>
            <a:endParaRPr lang="en-GB"/>
          </a:p>
        </p:txBody>
      </p:sp>
      <p:sp>
        <p:nvSpPr>
          <p:cNvPr id="5" name="Footer Placeholder 4">
            <a:extLst>
              <a:ext uri="{FF2B5EF4-FFF2-40B4-BE49-F238E27FC236}">
                <a16:creationId xmlns:a16="http://schemas.microsoft.com/office/drawing/2014/main" id="{5EB81F9C-C590-4E4B-A76F-1A72E4F93C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135ECE-1372-4908-8450-0BADE91949B0}"/>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093398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22B1F-C646-4DB0-8708-43AA5AF9A0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16E414-4F61-4D2C-A5FE-DE7AAFE431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D4F4F7-1931-47B4-B23E-D7F1830B2D7F}"/>
              </a:ext>
            </a:extLst>
          </p:cNvPr>
          <p:cNvSpPr>
            <a:spLocks noGrp="1"/>
          </p:cNvSpPr>
          <p:nvPr>
            <p:ph type="dt" sz="half" idx="10"/>
          </p:nvPr>
        </p:nvSpPr>
        <p:spPr/>
        <p:txBody>
          <a:bodyPr/>
          <a:lstStyle/>
          <a:p>
            <a:fld id="{020B823C-A398-429F-895F-3AF24D018239}" type="datetimeFigureOut">
              <a:rPr lang="en-GB" smtClean="0"/>
              <a:t>02/07/2021</a:t>
            </a:fld>
            <a:endParaRPr lang="en-GB"/>
          </a:p>
        </p:txBody>
      </p:sp>
      <p:sp>
        <p:nvSpPr>
          <p:cNvPr id="5" name="Footer Placeholder 4">
            <a:extLst>
              <a:ext uri="{FF2B5EF4-FFF2-40B4-BE49-F238E27FC236}">
                <a16:creationId xmlns:a16="http://schemas.microsoft.com/office/drawing/2014/main" id="{8EA40091-337E-4D25-BBD7-82153FE599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AEA4F9-E8D8-4B77-95AF-9997130988FD}"/>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617170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B0348-7B2C-4B28-8A34-479B153C04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BAD835-F03A-41F2-B882-A0DDA5402A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5641AE-B20F-4E27-91E9-EAA72CC7AF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EBBAAB7-B862-4E3D-A81B-726BE2497F7E}"/>
              </a:ext>
            </a:extLst>
          </p:cNvPr>
          <p:cNvSpPr>
            <a:spLocks noGrp="1"/>
          </p:cNvSpPr>
          <p:nvPr>
            <p:ph type="dt" sz="half" idx="10"/>
          </p:nvPr>
        </p:nvSpPr>
        <p:spPr/>
        <p:txBody>
          <a:bodyPr/>
          <a:lstStyle/>
          <a:p>
            <a:fld id="{020B823C-A398-429F-895F-3AF24D018239}" type="datetimeFigureOut">
              <a:rPr lang="en-GB" smtClean="0"/>
              <a:t>02/07/2021</a:t>
            </a:fld>
            <a:endParaRPr lang="en-GB"/>
          </a:p>
        </p:txBody>
      </p:sp>
      <p:sp>
        <p:nvSpPr>
          <p:cNvPr id="6" name="Footer Placeholder 5">
            <a:extLst>
              <a:ext uri="{FF2B5EF4-FFF2-40B4-BE49-F238E27FC236}">
                <a16:creationId xmlns:a16="http://schemas.microsoft.com/office/drawing/2014/main" id="{9C61BEDF-06D2-426B-82C3-15F67FBF05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DD8F9B-DA07-4B6F-8F28-06360C8A7F68}"/>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534581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3A17E-D689-4328-874F-0A1B2C8B266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42F9AA-3445-4581-89B0-FE4212D7B8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E4CA4F-8A06-42DF-BDBE-22677FE2C2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960A977-207D-4F52-9117-62261AEB44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E2F1EE-589D-48AB-ABAB-1C70C2DE59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9A9BBBC-D96E-42B5-B7EB-AA98992DBFD2}"/>
              </a:ext>
            </a:extLst>
          </p:cNvPr>
          <p:cNvSpPr>
            <a:spLocks noGrp="1"/>
          </p:cNvSpPr>
          <p:nvPr>
            <p:ph type="dt" sz="half" idx="10"/>
          </p:nvPr>
        </p:nvSpPr>
        <p:spPr/>
        <p:txBody>
          <a:bodyPr/>
          <a:lstStyle/>
          <a:p>
            <a:fld id="{020B823C-A398-429F-895F-3AF24D018239}" type="datetimeFigureOut">
              <a:rPr lang="en-GB" smtClean="0"/>
              <a:t>02/07/2021</a:t>
            </a:fld>
            <a:endParaRPr lang="en-GB"/>
          </a:p>
        </p:txBody>
      </p:sp>
      <p:sp>
        <p:nvSpPr>
          <p:cNvPr id="8" name="Footer Placeholder 7">
            <a:extLst>
              <a:ext uri="{FF2B5EF4-FFF2-40B4-BE49-F238E27FC236}">
                <a16:creationId xmlns:a16="http://schemas.microsoft.com/office/drawing/2014/main" id="{0EEBC7B6-F0BE-43D2-905F-1EF5B9E9E32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A1BA1C5-8659-471B-A827-870DCE0715D7}"/>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164824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34120-270C-4AF7-9222-3F3C049FBD2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A538CB-4420-40DF-BB9F-CCCEEFB6B312}"/>
              </a:ext>
            </a:extLst>
          </p:cNvPr>
          <p:cNvSpPr>
            <a:spLocks noGrp="1"/>
          </p:cNvSpPr>
          <p:nvPr>
            <p:ph type="dt" sz="half" idx="10"/>
          </p:nvPr>
        </p:nvSpPr>
        <p:spPr/>
        <p:txBody>
          <a:bodyPr/>
          <a:lstStyle/>
          <a:p>
            <a:fld id="{020B823C-A398-429F-895F-3AF24D018239}" type="datetimeFigureOut">
              <a:rPr lang="en-GB" smtClean="0"/>
              <a:t>02/07/2021</a:t>
            </a:fld>
            <a:endParaRPr lang="en-GB"/>
          </a:p>
        </p:txBody>
      </p:sp>
      <p:sp>
        <p:nvSpPr>
          <p:cNvPr id="4" name="Footer Placeholder 3">
            <a:extLst>
              <a:ext uri="{FF2B5EF4-FFF2-40B4-BE49-F238E27FC236}">
                <a16:creationId xmlns:a16="http://schemas.microsoft.com/office/drawing/2014/main" id="{A76FEE48-A55E-454A-8875-8147D775BA2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5465D3E-29FF-449A-B8CB-6B832A11D57C}"/>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820939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41A49C-B194-4D60-94DE-C245A4BA9902}"/>
              </a:ext>
            </a:extLst>
          </p:cNvPr>
          <p:cNvSpPr>
            <a:spLocks noGrp="1"/>
          </p:cNvSpPr>
          <p:nvPr>
            <p:ph type="dt" sz="half" idx="10"/>
          </p:nvPr>
        </p:nvSpPr>
        <p:spPr/>
        <p:txBody>
          <a:bodyPr/>
          <a:lstStyle/>
          <a:p>
            <a:fld id="{020B823C-A398-429F-895F-3AF24D018239}" type="datetimeFigureOut">
              <a:rPr lang="en-GB" smtClean="0"/>
              <a:t>02/07/2021</a:t>
            </a:fld>
            <a:endParaRPr lang="en-GB"/>
          </a:p>
        </p:txBody>
      </p:sp>
      <p:sp>
        <p:nvSpPr>
          <p:cNvPr id="3" name="Footer Placeholder 2">
            <a:extLst>
              <a:ext uri="{FF2B5EF4-FFF2-40B4-BE49-F238E27FC236}">
                <a16:creationId xmlns:a16="http://schemas.microsoft.com/office/drawing/2014/main" id="{160F19F9-D2E9-4303-AA33-6B8AAD6FAFB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F61DFF-1459-40A8-B937-FED9E97B65C5}"/>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36443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ED8E3-6CCC-4178-9BFD-ABFD93CCE2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BF605DB-CFC5-42C9-9BFD-3FCCCF9939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E4D8478-DD73-4C89-A482-4DAEDDCB81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C6C848-2DF2-452F-AC41-AA5D8DB530DB}"/>
              </a:ext>
            </a:extLst>
          </p:cNvPr>
          <p:cNvSpPr>
            <a:spLocks noGrp="1"/>
          </p:cNvSpPr>
          <p:nvPr>
            <p:ph type="dt" sz="half" idx="10"/>
          </p:nvPr>
        </p:nvSpPr>
        <p:spPr/>
        <p:txBody>
          <a:bodyPr/>
          <a:lstStyle/>
          <a:p>
            <a:fld id="{020B823C-A398-429F-895F-3AF24D018239}" type="datetimeFigureOut">
              <a:rPr lang="en-GB" smtClean="0"/>
              <a:t>02/07/2021</a:t>
            </a:fld>
            <a:endParaRPr lang="en-GB"/>
          </a:p>
        </p:txBody>
      </p:sp>
      <p:sp>
        <p:nvSpPr>
          <p:cNvPr id="6" name="Footer Placeholder 5">
            <a:extLst>
              <a:ext uri="{FF2B5EF4-FFF2-40B4-BE49-F238E27FC236}">
                <a16:creationId xmlns:a16="http://schemas.microsoft.com/office/drawing/2014/main" id="{61AAE0B5-376E-4F0D-A648-CD928A39C1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B079A2-D6D4-4A30-BEED-070E9CEE2EA4}"/>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2621706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B7363-7580-4E48-BE19-9BD5E4964D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D843953-C590-4DE1-B983-0124C65258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CCD8670-26E6-40F0-BAA1-2F4FC87699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912D87-1CB0-4F69-84C8-ACE7570D449F}"/>
              </a:ext>
            </a:extLst>
          </p:cNvPr>
          <p:cNvSpPr>
            <a:spLocks noGrp="1"/>
          </p:cNvSpPr>
          <p:nvPr>
            <p:ph type="dt" sz="half" idx="10"/>
          </p:nvPr>
        </p:nvSpPr>
        <p:spPr/>
        <p:txBody>
          <a:bodyPr/>
          <a:lstStyle/>
          <a:p>
            <a:fld id="{020B823C-A398-429F-895F-3AF24D018239}" type="datetimeFigureOut">
              <a:rPr lang="en-GB" smtClean="0"/>
              <a:t>02/07/2021</a:t>
            </a:fld>
            <a:endParaRPr lang="en-GB"/>
          </a:p>
        </p:txBody>
      </p:sp>
      <p:sp>
        <p:nvSpPr>
          <p:cNvPr id="6" name="Footer Placeholder 5">
            <a:extLst>
              <a:ext uri="{FF2B5EF4-FFF2-40B4-BE49-F238E27FC236}">
                <a16:creationId xmlns:a16="http://schemas.microsoft.com/office/drawing/2014/main" id="{63A8A06D-50C4-4357-BFC3-CDE3F33CFE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3B40D4-A250-47E2-92BC-90889C79C0FE}"/>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126298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4.xml"/><Relationship Id="rId7"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D2D44F-B453-4B73-8767-13CD6B505F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DA4C77-85D4-47F8-AF50-6BD7D5B1EF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C42A88-EF06-4B2E-B45B-D446E48925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B823C-A398-429F-895F-3AF24D018239}" type="datetimeFigureOut">
              <a:rPr lang="en-GB" smtClean="0"/>
              <a:t>02/07/2021</a:t>
            </a:fld>
            <a:endParaRPr lang="en-GB"/>
          </a:p>
        </p:txBody>
      </p:sp>
      <p:sp>
        <p:nvSpPr>
          <p:cNvPr id="5" name="Footer Placeholder 4">
            <a:extLst>
              <a:ext uri="{FF2B5EF4-FFF2-40B4-BE49-F238E27FC236}">
                <a16:creationId xmlns:a16="http://schemas.microsoft.com/office/drawing/2014/main" id="{8AD3DA8F-F99C-47E2-9035-A44823BEF7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5A7DA8-17B2-4812-BA32-4E101B9A02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68496-81ED-4F82-90F6-42A0095CB955}" type="slidenum">
              <a:rPr lang="en-GB" smtClean="0"/>
              <a:t>‹#›</a:t>
            </a:fld>
            <a:endParaRPr lang="en-GB"/>
          </a:p>
        </p:txBody>
      </p:sp>
      <p:pic>
        <p:nvPicPr>
          <p:cNvPr id="8" name="Picture 7" descr="mba.emf">
            <a:extLst>
              <a:ext uri="{FF2B5EF4-FFF2-40B4-BE49-F238E27FC236}">
                <a16:creationId xmlns:a16="http://schemas.microsoft.com/office/drawing/2014/main" id="{EBFE1698-8668-4B43-B7E0-0246D56EC68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147372" y="230188"/>
            <a:ext cx="778258" cy="278798"/>
          </a:xfrm>
          <a:prstGeom prst="rect">
            <a:avLst/>
          </a:prstGeom>
        </p:spPr>
      </p:pic>
    </p:spTree>
    <p:extLst>
      <p:ext uri="{BB962C8B-B14F-4D97-AF65-F5344CB8AC3E}">
        <p14:creationId xmlns:p14="http://schemas.microsoft.com/office/powerpoint/2010/main" val="1633931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7392" y="341821"/>
            <a:ext cx="7195469" cy="1661993"/>
          </a:xfrm>
          <a:prstGeom prst="rect">
            <a:avLst/>
          </a:prstGeom>
        </p:spPr>
        <p:txBody>
          <a:bodyPr vert="horz" wrap="square" lIns="0" tIns="0" rIns="0" bIns="0" rtlCol="0" anchor="t">
            <a:noAutofit/>
          </a:bodyPr>
          <a:lstStyle/>
          <a:p>
            <a:r>
              <a:rPr lang="en-GB"/>
              <a:t>Click to edit </a:t>
            </a:r>
            <a:br>
              <a:rPr lang="en-GB"/>
            </a:br>
            <a:r>
              <a:rPr lang="en-GB"/>
              <a:t>Master title style</a:t>
            </a:r>
          </a:p>
        </p:txBody>
      </p:sp>
      <p:sp>
        <p:nvSpPr>
          <p:cNvPr id="3" name="Text Placeholder 2"/>
          <p:cNvSpPr>
            <a:spLocks noGrp="1"/>
          </p:cNvSpPr>
          <p:nvPr>
            <p:ph type="body" idx="1"/>
          </p:nvPr>
        </p:nvSpPr>
        <p:spPr>
          <a:xfrm>
            <a:off x="500626" y="3104543"/>
            <a:ext cx="6976993" cy="2637187"/>
          </a:xfrm>
          <a:prstGeom prst="rect">
            <a:avLst/>
          </a:prstGeom>
        </p:spPr>
        <p:txBody>
          <a:bodyPr vert="horz" lIns="0" tIns="0" rIns="0" bIns="0" rtlCol="0">
            <a:noAutofit/>
          </a:bodyPr>
          <a:lstStyle/>
          <a:p>
            <a:pPr lvl="0"/>
            <a:r>
              <a:rPr lang="en-GB"/>
              <a:t>Click to edit Master text styles</a:t>
            </a:r>
          </a:p>
          <a:p>
            <a:pPr lvl="1"/>
            <a:r>
              <a:rPr lang="en-GB"/>
              <a:t>Second level</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41005" y="509374"/>
            <a:ext cx="1423975" cy="509108"/>
          </a:xfrm>
          <a:prstGeom prst="rect">
            <a:avLst/>
          </a:prstGeom>
        </p:spPr>
      </p:pic>
      <p:pic>
        <p:nvPicPr>
          <p:cNvPr id="12" name="Picture 11" descr="logoH.emf"/>
          <p:cNvPicPr>
            <a:picLocks noChangeAspect="1"/>
          </p:cNvPicPr>
          <p:nvPr/>
        </p:nvPicPr>
        <p:blipFill>
          <a:blip r:embed="rId9">
            <a:alphaModFix/>
            <a:extLst>
              <a:ext uri="{28A0092B-C50C-407E-A947-70E740481C1C}">
                <a14:useLocalDpi xmlns:a14="http://schemas.microsoft.com/office/drawing/2010/main" val="0"/>
              </a:ext>
            </a:extLst>
          </a:blip>
          <a:stretch>
            <a:fillRect/>
          </a:stretch>
        </p:blipFill>
        <p:spPr>
          <a:xfrm>
            <a:off x="10246341" y="5525914"/>
            <a:ext cx="631855" cy="631855"/>
          </a:xfrm>
          <a:prstGeom prst="rect">
            <a:avLst/>
          </a:prstGeom>
        </p:spPr>
      </p:pic>
      <p:sp>
        <p:nvSpPr>
          <p:cNvPr id="15"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56FEBB99-03FC-C74A-B7BF-B5627E0A13F5}" type="datetime3">
              <a:rPr lang="en-GB" smtClean="0"/>
              <a:t>2 July, 2021</a:t>
            </a:fld>
            <a:endParaRPr lang="en-US"/>
          </a:p>
        </p:txBody>
      </p:sp>
      <p:sp>
        <p:nvSpPr>
          <p:cNvPr id="11" name="Rectangle 10"/>
          <p:cNvSpPr/>
          <p:nvPr/>
        </p:nvSpPr>
        <p:spPr>
          <a:xfrm>
            <a:off x="517389" y="6560021"/>
            <a:ext cx="2529587" cy="123111"/>
          </a:xfrm>
          <a:prstGeom prst="rect">
            <a:avLst/>
          </a:prstGeom>
        </p:spPr>
        <p:txBody>
          <a:bodyPr wrap="square" lIns="0" tIns="0" rIns="0" bIns="0" anchor="ctr">
            <a:spAutoFit/>
          </a:bodyPr>
          <a:lstStyle/>
          <a:p>
            <a:pPr rtl="0"/>
            <a:r>
              <a:rPr lang="en-GB" sz="800" b="0" i="0" u="none" strike="noStrike" kern="1200" baseline="0">
                <a:solidFill>
                  <a:srgbClr val="FFFFFF"/>
                </a:solidFill>
                <a:latin typeface="Calibri"/>
                <a:ea typeface="+mn-ea"/>
                <a:cs typeface="Calibri"/>
              </a:rPr>
              <a:t>©British Medical Association</a:t>
            </a:r>
          </a:p>
        </p:txBody>
      </p:sp>
    </p:spTree>
    <p:extLst>
      <p:ext uri="{BB962C8B-B14F-4D97-AF65-F5344CB8AC3E}">
        <p14:creationId xmlns:p14="http://schemas.microsoft.com/office/powerpoint/2010/main" val="3433822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p:txStyles>
    <p:titleStyle>
      <a:lvl1pPr algn="l" defTabSz="609585" rtl="0" eaLnBrk="1" latinLnBrk="0" hangingPunct="1">
        <a:lnSpc>
          <a:spcPts val="6400"/>
        </a:lnSpc>
        <a:spcBef>
          <a:spcPct val="0"/>
        </a:spcBef>
        <a:buNone/>
        <a:defRPr sz="6133" kern="1200" spc="-67">
          <a:solidFill>
            <a:srgbClr val="FFFFFF"/>
          </a:solidFill>
          <a:latin typeface="Calibri Light"/>
          <a:ea typeface="+mj-ea"/>
          <a:cs typeface="+mj-cs"/>
        </a:defRPr>
      </a:lvl1pPr>
    </p:titleStyle>
    <p:bodyStyle>
      <a:lvl1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Calibri"/>
        </a:defRPr>
      </a:lvl1pPr>
      <a:lvl2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mn-cs"/>
        </a:defRPr>
      </a:lvl2pPr>
      <a:lvl3pPr marL="311143" indent="-311143" algn="l" defTabSz="609585" rtl="0" eaLnBrk="1" latinLnBrk="0" hangingPunct="1">
        <a:lnSpc>
          <a:spcPts val="2400"/>
        </a:lnSpc>
        <a:spcBef>
          <a:spcPts val="0"/>
        </a:spcBef>
        <a:buFont typeface="Arial"/>
        <a:buChar char="•"/>
        <a:tabLst/>
        <a:defRPr sz="2133" kern="1200" spc="-27">
          <a:solidFill>
            <a:schemeClr val="bg1"/>
          </a:solidFill>
          <a:latin typeface="+mn-lt"/>
          <a:ea typeface="+mn-ea"/>
          <a:cs typeface="+mn-cs"/>
        </a:defRPr>
      </a:lvl3pPr>
      <a:lvl4pPr marL="630751" indent="-304792" algn="l" defTabSz="721766" rtl="0" eaLnBrk="1" latinLnBrk="0" hangingPunct="1">
        <a:lnSpc>
          <a:spcPts val="2400"/>
        </a:lnSpc>
        <a:spcBef>
          <a:spcPts val="0"/>
        </a:spcBef>
        <a:buFont typeface="Arial"/>
        <a:buChar char="–"/>
        <a:tabLst/>
        <a:defRPr sz="2133" kern="1200" spc="-27">
          <a:solidFill>
            <a:schemeClr val="bg1"/>
          </a:solidFill>
          <a:latin typeface="+mn-lt"/>
          <a:ea typeface="+mn-ea"/>
          <a:cs typeface="+mn-cs"/>
        </a:defRPr>
      </a:lvl4pPr>
      <a:lvl5pPr marL="0" indent="0" algn="l" defTabSz="609585" rtl="0" eaLnBrk="1" latinLnBrk="0" hangingPunct="1">
        <a:lnSpc>
          <a:spcPts val="2400"/>
        </a:lnSpc>
        <a:spcBef>
          <a:spcPts val="0"/>
        </a:spcBef>
        <a:buFont typeface="Arial"/>
        <a:buNone/>
        <a:defRPr sz="2133" kern="1200" spc="-27">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hyperlink" Target="https://coronavirus.data.gov.uk/details/deaths" TargetMode="External"/><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s://www.ons.gov.uk/peoplepopulationandcommunity/birthsdeathsandmarriages/deaths/datasets/weeklyprovisionalfiguresondeathsregisteredinenglandandwal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hyperlink" Target="https://fingertips.phe.org.uk/static-reports/mortality-surveillance/excess-mortality-in-england-latest.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view?r=eyJrIjoiYmUwNmFhMjYtNGZhYS00NDk2LWFlMTAtOTg0OGNhNmFiNGM0IiwidCI6ImVlNGUxNDk5LTRhMzUtNGIyZS1hZDQ3LTVmM2NmOWRlODY2NiIsImMiOjh9"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hyperlink" Target="https://coronavirus.data.gov.uk/details/healthcar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hyperlink" Target="https://coronavirus.data.gov.uk/details/healthcare" TargetMode="External"/><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hyperlink" Target="https://www.bbc.co.uk/news/uk-5176827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hyperlink" Target="https://www.icnarc.org/Our-Audit/Audits/Cmp/Report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hyperlink" Target="https://www.icnarc.org/Our-Audit/Audits/Cmp/Report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hyperlink" Target="https://www.bma.org.uk/advice-and-support/nhs-delivery-and-workforce/pressures/pressure-points-in-the-nh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hyperlink" Target="https://gov.wales/nhs-activity-and-performance-summar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hyperlink" Target="https://beta.isdscotland.org/find-publications-and-data/healthcare-resources/waiting-times/nhs-waiting-times-diagnostic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image" Target="../media/image39.jpeg"/><Relationship Id="rId4" Type="http://schemas.openxmlformats.org/officeDocument/2006/relationships/hyperlink" Target="https://beta.isdscotland.org/find-publications-and-data/healthcare-resources/waiting-times/cancelled-planned-operation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health-ni.gov.uk/articles/diagnostic-waiting-time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hyperlink" Target="https://coronavirus.data.gov.uk/details/cas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conditionsanddiseases/bulletins/coronaviruscovid19infectionsurveypilot/previousReleas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conditionsanddiseases/bulletins/coronaviruscovid19infectionsurveypilot/previousReleas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s://coronavirus.data.gov.uk/details/vaccinations"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s://coronavirus.data.gov.uk/details/vaccination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s://www.england.nhs.uk/statistics/statistical-work-areas/covid-19-vaccination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2669" y="1008434"/>
            <a:ext cx="9531141" cy="895852"/>
          </a:xfrm>
        </p:spPr>
        <p:txBody>
          <a:bodyPr/>
          <a:lstStyle/>
          <a:p>
            <a:r>
              <a:rPr lang="en-GB"/>
              <a:t>Weekly COVID-19 data update</a:t>
            </a:r>
          </a:p>
        </p:txBody>
      </p:sp>
      <p:sp>
        <p:nvSpPr>
          <p:cNvPr id="2" name="Content Placeholder 1"/>
          <p:cNvSpPr>
            <a:spLocks noGrp="1"/>
          </p:cNvSpPr>
          <p:nvPr>
            <p:ph idx="1"/>
          </p:nvPr>
        </p:nvSpPr>
        <p:spPr>
          <a:xfrm>
            <a:off x="642669" y="3438596"/>
            <a:ext cx="5115083" cy="1190366"/>
          </a:xfrm>
        </p:spPr>
        <p:txBody>
          <a:bodyPr vert="horz" lIns="0" tIns="0" rIns="0" bIns="0" rtlCol="0" anchor="t">
            <a:noAutofit/>
          </a:bodyPr>
          <a:lstStyle/>
          <a:p>
            <a:r>
              <a:rPr lang="en-GB" sz="2400"/>
              <a:t>Contact: Alanna Wurm, Policy Advice and Research Officer,  Public Health and Healthcare</a:t>
            </a:r>
          </a:p>
          <a:p>
            <a:r>
              <a:rPr lang="en-GB" sz="2400"/>
              <a:t>awurm@bma.org.uk</a:t>
            </a:r>
          </a:p>
          <a:p>
            <a:endParaRPr lang="en-GB"/>
          </a:p>
          <a:p>
            <a:endParaRPr lang="en-GB"/>
          </a:p>
          <a:p>
            <a:endParaRPr lang="en-GB"/>
          </a:p>
        </p:txBody>
      </p:sp>
      <p:sp>
        <p:nvSpPr>
          <p:cNvPr id="5" name="Content Placeholder 1">
            <a:extLst>
              <a:ext uri="{FF2B5EF4-FFF2-40B4-BE49-F238E27FC236}">
                <a16:creationId xmlns:a16="http://schemas.microsoft.com/office/drawing/2014/main" id="{A04D9283-CBD9-431C-8E5D-E01D819BA240}"/>
              </a:ext>
            </a:extLst>
          </p:cNvPr>
          <p:cNvSpPr txBox="1">
            <a:spLocks/>
          </p:cNvSpPr>
          <p:nvPr/>
        </p:nvSpPr>
        <p:spPr>
          <a:xfrm>
            <a:off x="642669" y="2098093"/>
            <a:ext cx="6976993" cy="1190366"/>
          </a:xfrm>
          <a:prstGeom prst="rect">
            <a:avLst/>
          </a:prstGeom>
        </p:spPr>
        <p:txBody>
          <a:bodyPr vert="horz" lIns="0" tIns="0" rIns="0" bIns="0" rtlCol="0" anchor="t">
            <a:noAutofit/>
          </a:bodyPr>
          <a:lstStyle>
            <a:lvl1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Calibri"/>
              </a:defRPr>
            </a:lvl1pPr>
            <a:lvl2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mn-cs"/>
              </a:defRPr>
            </a:lvl2pPr>
            <a:lvl3pPr marL="311143" indent="-311143" algn="l" defTabSz="609585" rtl="0" eaLnBrk="1" latinLnBrk="0" hangingPunct="1">
              <a:lnSpc>
                <a:spcPts val="2400"/>
              </a:lnSpc>
              <a:spcBef>
                <a:spcPts val="0"/>
              </a:spcBef>
              <a:buFont typeface="Arial"/>
              <a:buChar char="•"/>
              <a:tabLst/>
              <a:defRPr sz="2133" kern="1200" spc="-27">
                <a:solidFill>
                  <a:schemeClr val="bg1"/>
                </a:solidFill>
                <a:latin typeface="+mn-lt"/>
                <a:ea typeface="+mn-ea"/>
                <a:cs typeface="+mn-cs"/>
              </a:defRPr>
            </a:lvl3pPr>
            <a:lvl4pPr marL="630751" indent="-304792" algn="l" defTabSz="721766" rtl="0" eaLnBrk="1" latinLnBrk="0" hangingPunct="1">
              <a:lnSpc>
                <a:spcPts val="2400"/>
              </a:lnSpc>
              <a:spcBef>
                <a:spcPts val="0"/>
              </a:spcBef>
              <a:buFont typeface="Arial"/>
              <a:buChar char="–"/>
              <a:tabLst/>
              <a:defRPr sz="2133" kern="1200" spc="-27">
                <a:solidFill>
                  <a:schemeClr val="bg1"/>
                </a:solidFill>
                <a:latin typeface="+mn-lt"/>
                <a:ea typeface="+mn-ea"/>
                <a:cs typeface="+mn-cs"/>
              </a:defRPr>
            </a:lvl4pPr>
            <a:lvl5pPr marL="0" indent="0" algn="l" defTabSz="609585" rtl="0" eaLnBrk="1" latinLnBrk="0" hangingPunct="1">
              <a:lnSpc>
                <a:spcPts val="2400"/>
              </a:lnSpc>
              <a:spcBef>
                <a:spcPts val="0"/>
              </a:spcBef>
              <a:buFont typeface="Arial"/>
              <a:buNone/>
              <a:defRPr sz="2133" kern="1200" spc="-27">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GB"/>
              <a:t>2/07/2021</a:t>
            </a:r>
            <a:endParaRPr lang="en-US"/>
          </a:p>
          <a:p>
            <a:endParaRPr lang="en-GB"/>
          </a:p>
          <a:p>
            <a:endParaRPr lang="en-GB"/>
          </a:p>
          <a:p>
            <a:endParaRPr lang="en-GB"/>
          </a:p>
        </p:txBody>
      </p:sp>
    </p:spTree>
    <p:extLst>
      <p:ext uri="{BB962C8B-B14F-4D97-AF65-F5344CB8AC3E}">
        <p14:creationId xmlns:p14="http://schemas.microsoft.com/office/powerpoint/2010/main" val="2009444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C9B24E3-B992-4A88-BFEB-311A17AC93AA}"/>
              </a:ext>
            </a:extLst>
          </p:cNvPr>
          <p:cNvSpPr txBox="1"/>
          <p:nvPr/>
        </p:nvSpPr>
        <p:spPr>
          <a:xfrm>
            <a:off x="3946915" y="1337127"/>
            <a:ext cx="7890164" cy="338554"/>
          </a:xfrm>
          <a:prstGeom prst="rect">
            <a:avLst/>
          </a:prstGeom>
          <a:noFill/>
        </p:spPr>
        <p:txBody>
          <a:bodyPr wrap="square" rtlCol="0">
            <a:spAutoFit/>
          </a:bodyPr>
          <a:lstStyle/>
          <a:p>
            <a:r>
              <a:rPr lang="en-GB" sz="1600" b="1"/>
              <a:t>Events and activities reported by people testing positive, prior to symptom onset, week 25</a:t>
            </a:r>
          </a:p>
        </p:txBody>
      </p:sp>
      <p:sp>
        <p:nvSpPr>
          <p:cNvPr id="11" name="Title 1">
            <a:extLst>
              <a:ext uri="{FF2B5EF4-FFF2-40B4-BE49-F238E27FC236}">
                <a16:creationId xmlns:a16="http://schemas.microsoft.com/office/drawing/2014/main" id="{70255979-8781-49B7-9267-0203A9546F84}"/>
              </a:ext>
            </a:extLst>
          </p:cNvPr>
          <p:cNvSpPr>
            <a:spLocks noGrp="1"/>
          </p:cNvSpPr>
          <p:nvPr>
            <p:ph type="title"/>
          </p:nvPr>
        </p:nvSpPr>
        <p:spPr>
          <a:xfrm>
            <a:off x="536359" y="256341"/>
            <a:ext cx="10515600" cy="1325563"/>
          </a:xfrm>
        </p:spPr>
        <p:txBody>
          <a:bodyPr/>
          <a:lstStyle/>
          <a:p>
            <a:r>
              <a:rPr lang="en-GB"/>
              <a:t>Community surveillance, England</a:t>
            </a:r>
          </a:p>
        </p:txBody>
      </p:sp>
      <p:sp>
        <p:nvSpPr>
          <p:cNvPr id="12" name="TextBox 11">
            <a:extLst>
              <a:ext uri="{FF2B5EF4-FFF2-40B4-BE49-F238E27FC236}">
                <a16:creationId xmlns:a16="http://schemas.microsoft.com/office/drawing/2014/main" id="{74DFC6C7-9642-4E29-ACE6-B5C0FC7FF3A1}"/>
              </a:ext>
            </a:extLst>
          </p:cNvPr>
          <p:cNvSpPr txBox="1"/>
          <p:nvPr/>
        </p:nvSpPr>
        <p:spPr>
          <a:xfrm>
            <a:off x="616922" y="1397239"/>
            <a:ext cx="2736000" cy="2308324"/>
          </a:xfrm>
          <a:prstGeom prst="rect">
            <a:avLst/>
          </a:prstGeom>
          <a:noFill/>
          <a:ln>
            <a:solidFill>
              <a:schemeClr val="accent1">
                <a:lumMod val="50000"/>
              </a:schemeClr>
            </a:solidFill>
          </a:ln>
        </p:spPr>
        <p:txBody>
          <a:bodyPr wrap="square" rtlCol="0">
            <a:spAutoFit/>
          </a:bodyPr>
          <a:lstStyle/>
          <a:p>
            <a:r>
              <a:rPr lang="en-GB" i="1"/>
              <a:t>Highlight:</a:t>
            </a:r>
          </a:p>
          <a:p>
            <a:endParaRPr lang="en-GB" i="1"/>
          </a:p>
          <a:p>
            <a:r>
              <a:rPr lang="en-GB" i="1"/>
              <a:t>‘Attending childcare educational setting’ and Eating out’ are the most commonly reported activities prior to testing positive. </a:t>
            </a:r>
          </a:p>
        </p:txBody>
      </p:sp>
      <p:sp>
        <p:nvSpPr>
          <p:cNvPr id="13" name="TextBox 12">
            <a:extLst>
              <a:ext uri="{FF2B5EF4-FFF2-40B4-BE49-F238E27FC236}">
                <a16:creationId xmlns:a16="http://schemas.microsoft.com/office/drawing/2014/main" id="{B167FEA1-057E-457A-839C-18F812D70B02}"/>
              </a:ext>
            </a:extLst>
          </p:cNvPr>
          <p:cNvSpPr txBox="1"/>
          <p:nvPr/>
        </p:nvSpPr>
        <p:spPr>
          <a:xfrm>
            <a:off x="7676318" y="6293882"/>
            <a:ext cx="4052135" cy="307777"/>
          </a:xfrm>
          <a:prstGeom prst="rect">
            <a:avLst/>
          </a:prstGeom>
          <a:noFill/>
        </p:spPr>
        <p:txBody>
          <a:bodyPr wrap="none" rtlCol="0">
            <a:spAutoFit/>
          </a:bodyPr>
          <a:lstStyle/>
          <a:p>
            <a:r>
              <a:rPr lang="en-GB" sz="1400">
                <a:hlinkClick r:id="rId3"/>
              </a:rPr>
              <a:t>Source: National flu and COVID-19 surveillance graph</a:t>
            </a:r>
            <a:endParaRPr lang="en-GB" sz="1400"/>
          </a:p>
        </p:txBody>
      </p:sp>
      <p:sp>
        <p:nvSpPr>
          <p:cNvPr id="3" name="TextBox 2">
            <a:extLst>
              <a:ext uri="{FF2B5EF4-FFF2-40B4-BE49-F238E27FC236}">
                <a16:creationId xmlns:a16="http://schemas.microsoft.com/office/drawing/2014/main" id="{5E06F30A-16BF-458B-A7F3-079530916CCB}"/>
              </a:ext>
            </a:extLst>
          </p:cNvPr>
          <p:cNvSpPr txBox="1"/>
          <p:nvPr/>
        </p:nvSpPr>
        <p:spPr>
          <a:xfrm>
            <a:off x="536359" y="6086965"/>
            <a:ext cx="7216912" cy="584775"/>
          </a:xfrm>
          <a:prstGeom prst="rect">
            <a:avLst/>
          </a:prstGeom>
          <a:noFill/>
        </p:spPr>
        <p:txBody>
          <a:bodyPr wrap="none" rtlCol="0">
            <a:spAutoFit/>
          </a:bodyPr>
          <a:lstStyle/>
          <a:p>
            <a:r>
              <a:rPr lang="en-GB" sz="1400" i="1"/>
              <a:t>*Reported activity does not necessarily determine that transmission occurred during this activity.</a:t>
            </a:r>
          </a:p>
          <a:p>
            <a:endParaRPr lang="en-GB"/>
          </a:p>
        </p:txBody>
      </p:sp>
      <p:pic>
        <p:nvPicPr>
          <p:cNvPr id="4" name="Picture 3">
            <a:extLst>
              <a:ext uri="{FF2B5EF4-FFF2-40B4-BE49-F238E27FC236}">
                <a16:creationId xmlns:a16="http://schemas.microsoft.com/office/drawing/2014/main" id="{534133EC-94D4-4C2C-86D1-0F01857E52FE}"/>
              </a:ext>
            </a:extLst>
          </p:cNvPr>
          <p:cNvPicPr>
            <a:picLocks noChangeAspect="1"/>
          </p:cNvPicPr>
          <p:nvPr/>
        </p:nvPicPr>
        <p:blipFill>
          <a:blip r:embed="rId4"/>
          <a:stretch>
            <a:fillRect/>
          </a:stretch>
        </p:blipFill>
        <p:spPr>
          <a:xfrm>
            <a:off x="3813242" y="1675680"/>
            <a:ext cx="8378757" cy="4401269"/>
          </a:xfrm>
          <a:prstGeom prst="rect">
            <a:avLst/>
          </a:prstGeom>
        </p:spPr>
      </p:pic>
    </p:spTree>
    <p:extLst>
      <p:ext uri="{BB962C8B-B14F-4D97-AF65-F5344CB8AC3E}">
        <p14:creationId xmlns:p14="http://schemas.microsoft.com/office/powerpoint/2010/main" val="1806226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5890-0678-47A5-BE06-ED7D3C404218}"/>
              </a:ext>
            </a:extLst>
          </p:cNvPr>
          <p:cNvSpPr>
            <a:spLocks noGrp="1"/>
          </p:cNvSpPr>
          <p:nvPr>
            <p:ph type="title"/>
          </p:nvPr>
        </p:nvSpPr>
        <p:spPr>
          <a:xfrm>
            <a:off x="486205" y="231960"/>
            <a:ext cx="10515600" cy="1325563"/>
          </a:xfrm>
        </p:spPr>
        <p:txBody>
          <a:bodyPr/>
          <a:lstStyle/>
          <a:p>
            <a:r>
              <a:rPr lang="en-GB"/>
              <a:t>Community surveillance, England</a:t>
            </a:r>
          </a:p>
        </p:txBody>
      </p:sp>
      <p:sp>
        <p:nvSpPr>
          <p:cNvPr id="5" name="TextBox 4">
            <a:extLst>
              <a:ext uri="{FF2B5EF4-FFF2-40B4-BE49-F238E27FC236}">
                <a16:creationId xmlns:a16="http://schemas.microsoft.com/office/drawing/2014/main" id="{616F39EB-8F7F-4F39-A6A3-8CE2AD978CF6}"/>
              </a:ext>
            </a:extLst>
          </p:cNvPr>
          <p:cNvSpPr txBox="1"/>
          <p:nvPr/>
        </p:nvSpPr>
        <p:spPr>
          <a:xfrm>
            <a:off x="3966297" y="1308954"/>
            <a:ext cx="6784559" cy="338554"/>
          </a:xfrm>
          <a:prstGeom prst="rect">
            <a:avLst/>
          </a:prstGeom>
          <a:noFill/>
        </p:spPr>
        <p:txBody>
          <a:bodyPr wrap="square" rtlCol="0">
            <a:spAutoFit/>
          </a:bodyPr>
          <a:lstStyle/>
          <a:p>
            <a:r>
              <a:rPr lang="en-GB" sz="1600" b="1"/>
              <a:t>Number of ARI incidents or outbreaks by type of educational setting, England </a:t>
            </a:r>
          </a:p>
        </p:txBody>
      </p:sp>
      <p:sp>
        <p:nvSpPr>
          <p:cNvPr id="7" name="TextBox 6">
            <a:extLst>
              <a:ext uri="{FF2B5EF4-FFF2-40B4-BE49-F238E27FC236}">
                <a16:creationId xmlns:a16="http://schemas.microsoft.com/office/drawing/2014/main" id="{D0BB2D5C-C28C-401D-871F-F1DF9336ADC0}"/>
              </a:ext>
            </a:extLst>
          </p:cNvPr>
          <p:cNvSpPr txBox="1"/>
          <p:nvPr/>
        </p:nvSpPr>
        <p:spPr>
          <a:xfrm>
            <a:off x="602477" y="1385445"/>
            <a:ext cx="2736000" cy="2308324"/>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The number of ARI cases reported have steadily  increased since schools reopened on 19 April, particularly in primary and secondary school settings. </a:t>
            </a:r>
          </a:p>
        </p:txBody>
      </p:sp>
      <p:sp>
        <p:nvSpPr>
          <p:cNvPr id="11" name="TextBox 10">
            <a:extLst>
              <a:ext uri="{FF2B5EF4-FFF2-40B4-BE49-F238E27FC236}">
                <a16:creationId xmlns:a16="http://schemas.microsoft.com/office/drawing/2014/main" id="{617E13E0-4611-4063-AFBD-A289D7107B2E}"/>
              </a:ext>
            </a:extLst>
          </p:cNvPr>
          <p:cNvSpPr txBox="1"/>
          <p:nvPr/>
        </p:nvSpPr>
        <p:spPr>
          <a:xfrm>
            <a:off x="7667872" y="6318263"/>
            <a:ext cx="4052135" cy="307777"/>
          </a:xfrm>
          <a:prstGeom prst="rect">
            <a:avLst/>
          </a:prstGeom>
          <a:noFill/>
        </p:spPr>
        <p:txBody>
          <a:bodyPr wrap="none" rtlCol="0">
            <a:spAutoFit/>
          </a:bodyPr>
          <a:lstStyle/>
          <a:p>
            <a:r>
              <a:rPr lang="en-GB" sz="1400">
                <a:hlinkClick r:id="rId3"/>
              </a:rPr>
              <a:t>Source: National flu and COVID-19 surveillance graph</a:t>
            </a:r>
            <a:endParaRPr lang="en-GB" sz="1400"/>
          </a:p>
        </p:txBody>
      </p:sp>
      <p:pic>
        <p:nvPicPr>
          <p:cNvPr id="4" name="Picture 3">
            <a:extLst>
              <a:ext uri="{FF2B5EF4-FFF2-40B4-BE49-F238E27FC236}">
                <a16:creationId xmlns:a16="http://schemas.microsoft.com/office/drawing/2014/main" id="{0362048A-146C-46C9-B321-6EA5B6D27B6B}"/>
              </a:ext>
            </a:extLst>
          </p:cNvPr>
          <p:cNvPicPr>
            <a:picLocks noChangeAspect="1"/>
          </p:cNvPicPr>
          <p:nvPr/>
        </p:nvPicPr>
        <p:blipFill>
          <a:blip r:embed="rId4"/>
          <a:stretch>
            <a:fillRect/>
          </a:stretch>
        </p:blipFill>
        <p:spPr>
          <a:xfrm>
            <a:off x="3813242" y="1780162"/>
            <a:ext cx="8258783" cy="4538102"/>
          </a:xfrm>
          <a:prstGeom prst="rect">
            <a:avLst/>
          </a:prstGeom>
        </p:spPr>
      </p:pic>
    </p:spTree>
    <p:extLst>
      <p:ext uri="{BB962C8B-B14F-4D97-AF65-F5344CB8AC3E}">
        <p14:creationId xmlns:p14="http://schemas.microsoft.com/office/powerpoint/2010/main" val="1503161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08CE7-E444-4327-A9C2-1198F5C5315D}"/>
              </a:ext>
            </a:extLst>
          </p:cNvPr>
          <p:cNvSpPr>
            <a:spLocks noGrp="1"/>
          </p:cNvSpPr>
          <p:nvPr>
            <p:ph type="title"/>
          </p:nvPr>
        </p:nvSpPr>
        <p:spPr>
          <a:xfrm>
            <a:off x="500849" y="259648"/>
            <a:ext cx="10515600" cy="1325563"/>
          </a:xfrm>
        </p:spPr>
        <p:txBody>
          <a:bodyPr/>
          <a:lstStyle/>
          <a:p>
            <a:r>
              <a:rPr lang="en-GB"/>
              <a:t>Community surveillance, England</a:t>
            </a:r>
          </a:p>
        </p:txBody>
      </p:sp>
      <p:sp>
        <p:nvSpPr>
          <p:cNvPr id="6" name="TextBox 5">
            <a:extLst>
              <a:ext uri="{FF2B5EF4-FFF2-40B4-BE49-F238E27FC236}">
                <a16:creationId xmlns:a16="http://schemas.microsoft.com/office/drawing/2014/main" id="{F51AF3F1-A0B1-4428-9984-6BE57616EFF5}"/>
              </a:ext>
            </a:extLst>
          </p:cNvPr>
          <p:cNvSpPr txBox="1"/>
          <p:nvPr/>
        </p:nvSpPr>
        <p:spPr>
          <a:xfrm>
            <a:off x="3946585" y="1292824"/>
            <a:ext cx="7828548" cy="584775"/>
          </a:xfrm>
          <a:prstGeom prst="rect">
            <a:avLst/>
          </a:prstGeom>
          <a:noFill/>
        </p:spPr>
        <p:txBody>
          <a:bodyPr wrap="square" rtlCol="0">
            <a:spAutoFit/>
          </a:bodyPr>
          <a:lstStyle/>
          <a:p>
            <a:r>
              <a:rPr lang="en-GB" sz="1600" b="1"/>
              <a:t>Weekly incidence of lab confirmed COVID-19 cases per 100,000 in nursery, primary school, secondary school and college/university cohorts</a:t>
            </a:r>
          </a:p>
        </p:txBody>
      </p:sp>
      <p:sp>
        <p:nvSpPr>
          <p:cNvPr id="7" name="TextBox 6">
            <a:extLst>
              <a:ext uri="{FF2B5EF4-FFF2-40B4-BE49-F238E27FC236}">
                <a16:creationId xmlns:a16="http://schemas.microsoft.com/office/drawing/2014/main" id="{7EF88485-D120-4D12-A146-5AC695C41CF8}"/>
              </a:ext>
            </a:extLst>
          </p:cNvPr>
          <p:cNvSpPr txBox="1"/>
          <p:nvPr/>
        </p:nvSpPr>
        <p:spPr>
          <a:xfrm>
            <a:off x="615564" y="1367522"/>
            <a:ext cx="2736000" cy="3970318"/>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COVID-19 cases are rising in all educational settings.</a:t>
            </a:r>
          </a:p>
          <a:p>
            <a:endParaRPr lang="en-GB" i="1"/>
          </a:p>
          <a:p>
            <a:r>
              <a:rPr lang="en-GB" i="1"/>
              <a:t>The reported number of cases for certain age cohorts, namely secondary school age,  colleges/universities and age 20-29 appear to be higher than the number of confirmed cases seen over summer 2020. </a:t>
            </a:r>
          </a:p>
        </p:txBody>
      </p:sp>
      <p:sp>
        <p:nvSpPr>
          <p:cNvPr id="10" name="TextBox 9">
            <a:extLst>
              <a:ext uri="{FF2B5EF4-FFF2-40B4-BE49-F238E27FC236}">
                <a16:creationId xmlns:a16="http://schemas.microsoft.com/office/drawing/2014/main" id="{5FA9F7F1-B43B-4861-901A-294770B1BA44}"/>
              </a:ext>
            </a:extLst>
          </p:cNvPr>
          <p:cNvSpPr txBox="1"/>
          <p:nvPr/>
        </p:nvSpPr>
        <p:spPr>
          <a:xfrm>
            <a:off x="7648831" y="6371982"/>
            <a:ext cx="4052135" cy="307777"/>
          </a:xfrm>
          <a:prstGeom prst="rect">
            <a:avLst/>
          </a:prstGeom>
          <a:noFill/>
        </p:spPr>
        <p:txBody>
          <a:bodyPr wrap="none" rtlCol="0">
            <a:spAutoFit/>
          </a:bodyPr>
          <a:lstStyle/>
          <a:p>
            <a:r>
              <a:rPr lang="en-GB" sz="1400">
                <a:solidFill>
                  <a:schemeClr val="accent1"/>
                </a:solidFill>
                <a:hlinkClick r:id="rId3">
                  <a:extLst>
                    <a:ext uri="{A12FA001-AC4F-418D-AE19-62706E023703}">
                      <ahyp:hlinkClr xmlns:ahyp="http://schemas.microsoft.com/office/drawing/2018/hyperlinkcolor" val="tx"/>
                    </a:ext>
                  </a:extLst>
                </a:hlinkClick>
              </a:rPr>
              <a:t>Source: National flu and COVID-19 surveillance graph</a:t>
            </a:r>
            <a:endParaRPr lang="en-GB" sz="1400">
              <a:solidFill>
                <a:schemeClr val="accent1"/>
              </a:solidFill>
            </a:endParaRPr>
          </a:p>
        </p:txBody>
      </p:sp>
      <p:pic>
        <p:nvPicPr>
          <p:cNvPr id="4" name="Picture 3">
            <a:extLst>
              <a:ext uri="{FF2B5EF4-FFF2-40B4-BE49-F238E27FC236}">
                <a16:creationId xmlns:a16="http://schemas.microsoft.com/office/drawing/2014/main" id="{A342F435-4306-4788-98DE-BEC0EF247460}"/>
              </a:ext>
            </a:extLst>
          </p:cNvPr>
          <p:cNvPicPr>
            <a:picLocks noChangeAspect="1"/>
          </p:cNvPicPr>
          <p:nvPr/>
        </p:nvPicPr>
        <p:blipFill>
          <a:blip r:embed="rId4"/>
          <a:stretch>
            <a:fillRect/>
          </a:stretch>
        </p:blipFill>
        <p:spPr>
          <a:xfrm>
            <a:off x="3686783" y="1877599"/>
            <a:ext cx="8219871" cy="4494383"/>
          </a:xfrm>
          <a:prstGeom prst="rect">
            <a:avLst/>
          </a:prstGeom>
        </p:spPr>
      </p:pic>
    </p:spTree>
    <p:extLst>
      <p:ext uri="{BB962C8B-B14F-4D97-AF65-F5344CB8AC3E}">
        <p14:creationId xmlns:p14="http://schemas.microsoft.com/office/powerpoint/2010/main" val="2264740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F6AD1-78DA-43A8-AB07-2A1A754CE1B8}"/>
              </a:ext>
            </a:extLst>
          </p:cNvPr>
          <p:cNvSpPr>
            <a:spLocks noGrp="1"/>
          </p:cNvSpPr>
          <p:nvPr>
            <p:ph type="title"/>
          </p:nvPr>
        </p:nvSpPr>
        <p:spPr>
          <a:xfrm>
            <a:off x="518604" y="272641"/>
            <a:ext cx="10515600" cy="1325563"/>
          </a:xfrm>
        </p:spPr>
        <p:txBody>
          <a:bodyPr/>
          <a:lstStyle/>
          <a:p>
            <a:r>
              <a:rPr lang="en-GB"/>
              <a:t>COVID-19 deaths, UK</a:t>
            </a:r>
          </a:p>
        </p:txBody>
      </p:sp>
      <p:sp>
        <p:nvSpPr>
          <p:cNvPr id="5" name="TextBox 4">
            <a:extLst>
              <a:ext uri="{FF2B5EF4-FFF2-40B4-BE49-F238E27FC236}">
                <a16:creationId xmlns:a16="http://schemas.microsoft.com/office/drawing/2014/main" id="{8F0432C2-E932-44CB-802B-CDFCA59D2246}"/>
              </a:ext>
            </a:extLst>
          </p:cNvPr>
          <p:cNvSpPr txBox="1"/>
          <p:nvPr/>
        </p:nvSpPr>
        <p:spPr>
          <a:xfrm>
            <a:off x="608496" y="1391993"/>
            <a:ext cx="2700000" cy="4247317"/>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The number of deaths with COVID-19 listed on the death certificate has levelled out across the UK.</a:t>
            </a:r>
          </a:p>
          <a:p>
            <a:endParaRPr lang="en-GB" i="1"/>
          </a:p>
          <a:p>
            <a:r>
              <a:rPr lang="en-GB" i="1"/>
              <a:t>Note: different scales – but overall trend is similar across nations.</a:t>
            </a:r>
          </a:p>
          <a:p>
            <a:r>
              <a:rPr lang="en-GB" i="1"/>
              <a:t> </a:t>
            </a:r>
          </a:p>
          <a:p>
            <a:r>
              <a:rPr lang="en-GB" i="1"/>
              <a:t>Cumulatively, as of 19 June, 152,606 people have died of COVID-19 in the UK.</a:t>
            </a:r>
            <a:endParaRPr lang="en-GB" i="1">
              <a:cs typeface="Calibri"/>
            </a:endParaRPr>
          </a:p>
        </p:txBody>
      </p:sp>
      <p:sp>
        <p:nvSpPr>
          <p:cNvPr id="6" name="TextBox 5">
            <a:extLst>
              <a:ext uri="{FF2B5EF4-FFF2-40B4-BE49-F238E27FC236}">
                <a16:creationId xmlns:a16="http://schemas.microsoft.com/office/drawing/2014/main" id="{376B14D3-3FCD-4527-A98F-FFA6D8E994E8}"/>
              </a:ext>
            </a:extLst>
          </p:cNvPr>
          <p:cNvSpPr txBox="1"/>
          <p:nvPr/>
        </p:nvSpPr>
        <p:spPr>
          <a:xfrm>
            <a:off x="8902389" y="6277582"/>
            <a:ext cx="2827697" cy="307777"/>
          </a:xfrm>
          <a:prstGeom prst="rect">
            <a:avLst/>
          </a:prstGeom>
          <a:noFill/>
        </p:spPr>
        <p:txBody>
          <a:bodyPr wrap="none" rtlCol="0">
            <a:spAutoFit/>
          </a:bodyPr>
          <a:lstStyle/>
          <a:p>
            <a:r>
              <a:rPr lang="en-GB" sz="1400">
                <a:hlinkClick r:id="rId3"/>
              </a:rPr>
              <a:t>Source: Gov.uk COVID-19 dashboard</a:t>
            </a:r>
            <a:endParaRPr lang="en-GB" sz="1400"/>
          </a:p>
        </p:txBody>
      </p:sp>
      <p:sp>
        <p:nvSpPr>
          <p:cNvPr id="9" name="TextBox 8">
            <a:extLst>
              <a:ext uri="{FF2B5EF4-FFF2-40B4-BE49-F238E27FC236}">
                <a16:creationId xmlns:a16="http://schemas.microsoft.com/office/drawing/2014/main" id="{D81617B1-986D-4F44-9D54-54D93CA70CD1}"/>
              </a:ext>
            </a:extLst>
          </p:cNvPr>
          <p:cNvSpPr txBox="1"/>
          <p:nvPr/>
        </p:nvSpPr>
        <p:spPr>
          <a:xfrm>
            <a:off x="3908411" y="1293652"/>
            <a:ext cx="7940543" cy="369332"/>
          </a:xfrm>
          <a:prstGeom prst="rect">
            <a:avLst/>
          </a:prstGeom>
          <a:noFill/>
        </p:spPr>
        <p:txBody>
          <a:bodyPr wrap="square" rtlCol="0">
            <a:spAutoFit/>
          </a:bodyPr>
          <a:lstStyle/>
          <a:p>
            <a:r>
              <a:rPr lang="en-GB" sz="1600" b="1"/>
              <a:t>Daily</a:t>
            </a:r>
            <a:r>
              <a:rPr lang="en-GB" b="1"/>
              <a:t> </a:t>
            </a:r>
            <a:r>
              <a:rPr lang="en-GB" sz="1600" b="1"/>
              <a:t>deaths</a:t>
            </a:r>
            <a:r>
              <a:rPr lang="en-GB" b="1"/>
              <a:t> with COVID-19 on the death certificate, by date of death</a:t>
            </a:r>
          </a:p>
        </p:txBody>
      </p:sp>
      <p:pic>
        <p:nvPicPr>
          <p:cNvPr id="3" name="Picture 2">
            <a:extLst>
              <a:ext uri="{FF2B5EF4-FFF2-40B4-BE49-F238E27FC236}">
                <a16:creationId xmlns:a16="http://schemas.microsoft.com/office/drawing/2014/main" id="{A3F7DBE6-625E-467B-9CCB-8359AA9B51F4}"/>
              </a:ext>
            </a:extLst>
          </p:cNvPr>
          <p:cNvPicPr>
            <a:picLocks noChangeAspect="1"/>
          </p:cNvPicPr>
          <p:nvPr/>
        </p:nvPicPr>
        <p:blipFill>
          <a:blip r:embed="rId4"/>
          <a:stretch>
            <a:fillRect/>
          </a:stretch>
        </p:blipFill>
        <p:spPr>
          <a:xfrm>
            <a:off x="8336432" y="2070910"/>
            <a:ext cx="3771830" cy="1807520"/>
          </a:xfrm>
          <a:prstGeom prst="rect">
            <a:avLst/>
          </a:prstGeom>
        </p:spPr>
      </p:pic>
      <p:sp>
        <p:nvSpPr>
          <p:cNvPr id="16" name="TextBox 15">
            <a:extLst>
              <a:ext uri="{FF2B5EF4-FFF2-40B4-BE49-F238E27FC236}">
                <a16:creationId xmlns:a16="http://schemas.microsoft.com/office/drawing/2014/main" id="{BDB8767E-074B-42F2-9F01-A178D8DF3EB8}"/>
              </a:ext>
            </a:extLst>
          </p:cNvPr>
          <p:cNvSpPr txBox="1"/>
          <p:nvPr/>
        </p:nvSpPr>
        <p:spPr>
          <a:xfrm>
            <a:off x="8342722" y="2072525"/>
            <a:ext cx="1488331" cy="338554"/>
          </a:xfrm>
          <a:prstGeom prst="rect">
            <a:avLst/>
          </a:prstGeom>
          <a:noFill/>
        </p:spPr>
        <p:txBody>
          <a:bodyPr wrap="square" rtlCol="0">
            <a:spAutoFit/>
          </a:bodyPr>
          <a:lstStyle/>
          <a:p>
            <a:r>
              <a:rPr lang="en-GB" sz="1600" b="1"/>
              <a:t>      Scotland</a:t>
            </a:r>
          </a:p>
        </p:txBody>
      </p:sp>
      <p:pic>
        <p:nvPicPr>
          <p:cNvPr id="4" name="Picture 3">
            <a:extLst>
              <a:ext uri="{FF2B5EF4-FFF2-40B4-BE49-F238E27FC236}">
                <a16:creationId xmlns:a16="http://schemas.microsoft.com/office/drawing/2014/main" id="{0CD1D4B0-A105-47D6-ACC1-06D99F068A3E}"/>
              </a:ext>
            </a:extLst>
          </p:cNvPr>
          <p:cNvPicPr>
            <a:picLocks noChangeAspect="1"/>
          </p:cNvPicPr>
          <p:nvPr/>
        </p:nvPicPr>
        <p:blipFill>
          <a:blip r:embed="rId5"/>
          <a:stretch>
            <a:fillRect/>
          </a:stretch>
        </p:blipFill>
        <p:spPr>
          <a:xfrm>
            <a:off x="4149968" y="2070910"/>
            <a:ext cx="3907351" cy="1807520"/>
          </a:xfrm>
          <a:prstGeom prst="rect">
            <a:avLst/>
          </a:prstGeom>
        </p:spPr>
      </p:pic>
      <p:sp>
        <p:nvSpPr>
          <p:cNvPr id="18" name="TextBox 17">
            <a:extLst>
              <a:ext uri="{FF2B5EF4-FFF2-40B4-BE49-F238E27FC236}">
                <a16:creationId xmlns:a16="http://schemas.microsoft.com/office/drawing/2014/main" id="{3ECBC66F-086B-47FC-B156-0328FA927168}"/>
              </a:ext>
            </a:extLst>
          </p:cNvPr>
          <p:cNvSpPr txBox="1"/>
          <p:nvPr/>
        </p:nvSpPr>
        <p:spPr>
          <a:xfrm>
            <a:off x="4332485" y="2070910"/>
            <a:ext cx="1526392" cy="338554"/>
          </a:xfrm>
          <a:prstGeom prst="rect">
            <a:avLst/>
          </a:prstGeom>
          <a:noFill/>
        </p:spPr>
        <p:txBody>
          <a:bodyPr wrap="square" rtlCol="0">
            <a:spAutoFit/>
          </a:bodyPr>
          <a:lstStyle/>
          <a:p>
            <a:r>
              <a:rPr lang="en-GB" sz="1600" b="1"/>
              <a:t>  England</a:t>
            </a:r>
          </a:p>
        </p:txBody>
      </p:sp>
      <p:pic>
        <p:nvPicPr>
          <p:cNvPr id="7" name="Picture 6">
            <a:extLst>
              <a:ext uri="{FF2B5EF4-FFF2-40B4-BE49-F238E27FC236}">
                <a16:creationId xmlns:a16="http://schemas.microsoft.com/office/drawing/2014/main" id="{24CE545B-EFD0-4696-A251-4FF6093F37DE}"/>
              </a:ext>
            </a:extLst>
          </p:cNvPr>
          <p:cNvPicPr>
            <a:picLocks noChangeAspect="1"/>
          </p:cNvPicPr>
          <p:nvPr/>
        </p:nvPicPr>
        <p:blipFill>
          <a:blip r:embed="rId6"/>
          <a:stretch>
            <a:fillRect/>
          </a:stretch>
        </p:blipFill>
        <p:spPr>
          <a:xfrm>
            <a:off x="4149968" y="4047366"/>
            <a:ext cx="3907352" cy="1919214"/>
          </a:xfrm>
          <a:prstGeom prst="rect">
            <a:avLst/>
          </a:prstGeom>
        </p:spPr>
      </p:pic>
      <p:sp>
        <p:nvSpPr>
          <p:cNvPr id="20" name="TextBox 19">
            <a:extLst>
              <a:ext uri="{FF2B5EF4-FFF2-40B4-BE49-F238E27FC236}">
                <a16:creationId xmlns:a16="http://schemas.microsoft.com/office/drawing/2014/main" id="{39D0090E-C2CE-4473-94AE-02A0B68061F5}"/>
              </a:ext>
            </a:extLst>
          </p:cNvPr>
          <p:cNvSpPr txBox="1"/>
          <p:nvPr/>
        </p:nvSpPr>
        <p:spPr>
          <a:xfrm>
            <a:off x="4431323" y="4047366"/>
            <a:ext cx="1389493" cy="338554"/>
          </a:xfrm>
          <a:prstGeom prst="rect">
            <a:avLst/>
          </a:prstGeom>
          <a:noFill/>
        </p:spPr>
        <p:txBody>
          <a:bodyPr wrap="square" rtlCol="0">
            <a:spAutoFit/>
          </a:bodyPr>
          <a:lstStyle/>
          <a:p>
            <a:r>
              <a:rPr lang="en-GB" sz="1600" b="1"/>
              <a:t>Wales</a:t>
            </a:r>
          </a:p>
        </p:txBody>
      </p:sp>
      <p:pic>
        <p:nvPicPr>
          <p:cNvPr id="8" name="Picture 7">
            <a:extLst>
              <a:ext uri="{FF2B5EF4-FFF2-40B4-BE49-F238E27FC236}">
                <a16:creationId xmlns:a16="http://schemas.microsoft.com/office/drawing/2014/main" id="{2DE23545-D0F2-4305-B1E0-67F6491FC2AC}"/>
              </a:ext>
            </a:extLst>
          </p:cNvPr>
          <p:cNvPicPr>
            <a:picLocks noChangeAspect="1"/>
          </p:cNvPicPr>
          <p:nvPr/>
        </p:nvPicPr>
        <p:blipFill>
          <a:blip r:embed="rId7"/>
          <a:stretch>
            <a:fillRect/>
          </a:stretch>
        </p:blipFill>
        <p:spPr>
          <a:xfrm>
            <a:off x="8336430" y="4062136"/>
            <a:ext cx="3771831" cy="1904443"/>
          </a:xfrm>
          <a:prstGeom prst="rect">
            <a:avLst/>
          </a:prstGeom>
        </p:spPr>
      </p:pic>
      <p:sp>
        <p:nvSpPr>
          <p:cNvPr id="21" name="TextBox 20">
            <a:extLst>
              <a:ext uri="{FF2B5EF4-FFF2-40B4-BE49-F238E27FC236}">
                <a16:creationId xmlns:a16="http://schemas.microsoft.com/office/drawing/2014/main" id="{1132227E-64D3-4887-8C83-9F5A42D51081}"/>
              </a:ext>
            </a:extLst>
          </p:cNvPr>
          <p:cNvSpPr txBox="1"/>
          <p:nvPr/>
        </p:nvSpPr>
        <p:spPr>
          <a:xfrm>
            <a:off x="8298372" y="4047366"/>
            <a:ext cx="1929710" cy="338554"/>
          </a:xfrm>
          <a:prstGeom prst="rect">
            <a:avLst/>
          </a:prstGeom>
          <a:noFill/>
        </p:spPr>
        <p:txBody>
          <a:bodyPr wrap="square" rtlCol="0">
            <a:spAutoFit/>
          </a:bodyPr>
          <a:lstStyle/>
          <a:p>
            <a:r>
              <a:rPr lang="en-GB" sz="1600" b="1"/>
              <a:t>     Northern Ireland</a:t>
            </a:r>
          </a:p>
        </p:txBody>
      </p:sp>
    </p:spTree>
    <p:extLst>
      <p:ext uri="{BB962C8B-B14F-4D97-AF65-F5344CB8AC3E}">
        <p14:creationId xmlns:p14="http://schemas.microsoft.com/office/powerpoint/2010/main" val="3951975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EDB6-43F0-4B66-BE14-7AFA385BF8B9}"/>
              </a:ext>
            </a:extLst>
          </p:cNvPr>
          <p:cNvSpPr>
            <a:spLocks noGrp="1"/>
          </p:cNvSpPr>
          <p:nvPr>
            <p:ph type="title"/>
          </p:nvPr>
        </p:nvSpPr>
        <p:spPr>
          <a:xfrm>
            <a:off x="518604" y="246048"/>
            <a:ext cx="10515600" cy="1325563"/>
          </a:xfrm>
        </p:spPr>
        <p:txBody>
          <a:bodyPr>
            <a:normAutofit/>
          </a:bodyPr>
          <a:lstStyle/>
          <a:p>
            <a:r>
              <a:rPr lang="en-GB"/>
              <a:t>COVID-19 deaths by age, England and Wales</a:t>
            </a:r>
          </a:p>
        </p:txBody>
      </p:sp>
      <p:sp>
        <p:nvSpPr>
          <p:cNvPr id="7" name="TextBox 6">
            <a:extLst>
              <a:ext uri="{FF2B5EF4-FFF2-40B4-BE49-F238E27FC236}">
                <a16:creationId xmlns:a16="http://schemas.microsoft.com/office/drawing/2014/main" id="{F048DB6A-5F8F-4A78-906B-E21FD58E549E}"/>
              </a:ext>
            </a:extLst>
          </p:cNvPr>
          <p:cNvSpPr txBox="1"/>
          <p:nvPr/>
        </p:nvSpPr>
        <p:spPr>
          <a:xfrm>
            <a:off x="626537" y="1365560"/>
            <a:ext cx="2700000" cy="1200329"/>
          </a:xfrm>
          <a:prstGeom prst="rect">
            <a:avLst/>
          </a:prstGeom>
          <a:noFill/>
          <a:ln>
            <a:solidFill>
              <a:schemeClr val="accent1">
                <a:lumMod val="50000"/>
              </a:schemeClr>
            </a:solidFill>
          </a:ln>
        </p:spPr>
        <p:txBody>
          <a:bodyPr wrap="square" lIns="91440" tIns="45720" rIns="91440" bIns="45720" rtlCol="0" anchor="t">
            <a:spAutoFit/>
          </a:bodyPr>
          <a:lstStyle>
            <a:defPPr>
              <a:defRPr lang="en-US"/>
            </a:defPPr>
            <a:lvl1pPr>
              <a:defRPr i="1"/>
            </a:lvl1pPr>
          </a:lstStyle>
          <a:p>
            <a:r>
              <a:rPr lang="en-GB"/>
              <a:t>Highlight:</a:t>
            </a:r>
          </a:p>
          <a:p>
            <a:endParaRPr lang="en-GB"/>
          </a:p>
          <a:p>
            <a:r>
              <a:rPr lang="en-GB"/>
              <a:t>Deaths remain low across all age groups.</a:t>
            </a:r>
          </a:p>
        </p:txBody>
      </p:sp>
      <p:sp>
        <p:nvSpPr>
          <p:cNvPr id="8" name="TextBox 7">
            <a:extLst>
              <a:ext uri="{FF2B5EF4-FFF2-40B4-BE49-F238E27FC236}">
                <a16:creationId xmlns:a16="http://schemas.microsoft.com/office/drawing/2014/main" id="{C977A7F9-DE8A-48C7-A2BA-5226FDBEA172}"/>
              </a:ext>
            </a:extLst>
          </p:cNvPr>
          <p:cNvSpPr txBox="1"/>
          <p:nvPr/>
        </p:nvSpPr>
        <p:spPr>
          <a:xfrm>
            <a:off x="6198826" y="6304175"/>
            <a:ext cx="5501442" cy="307777"/>
          </a:xfrm>
          <a:prstGeom prst="rect">
            <a:avLst/>
          </a:prstGeom>
          <a:noFill/>
        </p:spPr>
        <p:txBody>
          <a:bodyPr wrap="none" rtlCol="0">
            <a:spAutoFit/>
          </a:bodyPr>
          <a:lstStyle/>
          <a:p>
            <a:r>
              <a:rPr lang="en-GB" sz="1400">
                <a:hlinkClick r:id="rId3"/>
              </a:rPr>
              <a:t>Source: ONS, Deaths registered weekly in England and Wales, provisional</a:t>
            </a:r>
            <a:endParaRPr lang="en-GB" sz="1400"/>
          </a:p>
        </p:txBody>
      </p:sp>
      <p:sp>
        <p:nvSpPr>
          <p:cNvPr id="3" name="Rectangle 2">
            <a:extLst>
              <a:ext uri="{FF2B5EF4-FFF2-40B4-BE49-F238E27FC236}">
                <a16:creationId xmlns:a16="http://schemas.microsoft.com/office/drawing/2014/main" id="{4667D921-2561-4485-97B0-734DE1B5BB13}"/>
              </a:ext>
            </a:extLst>
          </p:cNvPr>
          <p:cNvSpPr/>
          <p:nvPr/>
        </p:nvSpPr>
        <p:spPr>
          <a:xfrm>
            <a:off x="3880228" y="1325636"/>
            <a:ext cx="4813434" cy="338554"/>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en-GB" sz="1600" b="1">
                <a:solidFill>
                  <a:schemeClr val="tx1">
                    <a:lumMod val="95000"/>
                    <a:lumOff val="5000"/>
                  </a:schemeClr>
                </a:solidFill>
              </a:rPr>
              <a:t>Deaths per 100,000 by age group (England and Wales) </a:t>
            </a:r>
          </a:p>
        </p:txBody>
      </p:sp>
      <p:graphicFrame>
        <p:nvGraphicFramePr>
          <p:cNvPr id="9" name="Chart 8">
            <a:extLst>
              <a:ext uri="{FF2B5EF4-FFF2-40B4-BE49-F238E27FC236}">
                <a16:creationId xmlns:a16="http://schemas.microsoft.com/office/drawing/2014/main" id="{1DBC914C-89AB-414B-BE6A-CF4469021E28}"/>
              </a:ext>
              <a:ext uri="{147F2762-F138-4A5C-976F-8EAC2B608ADB}">
                <a16:predDERef xmlns:a16="http://schemas.microsoft.com/office/drawing/2014/main" pred="{819C9F71-3712-4A0F-B9EB-26E2AF3B2B30}"/>
              </a:ext>
            </a:extLst>
          </p:cNvPr>
          <p:cNvGraphicFramePr>
            <a:graphicFrameLocks/>
          </p:cNvGraphicFramePr>
          <p:nvPr>
            <p:extLst>
              <p:ext uri="{D42A27DB-BD31-4B8C-83A1-F6EECF244321}">
                <p14:modId xmlns:p14="http://schemas.microsoft.com/office/powerpoint/2010/main" val="3991456685"/>
              </p:ext>
            </p:extLst>
          </p:nvPr>
        </p:nvGraphicFramePr>
        <p:xfrm>
          <a:off x="3880227" y="1821369"/>
          <a:ext cx="7969265" cy="40232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2411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9E3F-D4D3-42DE-AAE1-F33252729ED9}"/>
              </a:ext>
            </a:extLst>
          </p:cNvPr>
          <p:cNvSpPr>
            <a:spLocks noGrp="1"/>
          </p:cNvSpPr>
          <p:nvPr>
            <p:ph type="title"/>
          </p:nvPr>
        </p:nvSpPr>
        <p:spPr>
          <a:xfrm>
            <a:off x="476099" y="227872"/>
            <a:ext cx="10515600" cy="1325563"/>
          </a:xfrm>
        </p:spPr>
        <p:txBody>
          <a:bodyPr/>
          <a:lstStyle/>
          <a:p>
            <a:r>
              <a:rPr lang="en-GB"/>
              <a:t>Excess deaths, England</a:t>
            </a:r>
          </a:p>
        </p:txBody>
      </p:sp>
      <p:sp>
        <p:nvSpPr>
          <p:cNvPr id="7" name="TextBox 6">
            <a:extLst>
              <a:ext uri="{FF2B5EF4-FFF2-40B4-BE49-F238E27FC236}">
                <a16:creationId xmlns:a16="http://schemas.microsoft.com/office/drawing/2014/main" id="{67DF18FA-8D2F-4A4D-AEC3-C13C3B2AD365}"/>
              </a:ext>
            </a:extLst>
          </p:cNvPr>
          <p:cNvSpPr txBox="1"/>
          <p:nvPr/>
        </p:nvSpPr>
        <p:spPr>
          <a:xfrm>
            <a:off x="8833282" y="6322351"/>
            <a:ext cx="3128549" cy="307777"/>
          </a:xfrm>
          <a:prstGeom prst="rect">
            <a:avLst/>
          </a:prstGeom>
          <a:noFill/>
        </p:spPr>
        <p:txBody>
          <a:bodyPr wrap="none" rtlCol="0">
            <a:spAutoFit/>
          </a:bodyPr>
          <a:lstStyle/>
          <a:p>
            <a:r>
              <a:rPr lang="en-GB" sz="1400">
                <a:solidFill>
                  <a:schemeClr val="accent1"/>
                </a:solidFill>
                <a:hlinkClick r:id="rId3">
                  <a:extLst>
                    <a:ext uri="{A12FA001-AC4F-418D-AE19-62706E023703}">
                      <ahyp:hlinkClr xmlns:ahyp="http://schemas.microsoft.com/office/drawing/2018/hyperlinkcolor" val="tx"/>
                    </a:ext>
                  </a:extLst>
                </a:hlinkClick>
              </a:rPr>
              <a:t>Source: PHE, Excess mortality in England</a:t>
            </a:r>
            <a:endParaRPr lang="en-GB" sz="1400">
              <a:solidFill>
                <a:schemeClr val="accent1"/>
              </a:solidFill>
            </a:endParaRPr>
          </a:p>
        </p:txBody>
      </p:sp>
      <p:sp>
        <p:nvSpPr>
          <p:cNvPr id="9" name="TextBox 8">
            <a:extLst>
              <a:ext uri="{FF2B5EF4-FFF2-40B4-BE49-F238E27FC236}">
                <a16:creationId xmlns:a16="http://schemas.microsoft.com/office/drawing/2014/main" id="{EC3C1318-FD87-443C-9921-CBBE2E8F4731}"/>
              </a:ext>
            </a:extLst>
          </p:cNvPr>
          <p:cNvSpPr txBox="1"/>
          <p:nvPr/>
        </p:nvSpPr>
        <p:spPr>
          <a:xfrm>
            <a:off x="476099" y="5152800"/>
            <a:ext cx="8357183" cy="1477328"/>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r>
              <a:rPr lang="en-GB" i="1"/>
              <a:t>Excess deaths had been falling since the beginning of April 2021. However, latest figures for the week ending 18 June indicate that there have been 92,009 excess deaths since March 2020.</a:t>
            </a:r>
          </a:p>
          <a:p>
            <a:r>
              <a:rPr lang="en-GB" i="1"/>
              <a:t>Excess deaths = registered deaths – expected deaths</a:t>
            </a:r>
          </a:p>
        </p:txBody>
      </p:sp>
      <p:pic>
        <p:nvPicPr>
          <p:cNvPr id="3" name="Picture 2">
            <a:extLst>
              <a:ext uri="{FF2B5EF4-FFF2-40B4-BE49-F238E27FC236}">
                <a16:creationId xmlns:a16="http://schemas.microsoft.com/office/drawing/2014/main" id="{CBD58DD2-919F-4860-ADD5-EDA5A1E403E8}"/>
              </a:ext>
            </a:extLst>
          </p:cNvPr>
          <p:cNvPicPr>
            <a:picLocks noChangeAspect="1"/>
          </p:cNvPicPr>
          <p:nvPr/>
        </p:nvPicPr>
        <p:blipFill>
          <a:blip r:embed="rId4"/>
          <a:stretch>
            <a:fillRect/>
          </a:stretch>
        </p:blipFill>
        <p:spPr>
          <a:xfrm>
            <a:off x="544749" y="1196502"/>
            <a:ext cx="11050621" cy="3618689"/>
          </a:xfrm>
          <a:prstGeom prst="rect">
            <a:avLst/>
          </a:prstGeom>
        </p:spPr>
      </p:pic>
    </p:spTree>
    <p:extLst>
      <p:ext uri="{BB962C8B-B14F-4D97-AF65-F5344CB8AC3E}">
        <p14:creationId xmlns:p14="http://schemas.microsoft.com/office/powerpoint/2010/main" val="2224957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1C68F-6503-4E1F-86C7-55534F3DAACA}"/>
              </a:ext>
            </a:extLst>
          </p:cNvPr>
          <p:cNvSpPr>
            <a:spLocks noGrp="1"/>
          </p:cNvSpPr>
          <p:nvPr>
            <p:ph type="title"/>
          </p:nvPr>
        </p:nvSpPr>
        <p:spPr>
          <a:xfrm>
            <a:off x="492423" y="429541"/>
            <a:ext cx="10515600" cy="949506"/>
          </a:xfrm>
        </p:spPr>
        <p:txBody>
          <a:bodyPr/>
          <a:lstStyle/>
          <a:p>
            <a:r>
              <a:rPr lang="en-GB"/>
              <a:t>Excess deaths by ethnicity</a:t>
            </a:r>
          </a:p>
        </p:txBody>
      </p:sp>
      <p:sp>
        <p:nvSpPr>
          <p:cNvPr id="8" name="TextBox 7">
            <a:extLst>
              <a:ext uri="{FF2B5EF4-FFF2-40B4-BE49-F238E27FC236}">
                <a16:creationId xmlns:a16="http://schemas.microsoft.com/office/drawing/2014/main" id="{02E14D69-137D-4FEF-8300-74C4A33E77D6}"/>
              </a:ext>
            </a:extLst>
          </p:cNvPr>
          <p:cNvSpPr txBox="1"/>
          <p:nvPr/>
        </p:nvSpPr>
        <p:spPr>
          <a:xfrm>
            <a:off x="981075" y="1847850"/>
            <a:ext cx="45719" cy="369332"/>
          </a:xfrm>
          <a:prstGeom prst="rect">
            <a:avLst/>
          </a:prstGeom>
          <a:noFill/>
        </p:spPr>
        <p:txBody>
          <a:bodyPr wrap="square" rtlCol="0">
            <a:spAutoFit/>
          </a:bodyPr>
          <a:lstStyle/>
          <a:p>
            <a:endParaRPr lang="en-GB"/>
          </a:p>
        </p:txBody>
      </p:sp>
      <p:sp>
        <p:nvSpPr>
          <p:cNvPr id="9" name="TextBox 8">
            <a:extLst>
              <a:ext uri="{FF2B5EF4-FFF2-40B4-BE49-F238E27FC236}">
                <a16:creationId xmlns:a16="http://schemas.microsoft.com/office/drawing/2014/main" id="{2033BD2E-50CD-40AC-9A5C-A3C05041795E}"/>
              </a:ext>
            </a:extLst>
          </p:cNvPr>
          <p:cNvSpPr txBox="1"/>
          <p:nvPr/>
        </p:nvSpPr>
        <p:spPr>
          <a:xfrm>
            <a:off x="571016" y="1562142"/>
            <a:ext cx="10142219" cy="584775"/>
          </a:xfrm>
          <a:prstGeom prst="rect">
            <a:avLst/>
          </a:prstGeom>
          <a:noFill/>
        </p:spPr>
        <p:txBody>
          <a:bodyPr wrap="square" rtlCol="0">
            <a:spAutoFit/>
          </a:bodyPr>
          <a:lstStyle/>
          <a:p>
            <a:r>
              <a:rPr lang="en-GB" sz="1600" b="1"/>
              <a:t>Ratio of registered deaths to expected deaths for ethnic groups </a:t>
            </a:r>
          </a:p>
          <a:p>
            <a:r>
              <a:rPr lang="en-GB" sz="1600" b="1"/>
              <a:t>in England 27 March 2020 – 11 June 2021</a:t>
            </a:r>
          </a:p>
        </p:txBody>
      </p:sp>
      <p:sp>
        <p:nvSpPr>
          <p:cNvPr id="10" name="TextBox 9">
            <a:extLst>
              <a:ext uri="{FF2B5EF4-FFF2-40B4-BE49-F238E27FC236}">
                <a16:creationId xmlns:a16="http://schemas.microsoft.com/office/drawing/2014/main" id="{B341BC8A-3291-4934-A694-EB0E1835BBDD}"/>
              </a:ext>
            </a:extLst>
          </p:cNvPr>
          <p:cNvSpPr txBox="1"/>
          <p:nvPr/>
        </p:nvSpPr>
        <p:spPr>
          <a:xfrm>
            <a:off x="607693" y="2440736"/>
            <a:ext cx="838201" cy="369332"/>
          </a:xfrm>
          <a:prstGeom prst="rect">
            <a:avLst/>
          </a:prstGeom>
          <a:noFill/>
        </p:spPr>
        <p:txBody>
          <a:bodyPr wrap="square" rtlCol="0">
            <a:spAutoFit/>
          </a:bodyPr>
          <a:lstStyle/>
          <a:p>
            <a:r>
              <a:rPr lang="en-GB" b="1"/>
              <a:t>Males</a:t>
            </a:r>
          </a:p>
        </p:txBody>
      </p:sp>
      <p:sp>
        <p:nvSpPr>
          <p:cNvPr id="11" name="TextBox 10">
            <a:extLst>
              <a:ext uri="{FF2B5EF4-FFF2-40B4-BE49-F238E27FC236}">
                <a16:creationId xmlns:a16="http://schemas.microsoft.com/office/drawing/2014/main" id="{890D0C67-B185-4630-92A4-674516D9546F}"/>
              </a:ext>
            </a:extLst>
          </p:cNvPr>
          <p:cNvSpPr txBox="1"/>
          <p:nvPr/>
        </p:nvSpPr>
        <p:spPr>
          <a:xfrm>
            <a:off x="6585539" y="2447840"/>
            <a:ext cx="1171555" cy="369332"/>
          </a:xfrm>
          <a:prstGeom prst="rect">
            <a:avLst/>
          </a:prstGeom>
          <a:noFill/>
        </p:spPr>
        <p:txBody>
          <a:bodyPr wrap="square" rtlCol="0">
            <a:spAutoFit/>
          </a:bodyPr>
          <a:lstStyle/>
          <a:p>
            <a:r>
              <a:rPr lang="en-GB" b="1"/>
              <a:t>Females</a:t>
            </a:r>
          </a:p>
        </p:txBody>
      </p:sp>
      <p:sp>
        <p:nvSpPr>
          <p:cNvPr id="14" name="TextBox 13">
            <a:extLst>
              <a:ext uri="{FF2B5EF4-FFF2-40B4-BE49-F238E27FC236}">
                <a16:creationId xmlns:a16="http://schemas.microsoft.com/office/drawing/2014/main" id="{66FEC526-08FC-4B0B-B911-8AB865774A87}"/>
              </a:ext>
            </a:extLst>
          </p:cNvPr>
          <p:cNvSpPr txBox="1"/>
          <p:nvPr/>
        </p:nvSpPr>
        <p:spPr>
          <a:xfrm>
            <a:off x="6781814" y="664809"/>
            <a:ext cx="4839170" cy="1477328"/>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r>
              <a:rPr lang="en-GB" i="1"/>
              <a:t>The ratio of registered deaths to expected deaths is much higher among men and women of Asian and Black ethnicities compared to deaths in White groups. </a:t>
            </a:r>
          </a:p>
        </p:txBody>
      </p:sp>
      <p:sp>
        <p:nvSpPr>
          <p:cNvPr id="15" name="TextBox 14">
            <a:extLst>
              <a:ext uri="{FF2B5EF4-FFF2-40B4-BE49-F238E27FC236}">
                <a16:creationId xmlns:a16="http://schemas.microsoft.com/office/drawing/2014/main" id="{B03C89EE-A299-4857-A51F-D0A15F78118F}"/>
              </a:ext>
            </a:extLst>
          </p:cNvPr>
          <p:cNvSpPr txBox="1"/>
          <p:nvPr/>
        </p:nvSpPr>
        <p:spPr>
          <a:xfrm>
            <a:off x="8612357" y="6384957"/>
            <a:ext cx="3128549" cy="307777"/>
          </a:xfrm>
          <a:prstGeom prst="rect">
            <a:avLst/>
          </a:prstGeom>
          <a:noFill/>
        </p:spPr>
        <p:txBody>
          <a:bodyPr wrap="none" rtlCol="0">
            <a:spAutoFit/>
          </a:bodyPr>
          <a:lstStyle/>
          <a:p>
            <a:r>
              <a:rPr lang="en-GB" sz="1400">
                <a:hlinkClick r:id="rId3"/>
              </a:rPr>
              <a:t>Source: PHE, Excess mortality in England</a:t>
            </a:r>
            <a:endParaRPr lang="en-GB" sz="1400"/>
          </a:p>
        </p:txBody>
      </p:sp>
      <p:pic>
        <p:nvPicPr>
          <p:cNvPr id="5" name="Picture 4">
            <a:extLst>
              <a:ext uri="{FF2B5EF4-FFF2-40B4-BE49-F238E27FC236}">
                <a16:creationId xmlns:a16="http://schemas.microsoft.com/office/drawing/2014/main" id="{44CCBD3A-0F1F-4145-AC29-6938F88B8211}"/>
              </a:ext>
            </a:extLst>
          </p:cNvPr>
          <p:cNvPicPr>
            <a:picLocks noChangeAspect="1"/>
          </p:cNvPicPr>
          <p:nvPr/>
        </p:nvPicPr>
        <p:blipFill>
          <a:blip r:embed="rId4"/>
          <a:stretch>
            <a:fillRect/>
          </a:stretch>
        </p:blipFill>
        <p:spPr>
          <a:xfrm>
            <a:off x="492424" y="2898843"/>
            <a:ext cx="5324036" cy="3151761"/>
          </a:xfrm>
          <a:prstGeom prst="rect">
            <a:avLst/>
          </a:prstGeom>
        </p:spPr>
      </p:pic>
      <p:pic>
        <p:nvPicPr>
          <p:cNvPr id="6" name="Picture 5">
            <a:extLst>
              <a:ext uri="{FF2B5EF4-FFF2-40B4-BE49-F238E27FC236}">
                <a16:creationId xmlns:a16="http://schemas.microsoft.com/office/drawing/2014/main" id="{8AA4D62D-7E30-4DBC-A6A5-A82A2F4C80DE}"/>
              </a:ext>
            </a:extLst>
          </p:cNvPr>
          <p:cNvPicPr>
            <a:picLocks noChangeAspect="1"/>
          </p:cNvPicPr>
          <p:nvPr/>
        </p:nvPicPr>
        <p:blipFill>
          <a:blip r:embed="rId5"/>
          <a:stretch>
            <a:fillRect/>
          </a:stretch>
        </p:blipFill>
        <p:spPr>
          <a:xfrm>
            <a:off x="6585539" y="2810068"/>
            <a:ext cx="5324036" cy="3240536"/>
          </a:xfrm>
          <a:prstGeom prst="rect">
            <a:avLst/>
          </a:prstGeom>
        </p:spPr>
      </p:pic>
    </p:spTree>
    <p:extLst>
      <p:ext uri="{BB962C8B-B14F-4D97-AF65-F5344CB8AC3E}">
        <p14:creationId xmlns:p14="http://schemas.microsoft.com/office/powerpoint/2010/main" val="2214951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2370A-BD4C-403E-9564-F02D964B5BAA}"/>
              </a:ext>
            </a:extLst>
          </p:cNvPr>
          <p:cNvSpPr>
            <a:spLocks noGrp="1"/>
          </p:cNvSpPr>
          <p:nvPr>
            <p:ph type="title"/>
          </p:nvPr>
        </p:nvSpPr>
        <p:spPr>
          <a:xfrm>
            <a:off x="509726" y="256801"/>
            <a:ext cx="10515600" cy="1325563"/>
          </a:xfrm>
        </p:spPr>
        <p:txBody>
          <a:bodyPr/>
          <a:lstStyle/>
          <a:p>
            <a:r>
              <a:rPr lang="en-GB"/>
              <a:t>Hospitalisations</a:t>
            </a:r>
          </a:p>
        </p:txBody>
      </p:sp>
      <p:sp>
        <p:nvSpPr>
          <p:cNvPr id="8" name="TextBox 7">
            <a:extLst>
              <a:ext uri="{FF2B5EF4-FFF2-40B4-BE49-F238E27FC236}">
                <a16:creationId xmlns:a16="http://schemas.microsoft.com/office/drawing/2014/main" id="{D9BE3CEA-DC96-45B7-A9C6-9A526D1E9385}"/>
              </a:ext>
            </a:extLst>
          </p:cNvPr>
          <p:cNvSpPr txBox="1"/>
          <p:nvPr/>
        </p:nvSpPr>
        <p:spPr>
          <a:xfrm>
            <a:off x="4726194" y="700794"/>
            <a:ext cx="3904094" cy="338554"/>
          </a:xfrm>
          <a:prstGeom prst="rect">
            <a:avLst/>
          </a:prstGeom>
          <a:noFill/>
        </p:spPr>
        <p:txBody>
          <a:bodyPr wrap="square" rtlCol="0">
            <a:spAutoFit/>
          </a:bodyPr>
          <a:lstStyle/>
          <a:p>
            <a:r>
              <a:rPr lang="en-GB" sz="1600" b="1"/>
              <a:t>Patients in hospital with COVID-19, UK</a:t>
            </a:r>
          </a:p>
        </p:txBody>
      </p:sp>
      <p:sp>
        <p:nvSpPr>
          <p:cNvPr id="9" name="TextBox 8">
            <a:extLst>
              <a:ext uri="{FF2B5EF4-FFF2-40B4-BE49-F238E27FC236}">
                <a16:creationId xmlns:a16="http://schemas.microsoft.com/office/drawing/2014/main" id="{41213A0E-8A69-498C-A600-B4A0A87237CE}"/>
              </a:ext>
            </a:extLst>
          </p:cNvPr>
          <p:cNvSpPr txBox="1"/>
          <p:nvPr/>
        </p:nvSpPr>
        <p:spPr>
          <a:xfrm>
            <a:off x="4726194" y="3586824"/>
            <a:ext cx="5197185" cy="338554"/>
          </a:xfrm>
          <a:prstGeom prst="rect">
            <a:avLst/>
          </a:prstGeom>
          <a:noFill/>
        </p:spPr>
        <p:txBody>
          <a:bodyPr wrap="square" rtlCol="0">
            <a:spAutoFit/>
          </a:bodyPr>
          <a:lstStyle/>
          <a:p>
            <a:r>
              <a:rPr lang="en-GB" sz="1600" b="1"/>
              <a:t>Patients with COVID-19 in mechanical ventilation beds, UK</a:t>
            </a:r>
          </a:p>
        </p:txBody>
      </p:sp>
      <p:sp>
        <p:nvSpPr>
          <p:cNvPr id="10" name="TextBox 9">
            <a:extLst>
              <a:ext uri="{FF2B5EF4-FFF2-40B4-BE49-F238E27FC236}">
                <a16:creationId xmlns:a16="http://schemas.microsoft.com/office/drawing/2014/main" id="{5D86B5B1-A765-47AF-AA4B-5F813974690E}"/>
              </a:ext>
            </a:extLst>
          </p:cNvPr>
          <p:cNvSpPr txBox="1"/>
          <p:nvPr/>
        </p:nvSpPr>
        <p:spPr>
          <a:xfrm>
            <a:off x="588610" y="1402708"/>
            <a:ext cx="3068989" cy="5355312"/>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pPr fontAlgn="base"/>
            <a:r>
              <a:rPr lang="en-GB"/>
              <a:t>​</a:t>
            </a:r>
            <a:r>
              <a:rPr lang="en-GB" i="1"/>
              <a:t>Hospitalisations have slightly risen in recent weeks but are well below the peak in mid-January and are reaching similar levels to those seen in mid-September 2020. </a:t>
            </a:r>
            <a:r>
              <a:rPr lang="en-US"/>
              <a:t>​</a:t>
            </a:r>
          </a:p>
          <a:p>
            <a:pPr fontAlgn="base"/>
            <a:r>
              <a:rPr lang="en-GB"/>
              <a:t>​</a:t>
            </a:r>
          </a:p>
          <a:p>
            <a:pPr fontAlgn="base"/>
            <a:r>
              <a:rPr lang="en-GB" i="1"/>
              <a:t>As of 30 June, there were 1,795 people in hospital with COVID-19, with 287 patients in mechanical ventilation beds. The 7-day rolling average is below what it was at the height of the first wave, and below the level seen at the beginning of the second and third waves. </a:t>
            </a:r>
            <a:endParaRPr lang="en-GB"/>
          </a:p>
        </p:txBody>
      </p:sp>
      <p:sp>
        <p:nvSpPr>
          <p:cNvPr id="11" name="TextBox 10">
            <a:extLst>
              <a:ext uri="{FF2B5EF4-FFF2-40B4-BE49-F238E27FC236}">
                <a16:creationId xmlns:a16="http://schemas.microsoft.com/office/drawing/2014/main" id="{FE26D563-E1F0-4F12-81E9-784B38438778}"/>
              </a:ext>
            </a:extLst>
          </p:cNvPr>
          <p:cNvSpPr txBox="1"/>
          <p:nvPr/>
        </p:nvSpPr>
        <p:spPr>
          <a:xfrm>
            <a:off x="8775693" y="6393520"/>
            <a:ext cx="2827697" cy="307777"/>
          </a:xfrm>
          <a:prstGeom prst="rect">
            <a:avLst/>
          </a:prstGeom>
          <a:noFill/>
        </p:spPr>
        <p:txBody>
          <a:bodyPr wrap="none" rtlCol="0">
            <a:spAutoFit/>
          </a:bodyPr>
          <a:lstStyle/>
          <a:p>
            <a:r>
              <a:rPr lang="en-GB" sz="1400">
                <a:solidFill>
                  <a:schemeClr val="accent1"/>
                </a:solidFill>
                <a:hlinkClick r:id="rId3">
                  <a:extLst>
                    <a:ext uri="{A12FA001-AC4F-418D-AE19-62706E023703}">
                      <ahyp:hlinkClr xmlns:ahyp="http://schemas.microsoft.com/office/drawing/2018/hyperlinkcolor" val="tx"/>
                    </a:ext>
                  </a:extLst>
                </a:hlinkClick>
              </a:rPr>
              <a:t>Source: Gov.uk COVID-19 dashboard</a:t>
            </a:r>
            <a:endParaRPr lang="en-GB" sz="1400">
              <a:solidFill>
                <a:schemeClr val="accent1"/>
              </a:solidFill>
            </a:endParaRPr>
          </a:p>
        </p:txBody>
      </p:sp>
      <p:pic>
        <p:nvPicPr>
          <p:cNvPr id="3" name="Picture 2">
            <a:extLst>
              <a:ext uri="{FF2B5EF4-FFF2-40B4-BE49-F238E27FC236}">
                <a16:creationId xmlns:a16="http://schemas.microsoft.com/office/drawing/2014/main" id="{5D68FFCB-FA1E-4824-BBD4-277636DD130B}"/>
              </a:ext>
            </a:extLst>
          </p:cNvPr>
          <p:cNvPicPr>
            <a:picLocks noChangeAspect="1"/>
          </p:cNvPicPr>
          <p:nvPr/>
        </p:nvPicPr>
        <p:blipFill>
          <a:blip r:embed="rId4"/>
          <a:stretch>
            <a:fillRect/>
          </a:stretch>
        </p:blipFill>
        <p:spPr>
          <a:xfrm>
            <a:off x="4835018" y="1164474"/>
            <a:ext cx="6931602" cy="2264527"/>
          </a:xfrm>
          <a:prstGeom prst="rect">
            <a:avLst/>
          </a:prstGeom>
        </p:spPr>
      </p:pic>
      <p:pic>
        <p:nvPicPr>
          <p:cNvPr id="4" name="Picture 3">
            <a:extLst>
              <a:ext uri="{FF2B5EF4-FFF2-40B4-BE49-F238E27FC236}">
                <a16:creationId xmlns:a16="http://schemas.microsoft.com/office/drawing/2014/main" id="{46C8266F-03C4-41CA-82E2-6C09890D7041}"/>
              </a:ext>
            </a:extLst>
          </p:cNvPr>
          <p:cNvPicPr>
            <a:picLocks noChangeAspect="1"/>
          </p:cNvPicPr>
          <p:nvPr/>
        </p:nvPicPr>
        <p:blipFill>
          <a:blip r:embed="rId5"/>
          <a:stretch>
            <a:fillRect/>
          </a:stretch>
        </p:blipFill>
        <p:spPr>
          <a:xfrm>
            <a:off x="4835018" y="3925378"/>
            <a:ext cx="6931602" cy="2368418"/>
          </a:xfrm>
          <a:prstGeom prst="rect">
            <a:avLst/>
          </a:prstGeom>
        </p:spPr>
      </p:pic>
    </p:spTree>
    <p:extLst>
      <p:ext uri="{BB962C8B-B14F-4D97-AF65-F5344CB8AC3E}">
        <p14:creationId xmlns:p14="http://schemas.microsoft.com/office/powerpoint/2010/main" val="536602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2370A-BD4C-403E-9564-F02D964B5BAA}"/>
              </a:ext>
            </a:extLst>
          </p:cNvPr>
          <p:cNvSpPr>
            <a:spLocks noGrp="1"/>
          </p:cNvSpPr>
          <p:nvPr>
            <p:ph type="title"/>
          </p:nvPr>
        </p:nvSpPr>
        <p:spPr>
          <a:xfrm>
            <a:off x="520279" y="265896"/>
            <a:ext cx="10958689" cy="1204556"/>
          </a:xfrm>
        </p:spPr>
        <p:txBody>
          <a:bodyPr/>
          <a:lstStyle/>
          <a:p>
            <a:r>
              <a:rPr lang="en-GB"/>
              <a:t>Hospitalisation trends, UK</a:t>
            </a:r>
          </a:p>
        </p:txBody>
      </p:sp>
      <p:sp>
        <p:nvSpPr>
          <p:cNvPr id="10" name="TextBox 9">
            <a:extLst>
              <a:ext uri="{FF2B5EF4-FFF2-40B4-BE49-F238E27FC236}">
                <a16:creationId xmlns:a16="http://schemas.microsoft.com/office/drawing/2014/main" id="{5D86B5B1-A765-47AF-AA4B-5F813974690E}"/>
              </a:ext>
            </a:extLst>
          </p:cNvPr>
          <p:cNvSpPr txBox="1"/>
          <p:nvPr/>
        </p:nvSpPr>
        <p:spPr>
          <a:xfrm>
            <a:off x="7422930" y="672333"/>
            <a:ext cx="4056038" cy="646331"/>
          </a:xfrm>
          <a:prstGeom prst="rect">
            <a:avLst/>
          </a:prstGeom>
          <a:noFill/>
          <a:ln>
            <a:solidFill>
              <a:schemeClr val="accent1">
                <a:lumMod val="50000"/>
              </a:schemeClr>
            </a:solidFill>
          </a:ln>
        </p:spPr>
        <p:txBody>
          <a:bodyPr wrap="square" lIns="91440" tIns="45720" rIns="91440" bIns="45720" rtlCol="0" anchor="t">
            <a:spAutoFit/>
          </a:bodyPr>
          <a:lstStyle/>
          <a:p>
            <a:r>
              <a:rPr lang="en-GB" b="1" i="1"/>
              <a:t>Note</a:t>
            </a:r>
            <a:r>
              <a:rPr lang="en-GB" i="1"/>
              <a:t>: different scales – but overall trend similar across UK nations.</a:t>
            </a:r>
          </a:p>
        </p:txBody>
      </p:sp>
      <p:sp>
        <p:nvSpPr>
          <p:cNvPr id="11" name="TextBox 10">
            <a:extLst>
              <a:ext uri="{FF2B5EF4-FFF2-40B4-BE49-F238E27FC236}">
                <a16:creationId xmlns:a16="http://schemas.microsoft.com/office/drawing/2014/main" id="{FE26D563-E1F0-4F12-81E9-784B38438778}"/>
              </a:ext>
            </a:extLst>
          </p:cNvPr>
          <p:cNvSpPr txBox="1"/>
          <p:nvPr/>
        </p:nvSpPr>
        <p:spPr>
          <a:xfrm>
            <a:off x="8844024" y="6411297"/>
            <a:ext cx="2827697" cy="307777"/>
          </a:xfrm>
          <a:prstGeom prst="rect">
            <a:avLst/>
          </a:prstGeom>
          <a:noFill/>
        </p:spPr>
        <p:txBody>
          <a:bodyPr wrap="none" rtlCol="0">
            <a:spAutoFit/>
          </a:bodyPr>
          <a:lstStyle/>
          <a:p>
            <a:r>
              <a:rPr lang="en-GB" sz="1400">
                <a:hlinkClick r:id="rId3"/>
              </a:rPr>
              <a:t>Source: Gov.uk COVID-19 dashboard</a:t>
            </a:r>
            <a:endParaRPr lang="en-GB" sz="1400"/>
          </a:p>
        </p:txBody>
      </p:sp>
      <p:pic>
        <p:nvPicPr>
          <p:cNvPr id="3" name="Picture 2">
            <a:extLst>
              <a:ext uri="{FF2B5EF4-FFF2-40B4-BE49-F238E27FC236}">
                <a16:creationId xmlns:a16="http://schemas.microsoft.com/office/drawing/2014/main" id="{545437BE-6271-4667-B119-C33A22B12617}"/>
              </a:ext>
            </a:extLst>
          </p:cNvPr>
          <p:cNvPicPr>
            <a:picLocks noChangeAspect="1"/>
          </p:cNvPicPr>
          <p:nvPr/>
        </p:nvPicPr>
        <p:blipFill>
          <a:blip r:embed="rId4"/>
          <a:stretch>
            <a:fillRect/>
          </a:stretch>
        </p:blipFill>
        <p:spPr>
          <a:xfrm>
            <a:off x="6471912" y="4163561"/>
            <a:ext cx="5435385" cy="2247736"/>
          </a:xfrm>
          <a:prstGeom prst="rect">
            <a:avLst/>
          </a:prstGeom>
        </p:spPr>
      </p:pic>
      <p:sp>
        <p:nvSpPr>
          <p:cNvPr id="15" name="TextBox 14">
            <a:extLst>
              <a:ext uri="{FF2B5EF4-FFF2-40B4-BE49-F238E27FC236}">
                <a16:creationId xmlns:a16="http://schemas.microsoft.com/office/drawing/2014/main" id="{9F95C16C-56F0-4A93-82B0-0FF41A4A654E}"/>
              </a:ext>
            </a:extLst>
          </p:cNvPr>
          <p:cNvSpPr txBox="1"/>
          <p:nvPr/>
        </p:nvSpPr>
        <p:spPr>
          <a:xfrm>
            <a:off x="7022969" y="4415513"/>
            <a:ext cx="1715678" cy="338554"/>
          </a:xfrm>
          <a:prstGeom prst="rect">
            <a:avLst/>
          </a:prstGeom>
          <a:noFill/>
        </p:spPr>
        <p:txBody>
          <a:bodyPr wrap="square" rtlCol="0">
            <a:spAutoFit/>
          </a:bodyPr>
          <a:lstStyle/>
          <a:p>
            <a:r>
              <a:rPr lang="en-GB" sz="1600" b="1"/>
              <a:t>Scotland</a:t>
            </a:r>
          </a:p>
        </p:txBody>
      </p:sp>
      <p:pic>
        <p:nvPicPr>
          <p:cNvPr id="4" name="Picture 3">
            <a:extLst>
              <a:ext uri="{FF2B5EF4-FFF2-40B4-BE49-F238E27FC236}">
                <a16:creationId xmlns:a16="http://schemas.microsoft.com/office/drawing/2014/main" id="{910A51DA-8F1F-4C92-BAF2-D4A52D226F97}"/>
              </a:ext>
            </a:extLst>
          </p:cNvPr>
          <p:cNvPicPr>
            <a:picLocks noChangeAspect="1"/>
          </p:cNvPicPr>
          <p:nvPr/>
        </p:nvPicPr>
        <p:blipFill>
          <a:blip r:embed="rId5"/>
          <a:stretch>
            <a:fillRect/>
          </a:stretch>
        </p:blipFill>
        <p:spPr>
          <a:xfrm>
            <a:off x="6471912" y="1725101"/>
            <a:ext cx="5435385" cy="2306370"/>
          </a:xfrm>
          <a:prstGeom prst="rect">
            <a:avLst/>
          </a:prstGeom>
        </p:spPr>
      </p:pic>
      <p:sp>
        <p:nvSpPr>
          <p:cNvPr id="17" name="TextBox 16">
            <a:extLst>
              <a:ext uri="{FF2B5EF4-FFF2-40B4-BE49-F238E27FC236}">
                <a16:creationId xmlns:a16="http://schemas.microsoft.com/office/drawing/2014/main" id="{EFA257F6-E691-4215-8460-FCC71F582922}"/>
              </a:ext>
            </a:extLst>
          </p:cNvPr>
          <p:cNvSpPr txBox="1"/>
          <p:nvPr/>
        </p:nvSpPr>
        <p:spPr>
          <a:xfrm>
            <a:off x="6955499" y="1828619"/>
            <a:ext cx="1714499" cy="338554"/>
          </a:xfrm>
          <a:prstGeom prst="rect">
            <a:avLst/>
          </a:prstGeom>
          <a:noFill/>
        </p:spPr>
        <p:txBody>
          <a:bodyPr wrap="square" rtlCol="0">
            <a:spAutoFit/>
          </a:bodyPr>
          <a:lstStyle/>
          <a:p>
            <a:r>
              <a:rPr lang="en-GB" sz="1600" b="1"/>
              <a:t>Northern Ireland</a:t>
            </a:r>
          </a:p>
        </p:txBody>
      </p:sp>
      <p:pic>
        <p:nvPicPr>
          <p:cNvPr id="5" name="Picture 4">
            <a:extLst>
              <a:ext uri="{FF2B5EF4-FFF2-40B4-BE49-F238E27FC236}">
                <a16:creationId xmlns:a16="http://schemas.microsoft.com/office/drawing/2014/main" id="{37DEFDAF-9DE7-4E3F-9A17-DB3407A7C360}"/>
              </a:ext>
            </a:extLst>
          </p:cNvPr>
          <p:cNvPicPr>
            <a:picLocks noChangeAspect="1"/>
          </p:cNvPicPr>
          <p:nvPr/>
        </p:nvPicPr>
        <p:blipFill>
          <a:blip r:embed="rId6"/>
          <a:stretch>
            <a:fillRect/>
          </a:stretch>
        </p:blipFill>
        <p:spPr>
          <a:xfrm>
            <a:off x="597829" y="4163561"/>
            <a:ext cx="5598566" cy="2247736"/>
          </a:xfrm>
          <a:prstGeom prst="rect">
            <a:avLst/>
          </a:prstGeom>
        </p:spPr>
      </p:pic>
      <p:sp>
        <p:nvSpPr>
          <p:cNvPr id="19" name="TextBox 18">
            <a:extLst>
              <a:ext uri="{FF2B5EF4-FFF2-40B4-BE49-F238E27FC236}">
                <a16:creationId xmlns:a16="http://schemas.microsoft.com/office/drawing/2014/main" id="{72359197-05C3-4008-A4D9-F200F215E93C}"/>
              </a:ext>
            </a:extLst>
          </p:cNvPr>
          <p:cNvSpPr txBox="1"/>
          <p:nvPr/>
        </p:nvSpPr>
        <p:spPr>
          <a:xfrm>
            <a:off x="1242707" y="4415513"/>
            <a:ext cx="1447799" cy="338554"/>
          </a:xfrm>
          <a:prstGeom prst="rect">
            <a:avLst/>
          </a:prstGeom>
          <a:noFill/>
        </p:spPr>
        <p:txBody>
          <a:bodyPr wrap="square" rtlCol="0">
            <a:spAutoFit/>
          </a:bodyPr>
          <a:lstStyle/>
          <a:p>
            <a:r>
              <a:rPr lang="en-GB" sz="1600" b="1"/>
              <a:t>Wales</a:t>
            </a:r>
          </a:p>
        </p:txBody>
      </p:sp>
      <p:pic>
        <p:nvPicPr>
          <p:cNvPr id="6" name="Picture 5">
            <a:extLst>
              <a:ext uri="{FF2B5EF4-FFF2-40B4-BE49-F238E27FC236}">
                <a16:creationId xmlns:a16="http://schemas.microsoft.com/office/drawing/2014/main" id="{9AFFB4DA-38D6-4B5C-88AA-CF5514228105}"/>
              </a:ext>
            </a:extLst>
          </p:cNvPr>
          <p:cNvPicPr>
            <a:picLocks noChangeAspect="1"/>
          </p:cNvPicPr>
          <p:nvPr/>
        </p:nvPicPr>
        <p:blipFill>
          <a:blip r:embed="rId7"/>
          <a:stretch>
            <a:fillRect/>
          </a:stretch>
        </p:blipFill>
        <p:spPr>
          <a:xfrm>
            <a:off x="597830" y="1722404"/>
            <a:ext cx="5598565" cy="2309067"/>
          </a:xfrm>
          <a:prstGeom prst="rect">
            <a:avLst/>
          </a:prstGeom>
        </p:spPr>
      </p:pic>
      <p:sp>
        <p:nvSpPr>
          <p:cNvPr id="20" name="TextBox 19">
            <a:extLst>
              <a:ext uri="{FF2B5EF4-FFF2-40B4-BE49-F238E27FC236}">
                <a16:creationId xmlns:a16="http://schemas.microsoft.com/office/drawing/2014/main" id="{8A0CB86B-BDBA-4113-823D-9CE645233BDA}"/>
              </a:ext>
            </a:extLst>
          </p:cNvPr>
          <p:cNvSpPr txBox="1"/>
          <p:nvPr/>
        </p:nvSpPr>
        <p:spPr>
          <a:xfrm>
            <a:off x="1242707" y="1857193"/>
            <a:ext cx="1488331" cy="338554"/>
          </a:xfrm>
          <a:prstGeom prst="rect">
            <a:avLst/>
          </a:prstGeom>
          <a:noFill/>
        </p:spPr>
        <p:txBody>
          <a:bodyPr wrap="square" rtlCol="0">
            <a:spAutoFit/>
          </a:bodyPr>
          <a:lstStyle/>
          <a:p>
            <a:r>
              <a:rPr lang="en-GB" sz="1600" b="1"/>
              <a:t>England</a:t>
            </a:r>
          </a:p>
        </p:txBody>
      </p:sp>
    </p:spTree>
    <p:extLst>
      <p:ext uri="{BB962C8B-B14F-4D97-AF65-F5344CB8AC3E}">
        <p14:creationId xmlns:p14="http://schemas.microsoft.com/office/powerpoint/2010/main" val="3948069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EDB6-43F0-4B66-BE14-7AFA385BF8B9}"/>
              </a:ext>
            </a:extLst>
          </p:cNvPr>
          <p:cNvSpPr>
            <a:spLocks noGrp="1"/>
          </p:cNvSpPr>
          <p:nvPr>
            <p:ph type="title"/>
          </p:nvPr>
        </p:nvSpPr>
        <p:spPr>
          <a:xfrm>
            <a:off x="518604" y="260478"/>
            <a:ext cx="10515600" cy="1325563"/>
          </a:xfrm>
        </p:spPr>
        <p:txBody>
          <a:bodyPr>
            <a:normAutofit/>
          </a:bodyPr>
          <a:lstStyle/>
          <a:p>
            <a:r>
              <a:rPr lang="en-GB"/>
              <a:t>Hospital admissions by age</a:t>
            </a:r>
          </a:p>
        </p:txBody>
      </p:sp>
      <p:sp>
        <p:nvSpPr>
          <p:cNvPr id="7" name="TextBox 6">
            <a:extLst>
              <a:ext uri="{FF2B5EF4-FFF2-40B4-BE49-F238E27FC236}">
                <a16:creationId xmlns:a16="http://schemas.microsoft.com/office/drawing/2014/main" id="{F048DB6A-5F8F-4A78-906B-E21FD58E549E}"/>
              </a:ext>
            </a:extLst>
          </p:cNvPr>
          <p:cNvSpPr txBox="1"/>
          <p:nvPr/>
        </p:nvSpPr>
        <p:spPr>
          <a:xfrm>
            <a:off x="651600" y="1379868"/>
            <a:ext cx="2700000" cy="1200329"/>
          </a:xfrm>
          <a:prstGeom prst="rect">
            <a:avLst/>
          </a:prstGeom>
          <a:noFill/>
          <a:ln>
            <a:solidFill>
              <a:schemeClr val="tx1"/>
            </a:solidFill>
          </a:ln>
        </p:spPr>
        <p:txBody>
          <a:bodyPr wrap="square" lIns="91440" tIns="45720" rIns="91440" bIns="45720" anchor="t">
            <a:spAutoFit/>
          </a:bodyPr>
          <a:lstStyle/>
          <a:p>
            <a:r>
              <a:rPr lang="en-GB" i="1"/>
              <a:t>Highlight:</a:t>
            </a:r>
          </a:p>
          <a:p>
            <a:endParaRPr lang="en-GB" i="1"/>
          </a:p>
          <a:p>
            <a:r>
              <a:rPr lang="en-GB" i="1"/>
              <a:t>Hospital admissions for all age groups remain low.</a:t>
            </a:r>
          </a:p>
        </p:txBody>
      </p:sp>
      <p:sp>
        <p:nvSpPr>
          <p:cNvPr id="9" name="TextBox 8">
            <a:extLst>
              <a:ext uri="{FF2B5EF4-FFF2-40B4-BE49-F238E27FC236}">
                <a16:creationId xmlns:a16="http://schemas.microsoft.com/office/drawing/2014/main" id="{8E3EE82F-CBFD-4BC4-9913-1D00632E67C1}"/>
              </a:ext>
            </a:extLst>
          </p:cNvPr>
          <p:cNvSpPr txBox="1"/>
          <p:nvPr/>
        </p:nvSpPr>
        <p:spPr>
          <a:xfrm>
            <a:off x="4007524" y="1359051"/>
            <a:ext cx="6043862" cy="338554"/>
          </a:xfrm>
          <a:prstGeom prst="rect">
            <a:avLst/>
          </a:prstGeom>
          <a:noFill/>
        </p:spPr>
        <p:txBody>
          <a:bodyPr wrap="square" rtlCol="0">
            <a:spAutoFit/>
          </a:bodyPr>
          <a:lstStyle/>
          <a:p>
            <a:r>
              <a:rPr lang="en-GB" sz="1600" b="1"/>
              <a:t>Weekly hospital admissions by age group</a:t>
            </a:r>
          </a:p>
        </p:txBody>
      </p:sp>
      <p:sp>
        <p:nvSpPr>
          <p:cNvPr id="10" name="TextBox 9">
            <a:extLst>
              <a:ext uri="{FF2B5EF4-FFF2-40B4-BE49-F238E27FC236}">
                <a16:creationId xmlns:a16="http://schemas.microsoft.com/office/drawing/2014/main" id="{3AB3EE56-E6C3-4539-BFBB-F7E5BB99B128}"/>
              </a:ext>
            </a:extLst>
          </p:cNvPr>
          <p:cNvSpPr txBox="1"/>
          <p:nvPr/>
        </p:nvSpPr>
        <p:spPr>
          <a:xfrm>
            <a:off x="7592271" y="6289745"/>
            <a:ext cx="4182940" cy="307777"/>
          </a:xfrm>
          <a:prstGeom prst="rect">
            <a:avLst/>
          </a:prstGeom>
          <a:noFill/>
        </p:spPr>
        <p:txBody>
          <a:bodyPr wrap="none" rtlCol="0">
            <a:spAutoFit/>
          </a:bodyPr>
          <a:lstStyle/>
          <a:p>
            <a:r>
              <a:rPr lang="en-GB" sz="1400">
                <a:hlinkClick r:id="rId3"/>
              </a:rPr>
              <a:t>Source: National flu and COVID-19 surveillance report</a:t>
            </a:r>
            <a:endParaRPr lang="en-GB" sz="1400"/>
          </a:p>
        </p:txBody>
      </p:sp>
      <p:pic>
        <p:nvPicPr>
          <p:cNvPr id="5" name="Picture 4">
            <a:extLst>
              <a:ext uri="{FF2B5EF4-FFF2-40B4-BE49-F238E27FC236}">
                <a16:creationId xmlns:a16="http://schemas.microsoft.com/office/drawing/2014/main" id="{7F62E065-095E-4D83-9763-DC106ADDC218}"/>
              </a:ext>
            </a:extLst>
          </p:cNvPr>
          <p:cNvPicPr>
            <a:picLocks noChangeAspect="1"/>
          </p:cNvPicPr>
          <p:nvPr/>
        </p:nvPicPr>
        <p:blipFill>
          <a:blip r:embed="rId4"/>
          <a:stretch>
            <a:fillRect/>
          </a:stretch>
        </p:blipFill>
        <p:spPr>
          <a:xfrm>
            <a:off x="3929973" y="1887165"/>
            <a:ext cx="7928043" cy="4402579"/>
          </a:xfrm>
          <a:prstGeom prst="rect">
            <a:avLst/>
          </a:prstGeom>
        </p:spPr>
      </p:pic>
    </p:spTree>
    <p:extLst>
      <p:ext uri="{BB962C8B-B14F-4D97-AF65-F5344CB8AC3E}">
        <p14:creationId xmlns:p14="http://schemas.microsoft.com/office/powerpoint/2010/main" val="3234644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40DC9-5982-4B4B-9198-E913E545A66F}"/>
              </a:ext>
            </a:extLst>
          </p:cNvPr>
          <p:cNvSpPr>
            <a:spLocks noGrp="1"/>
          </p:cNvSpPr>
          <p:nvPr>
            <p:ph type="title"/>
          </p:nvPr>
        </p:nvSpPr>
        <p:spPr>
          <a:xfrm>
            <a:off x="509549" y="240838"/>
            <a:ext cx="10515600" cy="1325563"/>
          </a:xfrm>
        </p:spPr>
        <p:txBody>
          <a:bodyPr>
            <a:normAutofit/>
          </a:bodyPr>
          <a:lstStyle/>
          <a:p>
            <a:r>
              <a:rPr lang="en-GB"/>
              <a:t>Cases – UK wide</a:t>
            </a:r>
            <a:endParaRPr lang="en-GB">
              <a:cs typeface="Calibri Light"/>
            </a:endParaRPr>
          </a:p>
        </p:txBody>
      </p:sp>
      <p:sp>
        <p:nvSpPr>
          <p:cNvPr id="5" name="TextBox 4">
            <a:extLst>
              <a:ext uri="{FF2B5EF4-FFF2-40B4-BE49-F238E27FC236}">
                <a16:creationId xmlns:a16="http://schemas.microsoft.com/office/drawing/2014/main" id="{A3EF7311-4D96-4375-AFA0-122B07FA72A6}"/>
              </a:ext>
            </a:extLst>
          </p:cNvPr>
          <p:cNvSpPr txBox="1"/>
          <p:nvPr/>
        </p:nvSpPr>
        <p:spPr>
          <a:xfrm>
            <a:off x="679231" y="1389693"/>
            <a:ext cx="3501903" cy="4247317"/>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pPr fontAlgn="base"/>
            <a:r>
              <a:rPr lang="en-GB" i="1"/>
              <a:t>There were 27,989 confirmed COVID-19 cases across the UK reported on 1 July. This compares to 16,703 new cases reported in the last update (24 June). </a:t>
            </a:r>
            <a:r>
              <a:rPr lang="en-US"/>
              <a:t>​</a:t>
            </a:r>
          </a:p>
          <a:p>
            <a:pPr fontAlgn="base"/>
            <a:r>
              <a:rPr lang="en-GB"/>
              <a:t>​</a:t>
            </a:r>
          </a:p>
          <a:p>
            <a:pPr fontAlgn="base"/>
            <a:r>
              <a:rPr lang="en-GB" i="1"/>
              <a:t>The graph indicates that the number of new cases are rising, with a seven-day average of 20,909. Cases are higher than in summer 2020, but remain substantially lower than the start of the year.</a:t>
            </a:r>
            <a:endParaRPr lang="en-GB"/>
          </a:p>
        </p:txBody>
      </p:sp>
      <p:sp>
        <p:nvSpPr>
          <p:cNvPr id="6" name="TextBox 5">
            <a:extLst>
              <a:ext uri="{FF2B5EF4-FFF2-40B4-BE49-F238E27FC236}">
                <a16:creationId xmlns:a16="http://schemas.microsoft.com/office/drawing/2014/main" id="{68478247-FFDB-4445-91D2-B70776768A52}"/>
              </a:ext>
            </a:extLst>
          </p:cNvPr>
          <p:cNvSpPr txBox="1"/>
          <p:nvPr/>
        </p:nvSpPr>
        <p:spPr>
          <a:xfrm>
            <a:off x="7673789" y="6309385"/>
            <a:ext cx="3979103" cy="307777"/>
          </a:xfrm>
          <a:prstGeom prst="rect">
            <a:avLst/>
          </a:prstGeom>
          <a:noFill/>
        </p:spPr>
        <p:txBody>
          <a:bodyPr wrap="none" rtlCol="0">
            <a:spAutoFit/>
          </a:bodyPr>
          <a:lstStyle/>
          <a:p>
            <a:r>
              <a:rPr lang="en-GB" sz="1400">
                <a:hlinkClick r:id="rId3"/>
              </a:rPr>
              <a:t>Source: Gov.uk COVID-19 dashboard (graph via BBC)</a:t>
            </a:r>
            <a:endParaRPr lang="en-GB" sz="1400"/>
          </a:p>
        </p:txBody>
      </p:sp>
      <p:pic>
        <p:nvPicPr>
          <p:cNvPr id="3" name="Picture 2">
            <a:extLst>
              <a:ext uri="{FF2B5EF4-FFF2-40B4-BE49-F238E27FC236}">
                <a16:creationId xmlns:a16="http://schemas.microsoft.com/office/drawing/2014/main" id="{EEF9E8C2-D168-4BC3-821A-27E0E0250552}"/>
              </a:ext>
            </a:extLst>
          </p:cNvPr>
          <p:cNvPicPr>
            <a:picLocks noChangeAspect="1"/>
          </p:cNvPicPr>
          <p:nvPr/>
        </p:nvPicPr>
        <p:blipFill>
          <a:blip r:embed="rId4"/>
          <a:stretch>
            <a:fillRect/>
          </a:stretch>
        </p:blipFill>
        <p:spPr>
          <a:xfrm>
            <a:off x="4350816" y="1389692"/>
            <a:ext cx="7594750" cy="4797099"/>
          </a:xfrm>
          <a:prstGeom prst="rect">
            <a:avLst/>
          </a:prstGeom>
        </p:spPr>
      </p:pic>
    </p:spTree>
    <p:extLst>
      <p:ext uri="{BB962C8B-B14F-4D97-AF65-F5344CB8AC3E}">
        <p14:creationId xmlns:p14="http://schemas.microsoft.com/office/powerpoint/2010/main" val="1010998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266B0-FA23-494F-8558-50CC3B436AE6}"/>
              </a:ext>
            </a:extLst>
          </p:cNvPr>
          <p:cNvSpPr>
            <a:spLocks noGrp="1"/>
          </p:cNvSpPr>
          <p:nvPr>
            <p:ph type="title"/>
          </p:nvPr>
        </p:nvSpPr>
        <p:spPr>
          <a:xfrm>
            <a:off x="487456" y="221538"/>
            <a:ext cx="10515600" cy="1325563"/>
          </a:xfrm>
        </p:spPr>
        <p:txBody>
          <a:bodyPr/>
          <a:lstStyle/>
          <a:p>
            <a:r>
              <a:rPr lang="en-GB"/>
              <a:t>ICNARC data - ethnicity</a:t>
            </a:r>
          </a:p>
        </p:txBody>
      </p:sp>
      <p:sp>
        <p:nvSpPr>
          <p:cNvPr id="5" name="TextBox 4">
            <a:extLst>
              <a:ext uri="{FF2B5EF4-FFF2-40B4-BE49-F238E27FC236}">
                <a16:creationId xmlns:a16="http://schemas.microsoft.com/office/drawing/2014/main" id="{EC48C2F3-43C3-4A05-A494-A0BEC9A4199D}"/>
              </a:ext>
            </a:extLst>
          </p:cNvPr>
          <p:cNvSpPr txBox="1"/>
          <p:nvPr/>
        </p:nvSpPr>
        <p:spPr>
          <a:xfrm>
            <a:off x="620620" y="1395515"/>
            <a:ext cx="2700000" cy="4247317"/>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Data from the Intensive Care National Audit and Research Centre (ICNARC) shows that those from Asian and Black ethnic backgrounds make up a disproportionate  percentage of patients critically ill with COVID-19 (compared to the proportion of Asian and Black people in local populations).</a:t>
            </a:r>
          </a:p>
        </p:txBody>
      </p:sp>
      <p:sp>
        <p:nvSpPr>
          <p:cNvPr id="6" name="TextBox 5">
            <a:extLst>
              <a:ext uri="{FF2B5EF4-FFF2-40B4-BE49-F238E27FC236}">
                <a16:creationId xmlns:a16="http://schemas.microsoft.com/office/drawing/2014/main" id="{DD26B31F-66B4-4726-AF47-FF3E776C631B}"/>
              </a:ext>
            </a:extLst>
          </p:cNvPr>
          <p:cNvSpPr txBox="1"/>
          <p:nvPr/>
        </p:nvSpPr>
        <p:spPr>
          <a:xfrm>
            <a:off x="7527066" y="6328685"/>
            <a:ext cx="4208524" cy="307777"/>
          </a:xfrm>
          <a:prstGeom prst="rect">
            <a:avLst/>
          </a:prstGeom>
          <a:noFill/>
        </p:spPr>
        <p:txBody>
          <a:bodyPr wrap="none" rtlCol="0">
            <a:spAutoFit/>
          </a:bodyPr>
          <a:lstStyle/>
          <a:p>
            <a:r>
              <a:rPr lang="en-GB" sz="1400">
                <a:hlinkClick r:id="rId3"/>
              </a:rPr>
              <a:t>Source: ICNARC report on COVID-19 in critical care (UK)</a:t>
            </a:r>
            <a:endParaRPr lang="en-GB" sz="1400"/>
          </a:p>
        </p:txBody>
      </p:sp>
      <p:sp>
        <p:nvSpPr>
          <p:cNvPr id="7" name="TextBox 6">
            <a:extLst>
              <a:ext uri="{FF2B5EF4-FFF2-40B4-BE49-F238E27FC236}">
                <a16:creationId xmlns:a16="http://schemas.microsoft.com/office/drawing/2014/main" id="{2E8B29D7-FA42-420B-BA77-D9276EADD73A}"/>
              </a:ext>
            </a:extLst>
          </p:cNvPr>
          <p:cNvSpPr txBox="1"/>
          <p:nvPr/>
        </p:nvSpPr>
        <p:spPr>
          <a:xfrm>
            <a:off x="3999381" y="1323216"/>
            <a:ext cx="7571999" cy="584775"/>
          </a:xfrm>
          <a:prstGeom prst="rect">
            <a:avLst/>
          </a:prstGeom>
          <a:noFill/>
        </p:spPr>
        <p:txBody>
          <a:bodyPr wrap="square" rtlCol="0">
            <a:spAutoFit/>
          </a:bodyPr>
          <a:lstStyle/>
          <a:p>
            <a:r>
              <a:rPr lang="en-GB" sz="1600" b="1"/>
              <a:t>Ethnicity distribution compared to local population - patients critically ill with COVID-19 admitted from 1 Sept 2020</a:t>
            </a:r>
          </a:p>
        </p:txBody>
      </p:sp>
      <p:pic>
        <p:nvPicPr>
          <p:cNvPr id="4" name="Picture 3">
            <a:extLst>
              <a:ext uri="{FF2B5EF4-FFF2-40B4-BE49-F238E27FC236}">
                <a16:creationId xmlns:a16="http://schemas.microsoft.com/office/drawing/2014/main" id="{62D9BA22-F994-418F-A657-C6302D9632CC}"/>
              </a:ext>
            </a:extLst>
          </p:cNvPr>
          <p:cNvPicPr>
            <a:picLocks noChangeAspect="1"/>
          </p:cNvPicPr>
          <p:nvPr/>
        </p:nvPicPr>
        <p:blipFill>
          <a:blip r:embed="rId4"/>
          <a:stretch>
            <a:fillRect/>
          </a:stretch>
        </p:blipFill>
        <p:spPr>
          <a:xfrm>
            <a:off x="3999381" y="1828800"/>
            <a:ext cx="7887818" cy="4499885"/>
          </a:xfrm>
          <a:prstGeom prst="rect">
            <a:avLst/>
          </a:prstGeom>
        </p:spPr>
      </p:pic>
    </p:spTree>
    <p:extLst>
      <p:ext uri="{BB962C8B-B14F-4D97-AF65-F5344CB8AC3E}">
        <p14:creationId xmlns:p14="http://schemas.microsoft.com/office/powerpoint/2010/main" val="2257851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082DE-2BA3-4C73-BB5B-28D372C1EC55}"/>
              </a:ext>
            </a:extLst>
          </p:cNvPr>
          <p:cNvSpPr>
            <a:spLocks noGrp="1"/>
          </p:cNvSpPr>
          <p:nvPr>
            <p:ph type="title"/>
          </p:nvPr>
        </p:nvSpPr>
        <p:spPr>
          <a:xfrm>
            <a:off x="496333" y="231559"/>
            <a:ext cx="10515600" cy="1325563"/>
          </a:xfrm>
        </p:spPr>
        <p:txBody>
          <a:bodyPr/>
          <a:lstStyle/>
          <a:p>
            <a:r>
              <a:rPr lang="en-GB"/>
              <a:t>ICNARC data - deprivation</a:t>
            </a:r>
          </a:p>
        </p:txBody>
      </p:sp>
      <p:sp>
        <p:nvSpPr>
          <p:cNvPr id="5" name="TextBox 4">
            <a:extLst>
              <a:ext uri="{FF2B5EF4-FFF2-40B4-BE49-F238E27FC236}">
                <a16:creationId xmlns:a16="http://schemas.microsoft.com/office/drawing/2014/main" id="{39407C07-AB0E-4B31-AB64-B65098CACE53}"/>
              </a:ext>
            </a:extLst>
          </p:cNvPr>
          <p:cNvSpPr txBox="1"/>
          <p:nvPr/>
        </p:nvSpPr>
        <p:spPr>
          <a:xfrm>
            <a:off x="664296" y="1377759"/>
            <a:ext cx="2700000" cy="2585323"/>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ICNARC data on deprivation shows those from more deprived backgrounds make up a disproportionate percentage of patients critically ill with COVID-19.</a:t>
            </a:r>
          </a:p>
        </p:txBody>
      </p:sp>
      <p:sp>
        <p:nvSpPr>
          <p:cNvPr id="8" name="TextBox 7">
            <a:extLst>
              <a:ext uri="{FF2B5EF4-FFF2-40B4-BE49-F238E27FC236}">
                <a16:creationId xmlns:a16="http://schemas.microsoft.com/office/drawing/2014/main" id="{EF1CA5ED-BBF5-4A05-8255-8535E5F7B51D}"/>
              </a:ext>
            </a:extLst>
          </p:cNvPr>
          <p:cNvSpPr txBox="1"/>
          <p:nvPr/>
        </p:nvSpPr>
        <p:spPr>
          <a:xfrm>
            <a:off x="7508212" y="6318664"/>
            <a:ext cx="4208524" cy="307777"/>
          </a:xfrm>
          <a:prstGeom prst="rect">
            <a:avLst/>
          </a:prstGeom>
          <a:noFill/>
        </p:spPr>
        <p:txBody>
          <a:bodyPr wrap="none" rtlCol="0">
            <a:spAutoFit/>
          </a:bodyPr>
          <a:lstStyle/>
          <a:p>
            <a:r>
              <a:rPr lang="en-GB" sz="1400">
                <a:hlinkClick r:id="rId3"/>
              </a:rPr>
              <a:t>Source: ICNARC report on COVID-19 in critical care (UK)</a:t>
            </a:r>
            <a:endParaRPr lang="en-GB" sz="1400"/>
          </a:p>
        </p:txBody>
      </p:sp>
      <p:sp>
        <p:nvSpPr>
          <p:cNvPr id="9" name="TextBox 8">
            <a:extLst>
              <a:ext uri="{FF2B5EF4-FFF2-40B4-BE49-F238E27FC236}">
                <a16:creationId xmlns:a16="http://schemas.microsoft.com/office/drawing/2014/main" id="{CD1EA1A2-10D9-4497-9CBE-BC51BC73B0F2}"/>
              </a:ext>
            </a:extLst>
          </p:cNvPr>
          <p:cNvSpPr txBox="1"/>
          <p:nvPr/>
        </p:nvSpPr>
        <p:spPr>
          <a:xfrm>
            <a:off x="3988073" y="1377759"/>
            <a:ext cx="7375344" cy="584775"/>
          </a:xfrm>
          <a:prstGeom prst="rect">
            <a:avLst/>
          </a:prstGeom>
          <a:noFill/>
        </p:spPr>
        <p:txBody>
          <a:bodyPr wrap="square" rtlCol="0">
            <a:spAutoFit/>
          </a:bodyPr>
          <a:lstStyle/>
          <a:p>
            <a:r>
              <a:rPr lang="en-GB" sz="1600" b="1"/>
              <a:t>Index of Multiple Deprivation – distribution of patients critically ill with COVID-19 admitted since 1 September 2020 compared with general population</a:t>
            </a:r>
          </a:p>
        </p:txBody>
      </p:sp>
      <p:pic>
        <p:nvPicPr>
          <p:cNvPr id="4" name="Picture 3">
            <a:extLst>
              <a:ext uri="{FF2B5EF4-FFF2-40B4-BE49-F238E27FC236}">
                <a16:creationId xmlns:a16="http://schemas.microsoft.com/office/drawing/2014/main" id="{2594B109-D286-4902-8399-E57F3590B140}"/>
              </a:ext>
            </a:extLst>
          </p:cNvPr>
          <p:cNvPicPr>
            <a:picLocks noChangeAspect="1"/>
          </p:cNvPicPr>
          <p:nvPr/>
        </p:nvPicPr>
        <p:blipFill>
          <a:blip r:embed="rId4"/>
          <a:stretch>
            <a:fillRect/>
          </a:stretch>
        </p:blipFill>
        <p:spPr>
          <a:xfrm>
            <a:off x="3988072" y="1962535"/>
            <a:ext cx="7967221" cy="4356128"/>
          </a:xfrm>
          <a:prstGeom prst="rect">
            <a:avLst/>
          </a:prstGeom>
        </p:spPr>
      </p:pic>
    </p:spTree>
    <p:extLst>
      <p:ext uri="{BB962C8B-B14F-4D97-AF65-F5344CB8AC3E}">
        <p14:creationId xmlns:p14="http://schemas.microsoft.com/office/powerpoint/2010/main" val="1341614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F2143-5F24-4663-9529-E273CA5DC612}"/>
              </a:ext>
            </a:extLst>
          </p:cNvPr>
          <p:cNvSpPr>
            <a:spLocks noGrp="1"/>
          </p:cNvSpPr>
          <p:nvPr>
            <p:ph type="title"/>
          </p:nvPr>
        </p:nvSpPr>
        <p:spPr>
          <a:xfrm>
            <a:off x="493233" y="241015"/>
            <a:ext cx="10515600" cy="1325563"/>
          </a:xfrm>
        </p:spPr>
        <p:txBody>
          <a:bodyPr/>
          <a:lstStyle/>
          <a:p>
            <a:r>
              <a:rPr lang="en-GB"/>
              <a:t>Non-COVID-19 Backlog, England</a:t>
            </a:r>
          </a:p>
        </p:txBody>
      </p:sp>
      <p:sp>
        <p:nvSpPr>
          <p:cNvPr id="5" name="TextBox 4">
            <a:extLst>
              <a:ext uri="{FF2B5EF4-FFF2-40B4-BE49-F238E27FC236}">
                <a16:creationId xmlns:a16="http://schemas.microsoft.com/office/drawing/2014/main" id="{7081F579-6215-4D8E-B615-A3FAA526B52B}"/>
              </a:ext>
            </a:extLst>
          </p:cNvPr>
          <p:cNvSpPr txBox="1"/>
          <p:nvPr/>
        </p:nvSpPr>
        <p:spPr>
          <a:xfrm>
            <a:off x="630815" y="1377759"/>
            <a:ext cx="3522894" cy="4524315"/>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The latest activity data for February and March 2021 shows a continued disruptive impact of COVID-19 on NHS elective care. </a:t>
            </a:r>
          </a:p>
          <a:p>
            <a:endParaRPr lang="en-GB" i="1"/>
          </a:p>
          <a:p>
            <a:r>
              <a:rPr lang="en-GB"/>
              <a:t>The BMA estimates that between April 2020 and March 2021 there were:</a:t>
            </a:r>
            <a:endParaRPr lang="en-GB">
              <a:cs typeface="Calibri"/>
            </a:endParaRPr>
          </a:p>
          <a:p>
            <a:pPr marL="285750" indent="-285750">
              <a:buFontTx/>
              <a:buChar char="-"/>
            </a:pPr>
            <a:r>
              <a:rPr lang="en-GB"/>
              <a:t>3.5 million fewer elective procedures</a:t>
            </a:r>
          </a:p>
          <a:p>
            <a:pPr marL="285750" indent="-285750">
              <a:buFontTx/>
              <a:buChar char="-"/>
            </a:pPr>
            <a:r>
              <a:rPr lang="en-GB"/>
              <a:t>22.27 million fewer outpatient attendances.</a:t>
            </a:r>
          </a:p>
          <a:p>
            <a:pPr marL="285750" indent="-285750">
              <a:buFontTx/>
              <a:buChar char="-"/>
            </a:pPr>
            <a:endParaRPr lang="en-GB"/>
          </a:p>
          <a:p>
            <a:r>
              <a:rPr lang="en-GB"/>
              <a:t>Next pressures update: 13 July</a:t>
            </a:r>
          </a:p>
        </p:txBody>
      </p:sp>
      <p:sp>
        <p:nvSpPr>
          <p:cNvPr id="6" name="TextBox 5">
            <a:extLst>
              <a:ext uri="{FF2B5EF4-FFF2-40B4-BE49-F238E27FC236}">
                <a16:creationId xmlns:a16="http://schemas.microsoft.com/office/drawing/2014/main" id="{993296F2-88F8-4A37-B99D-6054FCF3BABB}"/>
              </a:ext>
            </a:extLst>
          </p:cNvPr>
          <p:cNvSpPr txBox="1"/>
          <p:nvPr/>
        </p:nvSpPr>
        <p:spPr>
          <a:xfrm>
            <a:off x="4028611" y="6434222"/>
            <a:ext cx="8163389" cy="307777"/>
          </a:xfrm>
          <a:prstGeom prst="rect">
            <a:avLst/>
          </a:prstGeom>
          <a:noFill/>
        </p:spPr>
        <p:txBody>
          <a:bodyPr wrap="none" rtlCol="0">
            <a:spAutoFit/>
          </a:bodyPr>
          <a:lstStyle/>
          <a:p>
            <a:r>
              <a:rPr lang="en-GB" sz="1400">
                <a:solidFill>
                  <a:schemeClr val="accent1"/>
                </a:solidFill>
                <a:hlinkClick r:id="rId3">
                  <a:extLst>
                    <a:ext uri="{A12FA001-AC4F-418D-AE19-62706E023703}">
                      <ahyp:hlinkClr xmlns:ahyp="http://schemas.microsoft.com/office/drawing/2018/hyperlinkcolor" val="tx"/>
                    </a:ext>
                  </a:extLst>
                </a:hlinkClick>
              </a:rPr>
              <a:t>Source: BMA analysis of NHS Digital Hospital Episode Statistics for Admitted Patient Care and Outpatient Data</a:t>
            </a:r>
            <a:endParaRPr lang="en-GB" sz="1400">
              <a:solidFill>
                <a:schemeClr val="accent1"/>
              </a:solidFill>
            </a:endParaRPr>
          </a:p>
        </p:txBody>
      </p:sp>
      <p:sp>
        <p:nvSpPr>
          <p:cNvPr id="7" name="Title 1">
            <a:extLst>
              <a:ext uri="{FF2B5EF4-FFF2-40B4-BE49-F238E27FC236}">
                <a16:creationId xmlns:a16="http://schemas.microsoft.com/office/drawing/2014/main" id="{26D5632D-4ABD-4312-A351-AC70265E5A4A}"/>
              </a:ext>
            </a:extLst>
          </p:cNvPr>
          <p:cNvSpPr txBox="1">
            <a:spLocks/>
          </p:cNvSpPr>
          <p:nvPr/>
        </p:nvSpPr>
        <p:spPr>
          <a:xfrm>
            <a:off x="4383464" y="992221"/>
            <a:ext cx="7524552" cy="10920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b="1">
                <a:latin typeface="+mn-lt"/>
              </a:rPr>
              <a:t>Elective procedures (all specialties) – 2019/20 versus 2020/21</a:t>
            </a:r>
          </a:p>
        </p:txBody>
      </p:sp>
      <p:pic>
        <p:nvPicPr>
          <p:cNvPr id="3" name="Picture 2">
            <a:extLst>
              <a:ext uri="{FF2B5EF4-FFF2-40B4-BE49-F238E27FC236}">
                <a16:creationId xmlns:a16="http://schemas.microsoft.com/office/drawing/2014/main" id="{C4EFE539-F444-49F4-9525-D9B3D1763358}"/>
              </a:ext>
            </a:extLst>
          </p:cNvPr>
          <p:cNvPicPr>
            <a:picLocks noChangeAspect="1"/>
          </p:cNvPicPr>
          <p:nvPr/>
        </p:nvPicPr>
        <p:blipFill>
          <a:blip r:embed="rId4"/>
          <a:stretch>
            <a:fillRect/>
          </a:stretch>
        </p:blipFill>
        <p:spPr>
          <a:xfrm>
            <a:off x="4291291" y="1821727"/>
            <a:ext cx="7445184" cy="4495565"/>
          </a:xfrm>
          <a:prstGeom prst="rect">
            <a:avLst/>
          </a:prstGeom>
        </p:spPr>
      </p:pic>
    </p:spTree>
    <p:extLst>
      <p:ext uri="{BB962C8B-B14F-4D97-AF65-F5344CB8AC3E}">
        <p14:creationId xmlns:p14="http://schemas.microsoft.com/office/powerpoint/2010/main" val="1294067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B3E44-D45D-4E77-9CA9-FD37AEB0DB55}"/>
              </a:ext>
            </a:extLst>
          </p:cNvPr>
          <p:cNvSpPr>
            <a:spLocks noGrp="1"/>
          </p:cNvSpPr>
          <p:nvPr>
            <p:ph type="title"/>
          </p:nvPr>
        </p:nvSpPr>
        <p:spPr>
          <a:xfrm>
            <a:off x="487857" y="252466"/>
            <a:ext cx="10515600" cy="1325563"/>
          </a:xfrm>
        </p:spPr>
        <p:txBody>
          <a:bodyPr>
            <a:normAutofit/>
          </a:bodyPr>
          <a:lstStyle/>
          <a:p>
            <a:r>
              <a:rPr lang="en-GB"/>
              <a:t>NHS pressures - Wales</a:t>
            </a:r>
          </a:p>
        </p:txBody>
      </p:sp>
      <p:sp>
        <p:nvSpPr>
          <p:cNvPr id="5" name="TextBox 4">
            <a:extLst>
              <a:ext uri="{FF2B5EF4-FFF2-40B4-BE49-F238E27FC236}">
                <a16:creationId xmlns:a16="http://schemas.microsoft.com/office/drawing/2014/main" id="{C1D73B99-5723-4183-A8E8-2C0224B580D9}"/>
              </a:ext>
            </a:extLst>
          </p:cNvPr>
          <p:cNvSpPr txBox="1"/>
          <p:nvPr/>
        </p:nvSpPr>
        <p:spPr>
          <a:xfrm>
            <a:off x="6096000" y="686884"/>
            <a:ext cx="5403160" cy="584775"/>
          </a:xfrm>
          <a:prstGeom prst="rect">
            <a:avLst/>
          </a:prstGeom>
          <a:noFill/>
        </p:spPr>
        <p:txBody>
          <a:bodyPr wrap="square" rtlCol="0">
            <a:spAutoFit/>
          </a:bodyPr>
          <a:lstStyle/>
          <a:p>
            <a:r>
              <a:rPr lang="en-GB" sz="1600" b="1"/>
              <a:t>Average daily number of referrals for first outpatient appointments</a:t>
            </a:r>
          </a:p>
        </p:txBody>
      </p:sp>
      <p:sp>
        <p:nvSpPr>
          <p:cNvPr id="7" name="TextBox 6">
            <a:extLst>
              <a:ext uri="{FF2B5EF4-FFF2-40B4-BE49-F238E27FC236}">
                <a16:creationId xmlns:a16="http://schemas.microsoft.com/office/drawing/2014/main" id="{6FF7D52A-376A-44C0-AD7F-E44D69DF6076}"/>
              </a:ext>
            </a:extLst>
          </p:cNvPr>
          <p:cNvSpPr txBox="1"/>
          <p:nvPr/>
        </p:nvSpPr>
        <p:spPr>
          <a:xfrm>
            <a:off x="6190336" y="3843988"/>
            <a:ext cx="5403160" cy="338554"/>
          </a:xfrm>
          <a:prstGeom prst="rect">
            <a:avLst/>
          </a:prstGeom>
          <a:noFill/>
        </p:spPr>
        <p:txBody>
          <a:bodyPr wrap="square" rtlCol="0">
            <a:spAutoFit/>
          </a:bodyPr>
          <a:lstStyle/>
          <a:p>
            <a:r>
              <a:rPr lang="en-GB" sz="1600" b="1"/>
              <a:t>Number of closed patient pathways</a:t>
            </a:r>
          </a:p>
        </p:txBody>
      </p:sp>
      <p:sp>
        <p:nvSpPr>
          <p:cNvPr id="8" name="TextBox 7">
            <a:extLst>
              <a:ext uri="{FF2B5EF4-FFF2-40B4-BE49-F238E27FC236}">
                <a16:creationId xmlns:a16="http://schemas.microsoft.com/office/drawing/2014/main" id="{A1B06350-4E02-4AE5-B867-EC4A6E2DBF88}"/>
              </a:ext>
            </a:extLst>
          </p:cNvPr>
          <p:cNvSpPr txBox="1"/>
          <p:nvPr/>
        </p:nvSpPr>
        <p:spPr>
          <a:xfrm>
            <a:off x="7235262" y="6451645"/>
            <a:ext cx="4483792" cy="307777"/>
          </a:xfrm>
          <a:prstGeom prst="rect">
            <a:avLst/>
          </a:prstGeom>
          <a:noFill/>
        </p:spPr>
        <p:txBody>
          <a:bodyPr wrap="none" rtlCol="0">
            <a:spAutoFit/>
          </a:bodyPr>
          <a:lstStyle/>
          <a:p>
            <a:r>
              <a:rPr lang="en-GB" sz="1400">
                <a:hlinkClick r:id="rId3"/>
              </a:rPr>
              <a:t>Source: </a:t>
            </a:r>
            <a:r>
              <a:rPr lang="en-GB" sz="1400" err="1">
                <a:hlinkClick r:id="rId3"/>
              </a:rPr>
              <a:t>Gov.wales</a:t>
            </a:r>
            <a:r>
              <a:rPr lang="en-GB" sz="1400">
                <a:hlinkClick r:id="rId3"/>
              </a:rPr>
              <a:t>, NHS activity and performance summary</a:t>
            </a:r>
            <a:endParaRPr lang="en-GB" sz="1400"/>
          </a:p>
        </p:txBody>
      </p:sp>
      <p:sp>
        <p:nvSpPr>
          <p:cNvPr id="9" name="TextBox 8">
            <a:extLst>
              <a:ext uri="{FF2B5EF4-FFF2-40B4-BE49-F238E27FC236}">
                <a16:creationId xmlns:a16="http://schemas.microsoft.com/office/drawing/2014/main" id="{87E9A82D-1DB6-42CA-90C5-112C7707AE20}"/>
              </a:ext>
            </a:extLst>
          </p:cNvPr>
          <p:cNvSpPr txBox="1"/>
          <p:nvPr/>
        </p:nvSpPr>
        <p:spPr>
          <a:xfrm>
            <a:off x="598503" y="1362576"/>
            <a:ext cx="4770748" cy="4247317"/>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pPr marL="285750" indent="-285750">
              <a:buFont typeface="Calibri" panose="020F0502020204030204" pitchFamily="34" charset="0"/>
              <a:buChar char="—"/>
            </a:pPr>
            <a:endParaRPr lang="en-GB" i="1"/>
          </a:p>
          <a:p>
            <a:pPr marL="285750" indent="-285750">
              <a:buFont typeface="Calibri" panose="020F0502020204030204" pitchFamily="34" charset="0"/>
              <a:buChar char="⁻"/>
            </a:pPr>
            <a:r>
              <a:rPr lang="en-GB" i="1">
                <a:ea typeface="+mn-lt"/>
                <a:cs typeface="+mn-lt"/>
              </a:rPr>
              <a:t>COVID-19 has caused considerable disruption to non-COVID-19 care in Wales. </a:t>
            </a:r>
          </a:p>
          <a:p>
            <a:pPr marL="285750" indent="-285750">
              <a:buFont typeface="Calibri" panose="020F0502020204030204" pitchFamily="34" charset="0"/>
              <a:buChar char="⁻"/>
            </a:pPr>
            <a:r>
              <a:rPr lang="en-GB" i="1">
                <a:ea typeface="+mn-lt"/>
                <a:cs typeface="+mn-lt"/>
              </a:rPr>
              <a:t>The number of referrals for out-patient appointments fell sharply in the initial months of the pandemic before recovering to around 75% of expected levels over the summer of 2020. They fell again during January 2021 but are now recovering.</a:t>
            </a:r>
            <a:endParaRPr lang="en-GB" i="1">
              <a:cs typeface="Calibri"/>
            </a:endParaRPr>
          </a:p>
          <a:p>
            <a:pPr marL="285750" indent="-285750">
              <a:buFont typeface="Calibri" panose="020F0502020204030204" pitchFamily="34" charset="0"/>
              <a:buChar char="⁻"/>
            </a:pPr>
            <a:r>
              <a:rPr lang="en-GB" i="1">
                <a:ea typeface="+mn-lt"/>
                <a:cs typeface="+mn-lt"/>
              </a:rPr>
              <a:t>The number of patient pathways open also fell sharply during the initial months of the pandemic before starting to recover. </a:t>
            </a:r>
            <a:endParaRPr lang="en-GB" i="1">
              <a:cs typeface="Calibri" panose="020F0502020204030204"/>
            </a:endParaRPr>
          </a:p>
          <a:p>
            <a:endParaRPr lang="en-GB"/>
          </a:p>
          <a:p>
            <a:r>
              <a:rPr lang="en-GB"/>
              <a:t>Next update: 22 July 2021</a:t>
            </a:r>
          </a:p>
        </p:txBody>
      </p:sp>
      <p:pic>
        <p:nvPicPr>
          <p:cNvPr id="4" name="Picture 3">
            <a:extLst>
              <a:ext uri="{FF2B5EF4-FFF2-40B4-BE49-F238E27FC236}">
                <a16:creationId xmlns:a16="http://schemas.microsoft.com/office/drawing/2014/main" id="{BD743D95-A7A7-4B5C-AE50-CA45F1DF073E}"/>
              </a:ext>
            </a:extLst>
          </p:cNvPr>
          <p:cNvPicPr>
            <a:picLocks noChangeAspect="1"/>
          </p:cNvPicPr>
          <p:nvPr/>
        </p:nvPicPr>
        <p:blipFill>
          <a:blip r:embed="rId4"/>
          <a:stretch>
            <a:fillRect/>
          </a:stretch>
        </p:blipFill>
        <p:spPr>
          <a:xfrm>
            <a:off x="6190336" y="1357313"/>
            <a:ext cx="5403160" cy="2388408"/>
          </a:xfrm>
          <a:prstGeom prst="rect">
            <a:avLst/>
          </a:prstGeom>
        </p:spPr>
      </p:pic>
      <p:pic>
        <p:nvPicPr>
          <p:cNvPr id="6" name="Picture 5">
            <a:extLst>
              <a:ext uri="{FF2B5EF4-FFF2-40B4-BE49-F238E27FC236}">
                <a16:creationId xmlns:a16="http://schemas.microsoft.com/office/drawing/2014/main" id="{A8958F4B-196A-4A92-B794-CB8B877B553A}"/>
              </a:ext>
            </a:extLst>
          </p:cNvPr>
          <p:cNvPicPr>
            <a:picLocks noChangeAspect="1"/>
          </p:cNvPicPr>
          <p:nvPr/>
        </p:nvPicPr>
        <p:blipFill>
          <a:blip r:embed="rId5"/>
          <a:stretch>
            <a:fillRect/>
          </a:stretch>
        </p:blipFill>
        <p:spPr>
          <a:xfrm>
            <a:off x="6096000" y="4182542"/>
            <a:ext cx="5821345" cy="2269103"/>
          </a:xfrm>
          <a:prstGeom prst="rect">
            <a:avLst/>
          </a:prstGeom>
        </p:spPr>
      </p:pic>
    </p:spTree>
    <p:extLst>
      <p:ext uri="{BB962C8B-B14F-4D97-AF65-F5344CB8AC3E}">
        <p14:creationId xmlns:p14="http://schemas.microsoft.com/office/powerpoint/2010/main" val="2209885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07625-A071-4FE5-AE8F-0C131938F075}"/>
              </a:ext>
            </a:extLst>
          </p:cNvPr>
          <p:cNvSpPr>
            <a:spLocks noGrp="1"/>
          </p:cNvSpPr>
          <p:nvPr>
            <p:ph type="title"/>
          </p:nvPr>
        </p:nvSpPr>
        <p:spPr>
          <a:xfrm>
            <a:off x="491971" y="545873"/>
            <a:ext cx="10515600" cy="1325563"/>
          </a:xfrm>
        </p:spPr>
        <p:txBody>
          <a:bodyPr/>
          <a:lstStyle/>
          <a:p>
            <a:r>
              <a:rPr lang="en-GB"/>
              <a:t>NHS pressures – </a:t>
            </a:r>
            <a:br>
              <a:rPr lang="en-GB"/>
            </a:br>
            <a:r>
              <a:rPr lang="en-GB"/>
              <a:t>Scotland</a:t>
            </a:r>
          </a:p>
        </p:txBody>
      </p:sp>
      <p:sp>
        <p:nvSpPr>
          <p:cNvPr id="8" name="TextBox 7">
            <a:extLst>
              <a:ext uri="{FF2B5EF4-FFF2-40B4-BE49-F238E27FC236}">
                <a16:creationId xmlns:a16="http://schemas.microsoft.com/office/drawing/2014/main" id="{0E4740EF-793D-40C1-A3CC-77AABD206B8B}"/>
              </a:ext>
            </a:extLst>
          </p:cNvPr>
          <p:cNvSpPr txBox="1"/>
          <p:nvPr/>
        </p:nvSpPr>
        <p:spPr>
          <a:xfrm>
            <a:off x="6014828" y="83671"/>
            <a:ext cx="5403160" cy="307777"/>
          </a:xfrm>
          <a:prstGeom prst="rect">
            <a:avLst/>
          </a:prstGeom>
          <a:noFill/>
        </p:spPr>
        <p:txBody>
          <a:bodyPr wrap="square" rtlCol="0">
            <a:spAutoFit/>
          </a:bodyPr>
          <a:lstStyle/>
          <a:p>
            <a:r>
              <a:rPr lang="en-GB" sz="1400" b="1"/>
              <a:t>Total Number of scheduled elective operations in theatre system </a:t>
            </a:r>
          </a:p>
        </p:txBody>
      </p:sp>
      <p:sp>
        <p:nvSpPr>
          <p:cNvPr id="9" name="TextBox 8">
            <a:extLst>
              <a:ext uri="{FF2B5EF4-FFF2-40B4-BE49-F238E27FC236}">
                <a16:creationId xmlns:a16="http://schemas.microsoft.com/office/drawing/2014/main" id="{12F900CF-F9E8-4142-8888-C7E7DAF54AF6}"/>
              </a:ext>
            </a:extLst>
          </p:cNvPr>
          <p:cNvSpPr txBox="1"/>
          <p:nvPr/>
        </p:nvSpPr>
        <p:spPr>
          <a:xfrm>
            <a:off x="7528890" y="6525150"/>
            <a:ext cx="4113049" cy="276999"/>
          </a:xfrm>
          <a:prstGeom prst="rect">
            <a:avLst/>
          </a:prstGeom>
          <a:noFill/>
        </p:spPr>
        <p:txBody>
          <a:bodyPr wrap="none" rtlCol="0">
            <a:spAutoFit/>
          </a:bodyPr>
          <a:lstStyle/>
          <a:p>
            <a:r>
              <a:rPr lang="en-GB" sz="1200">
                <a:hlinkClick r:id="rId3"/>
              </a:rPr>
              <a:t>Source: Public Health Scotland, NHS waiting times - diagnostics</a:t>
            </a:r>
            <a:endParaRPr lang="en-GB" sz="1200"/>
          </a:p>
        </p:txBody>
      </p:sp>
      <p:sp>
        <p:nvSpPr>
          <p:cNvPr id="5" name="TextBox 4">
            <a:extLst>
              <a:ext uri="{FF2B5EF4-FFF2-40B4-BE49-F238E27FC236}">
                <a16:creationId xmlns:a16="http://schemas.microsoft.com/office/drawing/2014/main" id="{AEA3B4CC-FEDB-4627-A922-C8DBE0F985B1}"/>
              </a:ext>
            </a:extLst>
          </p:cNvPr>
          <p:cNvSpPr txBox="1"/>
          <p:nvPr/>
        </p:nvSpPr>
        <p:spPr>
          <a:xfrm>
            <a:off x="6014828" y="3442911"/>
            <a:ext cx="5728138" cy="307777"/>
          </a:xfrm>
          <a:prstGeom prst="rect">
            <a:avLst/>
          </a:prstGeom>
          <a:noFill/>
        </p:spPr>
        <p:txBody>
          <a:bodyPr wrap="square" rtlCol="0">
            <a:spAutoFit/>
          </a:bodyPr>
          <a:lstStyle/>
          <a:p>
            <a:r>
              <a:rPr lang="en-GB" sz="1400" b="1"/>
              <a:t>Percentage of patients waiting 6 weeks or less at month end, by test type</a:t>
            </a:r>
          </a:p>
        </p:txBody>
      </p:sp>
      <p:sp>
        <p:nvSpPr>
          <p:cNvPr id="10" name="TextBox 9">
            <a:extLst>
              <a:ext uri="{FF2B5EF4-FFF2-40B4-BE49-F238E27FC236}">
                <a16:creationId xmlns:a16="http://schemas.microsoft.com/office/drawing/2014/main" id="{93B03374-B8DE-4A35-87E1-FFDA29694CEA}"/>
              </a:ext>
            </a:extLst>
          </p:cNvPr>
          <p:cNvSpPr txBox="1"/>
          <p:nvPr/>
        </p:nvSpPr>
        <p:spPr>
          <a:xfrm>
            <a:off x="7561494" y="3138091"/>
            <a:ext cx="4047839" cy="276999"/>
          </a:xfrm>
          <a:prstGeom prst="rect">
            <a:avLst/>
          </a:prstGeom>
          <a:noFill/>
        </p:spPr>
        <p:txBody>
          <a:bodyPr wrap="none" rtlCol="0">
            <a:spAutoFit/>
          </a:bodyPr>
          <a:lstStyle/>
          <a:p>
            <a:r>
              <a:rPr lang="en-GB" sz="1200">
                <a:hlinkClick r:id="rId4"/>
              </a:rPr>
              <a:t>Source: Public Health Scotland, Cancelled planned operations </a:t>
            </a:r>
            <a:endParaRPr lang="en-GB" sz="1200"/>
          </a:p>
        </p:txBody>
      </p:sp>
      <p:sp>
        <p:nvSpPr>
          <p:cNvPr id="11" name="TextBox 10">
            <a:extLst>
              <a:ext uri="{FF2B5EF4-FFF2-40B4-BE49-F238E27FC236}">
                <a16:creationId xmlns:a16="http://schemas.microsoft.com/office/drawing/2014/main" id="{6F8D3548-F5EE-41CF-8269-AA19E2A1D62B}"/>
              </a:ext>
            </a:extLst>
          </p:cNvPr>
          <p:cNvSpPr txBox="1"/>
          <p:nvPr/>
        </p:nvSpPr>
        <p:spPr>
          <a:xfrm>
            <a:off x="606229" y="1887439"/>
            <a:ext cx="5102915" cy="4524315"/>
          </a:xfrm>
          <a:prstGeom prst="rect">
            <a:avLst/>
          </a:prstGeom>
          <a:noFill/>
          <a:ln>
            <a:solidFill>
              <a:schemeClr val="accent1">
                <a:lumMod val="50000"/>
              </a:schemeClr>
            </a:solidFill>
          </a:ln>
        </p:spPr>
        <p:txBody>
          <a:bodyPr wrap="square" lIns="91440" tIns="45720" rIns="91440" bIns="45720" rtlCol="0" anchor="t">
            <a:spAutoFit/>
          </a:bodyPr>
          <a:lstStyle/>
          <a:p>
            <a:r>
              <a:rPr lang="en-GB" sz="1600" i="1"/>
              <a:t>Highlight:</a:t>
            </a:r>
          </a:p>
          <a:p>
            <a:endParaRPr lang="en-GB" sz="1600" i="1"/>
          </a:p>
          <a:p>
            <a:pPr marL="285750" indent="-285750">
              <a:buFontTx/>
              <a:buChar char="-"/>
            </a:pPr>
            <a:r>
              <a:rPr lang="en-GB" sz="1600" i="1"/>
              <a:t>Scheduled elective operations in the NHS in Scotland reduced sharply at the beginning of the pandemic before recovering slightly over the summer, and beginning to fall again towards the end of 2020. The latest data for April 2021 shows that elective care has not yet recovered to pre-pandemic levels.</a:t>
            </a:r>
          </a:p>
          <a:p>
            <a:pPr marL="285750" indent="-285750">
              <a:buFontTx/>
              <a:buChar char="-"/>
            </a:pPr>
            <a:r>
              <a:rPr lang="en-GB" sz="1600" i="1"/>
              <a:t>Since April 2020, there have been 143k fewer elective operations than would normally be expected (based on 2019 trends). </a:t>
            </a:r>
          </a:p>
          <a:p>
            <a:pPr marL="285750" indent="-285750">
              <a:buFontTx/>
              <a:buChar char="-"/>
            </a:pPr>
            <a:r>
              <a:rPr lang="en-GB" sz="1600" i="1"/>
              <a:t>Next update: July 2021</a:t>
            </a:r>
          </a:p>
          <a:p>
            <a:pPr marL="285750" indent="-285750">
              <a:buFontTx/>
              <a:buChar char="-"/>
            </a:pPr>
            <a:r>
              <a:rPr lang="en-GB" sz="1600" i="1"/>
              <a:t>The number of patients waiting 6 weeks or less fell sharply at the beginning of the pandemic, with partial recovery over the rest of 2020.  When comparing to pre-pandemic levels, the waiting list size is 19.6% higher than 28 February 2020.</a:t>
            </a:r>
            <a:r>
              <a:rPr lang="en-US" sz="1600" i="1"/>
              <a:t>​</a:t>
            </a:r>
            <a:endParaRPr lang="en-GB" sz="1600">
              <a:cs typeface="Calibri"/>
            </a:endParaRPr>
          </a:p>
          <a:p>
            <a:pPr marL="285750" indent="-285750">
              <a:buFontTx/>
              <a:buChar char="-"/>
            </a:pPr>
            <a:r>
              <a:rPr lang="en-GB" sz="1600" i="1"/>
              <a:t>Next update: August 2021</a:t>
            </a:r>
          </a:p>
        </p:txBody>
      </p:sp>
      <p:pic>
        <p:nvPicPr>
          <p:cNvPr id="14338" name="Picture 2">
            <a:extLst>
              <a:ext uri="{FF2B5EF4-FFF2-40B4-BE49-F238E27FC236}">
                <a16:creationId xmlns:a16="http://schemas.microsoft.com/office/drawing/2014/main" id="{FD778367-3A26-40E2-B430-B1F8868BC3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7753" y="3891189"/>
            <a:ext cx="5210277" cy="24209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Chart 12">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1689785853"/>
              </p:ext>
            </p:extLst>
          </p:nvPr>
        </p:nvGraphicFramePr>
        <p:xfrm>
          <a:off x="6096000" y="343290"/>
          <a:ext cx="4794250" cy="26543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26315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055DA-F2D7-4204-AC63-BD61E258FAD4}"/>
              </a:ext>
            </a:extLst>
          </p:cNvPr>
          <p:cNvSpPr>
            <a:spLocks noGrp="1"/>
          </p:cNvSpPr>
          <p:nvPr>
            <p:ph type="title"/>
          </p:nvPr>
        </p:nvSpPr>
        <p:spPr>
          <a:xfrm>
            <a:off x="518603" y="299418"/>
            <a:ext cx="8217023" cy="1325563"/>
          </a:xfrm>
        </p:spPr>
        <p:txBody>
          <a:bodyPr>
            <a:normAutofit/>
          </a:bodyPr>
          <a:lstStyle/>
          <a:p>
            <a:r>
              <a:rPr lang="en-GB"/>
              <a:t>NHS pressures – Northern Ireland</a:t>
            </a:r>
          </a:p>
        </p:txBody>
      </p:sp>
      <p:sp>
        <p:nvSpPr>
          <p:cNvPr id="5" name="TextBox 4">
            <a:extLst>
              <a:ext uri="{FF2B5EF4-FFF2-40B4-BE49-F238E27FC236}">
                <a16:creationId xmlns:a16="http://schemas.microsoft.com/office/drawing/2014/main" id="{BE2A31CB-6068-4842-933E-CFEB7A35C154}"/>
              </a:ext>
            </a:extLst>
          </p:cNvPr>
          <p:cNvSpPr txBox="1"/>
          <p:nvPr/>
        </p:nvSpPr>
        <p:spPr>
          <a:xfrm>
            <a:off x="623091" y="1337863"/>
            <a:ext cx="3425126" cy="4801314"/>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pPr marL="285750" indent="-285750">
              <a:buFontTx/>
              <a:buChar char="-"/>
            </a:pPr>
            <a:r>
              <a:rPr lang="en-GB" i="1"/>
              <a:t>COVID-19 has affected waiting times for diagnostic services in Northern Ireland. </a:t>
            </a:r>
          </a:p>
          <a:p>
            <a:pPr marL="285750" indent="-285750">
              <a:buFontTx/>
              <a:buChar char="-"/>
            </a:pPr>
            <a:r>
              <a:rPr lang="en-GB" i="1"/>
              <a:t>The number of patients waiting over 9 weeks and over 26 weeks both rose in the Quarter up to September 2020, reflecting the disruption to services seen during the initial phases of the pandemic.</a:t>
            </a:r>
          </a:p>
          <a:p>
            <a:pPr marL="285750" indent="-285750">
              <a:buFontTx/>
              <a:buChar char="-"/>
            </a:pPr>
            <a:r>
              <a:rPr lang="en-GB" i="1"/>
              <a:t>Waiting times have recovered somewhat in the Quarter ending March 2021, but remain higher than the same Quarter in 2020.</a:t>
            </a:r>
          </a:p>
        </p:txBody>
      </p:sp>
      <p:sp>
        <p:nvSpPr>
          <p:cNvPr id="6" name="TextBox 5">
            <a:extLst>
              <a:ext uri="{FF2B5EF4-FFF2-40B4-BE49-F238E27FC236}">
                <a16:creationId xmlns:a16="http://schemas.microsoft.com/office/drawing/2014/main" id="{B781DC97-539E-45C3-9DB5-EE6B88CDA4A9}"/>
              </a:ext>
            </a:extLst>
          </p:cNvPr>
          <p:cNvSpPr txBox="1"/>
          <p:nvPr/>
        </p:nvSpPr>
        <p:spPr>
          <a:xfrm>
            <a:off x="6244481" y="6250805"/>
            <a:ext cx="5433347" cy="307777"/>
          </a:xfrm>
          <a:prstGeom prst="rect">
            <a:avLst/>
          </a:prstGeom>
          <a:noFill/>
        </p:spPr>
        <p:txBody>
          <a:bodyPr wrap="none" rtlCol="0">
            <a:spAutoFit/>
          </a:bodyPr>
          <a:lstStyle/>
          <a:p>
            <a:r>
              <a:rPr lang="en-GB" sz="1400">
                <a:hlinkClick r:id="rId3"/>
              </a:rPr>
              <a:t>Source: Northern Ireland waiting time statistics: diagnostic waiting times</a:t>
            </a:r>
            <a:endParaRPr lang="en-GB" sz="1400"/>
          </a:p>
        </p:txBody>
      </p:sp>
      <p:pic>
        <p:nvPicPr>
          <p:cNvPr id="15362" name="Picture 2">
            <a:extLst>
              <a:ext uri="{FF2B5EF4-FFF2-40B4-BE49-F238E27FC236}">
                <a16:creationId xmlns:a16="http://schemas.microsoft.com/office/drawing/2014/main" id="{C09CFA6C-B6C4-4C94-A0D2-6DD35E9DDB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7114" y="1337863"/>
            <a:ext cx="6505942" cy="4803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448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83301-831A-4329-8456-37D3A4154436}"/>
              </a:ext>
            </a:extLst>
          </p:cNvPr>
          <p:cNvSpPr>
            <a:spLocks noGrp="1"/>
          </p:cNvSpPr>
          <p:nvPr>
            <p:ph type="title"/>
          </p:nvPr>
        </p:nvSpPr>
        <p:spPr>
          <a:xfrm>
            <a:off x="507967" y="503390"/>
            <a:ext cx="8854062" cy="787814"/>
          </a:xfrm>
        </p:spPr>
        <p:txBody>
          <a:bodyPr>
            <a:normAutofit/>
          </a:bodyPr>
          <a:lstStyle/>
          <a:p>
            <a:r>
              <a:rPr lang="en-GB"/>
              <a:t>Cases by nation (and English regions)</a:t>
            </a:r>
            <a:endParaRPr lang="en-GB">
              <a:cs typeface="Calibri Light"/>
            </a:endParaRPr>
          </a:p>
        </p:txBody>
      </p:sp>
      <p:sp>
        <p:nvSpPr>
          <p:cNvPr id="5" name="TextBox 4">
            <a:extLst>
              <a:ext uri="{FF2B5EF4-FFF2-40B4-BE49-F238E27FC236}">
                <a16:creationId xmlns:a16="http://schemas.microsoft.com/office/drawing/2014/main" id="{4C2343A2-09FA-47F9-96A7-84EF94D12C75}"/>
              </a:ext>
            </a:extLst>
          </p:cNvPr>
          <p:cNvSpPr txBox="1"/>
          <p:nvPr/>
        </p:nvSpPr>
        <p:spPr>
          <a:xfrm>
            <a:off x="614907" y="1357103"/>
            <a:ext cx="9669165" cy="954107"/>
          </a:xfrm>
          <a:prstGeom prst="rect">
            <a:avLst/>
          </a:prstGeom>
          <a:noFill/>
          <a:ln>
            <a:solidFill>
              <a:schemeClr val="accent1">
                <a:lumMod val="50000"/>
              </a:schemeClr>
            </a:solidFill>
          </a:ln>
        </p:spPr>
        <p:txBody>
          <a:bodyPr wrap="square" lIns="91440" tIns="45720" rIns="91440" bIns="45720" rtlCol="0" anchor="t">
            <a:spAutoFit/>
          </a:bodyPr>
          <a:lstStyle/>
          <a:p>
            <a:pPr algn="just"/>
            <a:r>
              <a:rPr lang="en-GB" sz="1400" i="1"/>
              <a:t>Highlight:</a:t>
            </a:r>
          </a:p>
          <a:p>
            <a:pPr algn="just"/>
            <a:r>
              <a:rPr lang="en-GB" sz="1400" i="1"/>
              <a:t>Latest figures demonstrate an increase in the number of COVID-19 cases across the UK, most notably in England and Scotland. There continues to be considerable variation in cases between different areas in England, with higher figures recorded in the North of England.</a:t>
            </a:r>
          </a:p>
        </p:txBody>
      </p:sp>
      <p:sp>
        <p:nvSpPr>
          <p:cNvPr id="10" name="TextBox 9">
            <a:extLst>
              <a:ext uri="{FF2B5EF4-FFF2-40B4-BE49-F238E27FC236}">
                <a16:creationId xmlns:a16="http://schemas.microsoft.com/office/drawing/2014/main" id="{A7F086E1-9092-4E5B-9603-48CA2BD0772E}"/>
              </a:ext>
            </a:extLst>
          </p:cNvPr>
          <p:cNvSpPr txBox="1"/>
          <p:nvPr/>
        </p:nvSpPr>
        <p:spPr>
          <a:xfrm>
            <a:off x="8039360" y="6398654"/>
            <a:ext cx="3792257" cy="307777"/>
          </a:xfrm>
          <a:prstGeom prst="rect">
            <a:avLst/>
          </a:prstGeom>
          <a:noFill/>
        </p:spPr>
        <p:txBody>
          <a:bodyPr wrap="none" rtlCol="0">
            <a:spAutoFit/>
          </a:bodyPr>
          <a:lstStyle/>
          <a:p>
            <a:r>
              <a:rPr lang="en-GB" sz="1400">
                <a:hlinkClick r:id="rId3"/>
              </a:rPr>
              <a:t>Source: Gov.uk COVID-19 dashboard (BMA graph)</a:t>
            </a:r>
            <a:endParaRPr lang="en-GB" sz="1400"/>
          </a:p>
        </p:txBody>
      </p:sp>
      <p:sp>
        <p:nvSpPr>
          <p:cNvPr id="9" name="TextBox 8">
            <a:extLst>
              <a:ext uri="{FF2B5EF4-FFF2-40B4-BE49-F238E27FC236}">
                <a16:creationId xmlns:a16="http://schemas.microsoft.com/office/drawing/2014/main" id="{709E36E8-4F3C-4B6A-8155-7EDDD50BE450}"/>
              </a:ext>
            </a:extLst>
          </p:cNvPr>
          <p:cNvSpPr txBox="1"/>
          <p:nvPr/>
        </p:nvSpPr>
        <p:spPr>
          <a:xfrm>
            <a:off x="586084" y="2497014"/>
            <a:ext cx="3987365" cy="307777"/>
          </a:xfrm>
          <a:prstGeom prst="rect">
            <a:avLst/>
          </a:prstGeom>
          <a:noFill/>
        </p:spPr>
        <p:txBody>
          <a:bodyPr wrap="square" rtlCol="0">
            <a:spAutoFit/>
          </a:bodyPr>
          <a:lstStyle/>
          <a:p>
            <a:r>
              <a:rPr lang="en-GB" sz="1400" b="1"/>
              <a:t>Cases per 100,000 by English region, last 7 days</a:t>
            </a:r>
          </a:p>
        </p:txBody>
      </p:sp>
      <p:graphicFrame>
        <p:nvGraphicFramePr>
          <p:cNvPr id="14" name="Table 13">
            <a:extLst>
              <a:ext uri="{FF2B5EF4-FFF2-40B4-BE49-F238E27FC236}">
                <a16:creationId xmlns:a16="http://schemas.microsoft.com/office/drawing/2014/main" id="{C3611F06-914C-4815-8200-DD68B970FB7A}"/>
              </a:ext>
            </a:extLst>
          </p:cNvPr>
          <p:cNvGraphicFramePr>
            <a:graphicFrameLocks noGrp="1"/>
          </p:cNvGraphicFramePr>
          <p:nvPr>
            <p:extLst>
              <p:ext uri="{D42A27DB-BD31-4B8C-83A1-F6EECF244321}">
                <p14:modId xmlns:p14="http://schemas.microsoft.com/office/powerpoint/2010/main" val="2570605353"/>
              </p:ext>
            </p:extLst>
          </p:nvPr>
        </p:nvGraphicFramePr>
        <p:xfrm>
          <a:off x="637309" y="2884103"/>
          <a:ext cx="3520861" cy="3135886"/>
        </p:xfrm>
        <a:graphic>
          <a:graphicData uri="http://schemas.openxmlformats.org/drawingml/2006/table">
            <a:tbl>
              <a:tblPr/>
              <a:tblGrid>
                <a:gridCol w="2020859">
                  <a:extLst>
                    <a:ext uri="{9D8B030D-6E8A-4147-A177-3AD203B41FA5}">
                      <a16:colId xmlns:a16="http://schemas.microsoft.com/office/drawing/2014/main" val="1989240735"/>
                    </a:ext>
                  </a:extLst>
                </a:gridCol>
                <a:gridCol w="674379">
                  <a:extLst>
                    <a:ext uri="{9D8B030D-6E8A-4147-A177-3AD203B41FA5}">
                      <a16:colId xmlns:a16="http://schemas.microsoft.com/office/drawing/2014/main" val="934142770"/>
                    </a:ext>
                  </a:extLst>
                </a:gridCol>
                <a:gridCol w="825623">
                  <a:extLst>
                    <a:ext uri="{9D8B030D-6E8A-4147-A177-3AD203B41FA5}">
                      <a16:colId xmlns:a16="http://schemas.microsoft.com/office/drawing/2014/main" val="2003744554"/>
                    </a:ext>
                  </a:extLst>
                </a:gridCol>
              </a:tblGrid>
              <a:tr h="83848">
                <a:tc>
                  <a:txBody>
                    <a:bodyPr/>
                    <a:lstStyle/>
                    <a:p>
                      <a:pPr algn="l" rtl="0" fontAlgn="ctr"/>
                      <a:r>
                        <a:rPr lang="en-GB" sz="1100" b="1" i="0" u="none" strike="noStrike">
                          <a:solidFill>
                            <a:srgbClr val="000000"/>
                          </a:solidFill>
                          <a:effectLst/>
                          <a:latin typeface="+mn-lt"/>
                        </a:rPr>
                        <a:t>  English Region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GB" sz="1100" b="1" i="0" u="none" strike="noStrike">
                          <a:solidFill>
                            <a:srgbClr val="000000"/>
                          </a:solidFill>
                          <a:effectLst/>
                          <a:latin typeface="+mn-lt"/>
                        </a:rPr>
                        <a:t>Cases per 100k</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GB" sz="1100" b="1" i="0" u="none" strike="noStrike">
                          <a:solidFill>
                            <a:srgbClr val="000000"/>
                          </a:solidFill>
                          <a:effectLst/>
                          <a:latin typeface="+mn-lt"/>
                        </a:rPr>
                        <a:t>% Change compared to last week</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581063"/>
                  </a:ext>
                </a:extLst>
              </a:tr>
              <a:tr h="236108">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North East​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315.6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91.74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0549266"/>
                  </a:ext>
                </a:extLst>
              </a:tr>
              <a:tr h="299938">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North West​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GB" sz="1100" b="0" i="0" u="none" strike="noStrike">
                          <a:solidFill>
                            <a:srgbClr val="000000"/>
                          </a:solidFill>
                          <a:effectLst/>
                          <a:latin typeface="Calibri" panose="020F0502020204030204" pitchFamily="34" charset="0"/>
                        </a:rPr>
                        <a:t>315.8</a:t>
                      </a:r>
                    </a:p>
                  </a:txBody>
                  <a:tcPr marL="571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fontAlgn="b"/>
                      <a:r>
                        <a:rPr lang="en-GB" sz="1100" b="0" i="0" u="none" strike="noStrike">
                          <a:solidFill>
                            <a:srgbClr val="000000"/>
                          </a:solidFill>
                          <a:effectLst/>
                          <a:latin typeface="Calibri" panose="020F0502020204030204" pitchFamily="34" charset="0"/>
                        </a:rPr>
                        <a:t>   32.52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2799463"/>
                  </a:ext>
                </a:extLst>
              </a:tr>
              <a:tr h="299938">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Yorkshire and The Humber​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197.6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75.3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7603626"/>
                  </a:ext>
                </a:extLst>
              </a:tr>
              <a:tr h="299938">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West Midlands​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129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65.6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5375541"/>
                  </a:ext>
                </a:extLst>
              </a:tr>
              <a:tr h="299938">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London​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131.6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58.5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2925171"/>
                  </a:ext>
                </a:extLst>
              </a:tr>
              <a:tr h="299938">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South West​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144.3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62.13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0704332"/>
                  </a:ext>
                </a:extLst>
              </a:tr>
              <a:tr h="299938">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East Midlands​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115.3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65.9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2385088"/>
                  </a:ext>
                </a:extLst>
              </a:tr>
              <a:tr h="0">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South East​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66.67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2428074"/>
                  </a:ext>
                </a:extLst>
              </a:tr>
              <a:tr h="299938">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East of England​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79.3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75.8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5770413"/>
                  </a:ext>
                </a:extLst>
              </a:tr>
            </a:tbl>
          </a:graphicData>
        </a:graphic>
      </p:graphicFrame>
      <p:sp>
        <p:nvSpPr>
          <p:cNvPr id="17" name="TextBox 16">
            <a:extLst>
              <a:ext uri="{FF2B5EF4-FFF2-40B4-BE49-F238E27FC236}">
                <a16:creationId xmlns:a16="http://schemas.microsoft.com/office/drawing/2014/main" id="{610307B6-4EA3-4779-A961-469329948741}"/>
              </a:ext>
            </a:extLst>
          </p:cNvPr>
          <p:cNvSpPr txBox="1"/>
          <p:nvPr/>
        </p:nvSpPr>
        <p:spPr>
          <a:xfrm>
            <a:off x="4573449" y="2497013"/>
            <a:ext cx="3987365" cy="307777"/>
          </a:xfrm>
          <a:prstGeom prst="rect">
            <a:avLst/>
          </a:prstGeom>
          <a:noFill/>
        </p:spPr>
        <p:txBody>
          <a:bodyPr wrap="square" rtlCol="0">
            <a:spAutoFit/>
          </a:bodyPr>
          <a:lstStyle/>
          <a:p>
            <a:r>
              <a:rPr lang="en-GB" sz="1400" b="1"/>
              <a:t>Cases per 100,000 by nation</a:t>
            </a:r>
          </a:p>
        </p:txBody>
      </p:sp>
      <p:graphicFrame>
        <p:nvGraphicFramePr>
          <p:cNvPr id="11" name="Chart 10">
            <a:extLst>
              <a:ext uri="{FF2B5EF4-FFF2-40B4-BE49-F238E27FC236}">
                <a16:creationId xmlns:a16="http://schemas.microsoft.com/office/drawing/2014/main" id="{884EC9DF-B8A7-4DC9-87D6-AB2F0F5746D1}"/>
              </a:ext>
            </a:extLst>
          </p:cNvPr>
          <p:cNvGraphicFramePr>
            <a:graphicFrameLocks/>
          </p:cNvGraphicFramePr>
          <p:nvPr>
            <p:extLst>
              <p:ext uri="{D42A27DB-BD31-4B8C-83A1-F6EECF244321}">
                <p14:modId xmlns:p14="http://schemas.microsoft.com/office/powerpoint/2010/main" val="1448492373"/>
              </p:ext>
            </p:extLst>
          </p:nvPr>
        </p:nvGraphicFramePr>
        <p:xfrm>
          <a:off x="4587839" y="2884103"/>
          <a:ext cx="6971809" cy="34125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44401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053C0-D154-4F67-97FA-49ABDE943CDA}"/>
              </a:ext>
            </a:extLst>
          </p:cNvPr>
          <p:cNvSpPr>
            <a:spLocks noGrp="1"/>
          </p:cNvSpPr>
          <p:nvPr>
            <p:ph type="title"/>
          </p:nvPr>
        </p:nvSpPr>
        <p:spPr>
          <a:xfrm>
            <a:off x="484213" y="248010"/>
            <a:ext cx="10515600" cy="1210191"/>
          </a:xfrm>
        </p:spPr>
        <p:txBody>
          <a:bodyPr/>
          <a:lstStyle/>
          <a:p>
            <a:r>
              <a:rPr lang="en-GB" dirty="0"/>
              <a:t>ONS infection survey data (26/06/21) </a:t>
            </a:r>
          </a:p>
        </p:txBody>
      </p:sp>
      <p:sp>
        <p:nvSpPr>
          <p:cNvPr id="5" name="TextBox 4">
            <a:extLst>
              <a:ext uri="{FF2B5EF4-FFF2-40B4-BE49-F238E27FC236}">
                <a16:creationId xmlns:a16="http://schemas.microsoft.com/office/drawing/2014/main" id="{FCB8D736-5FD1-475C-A1FE-C09E1118E2FB}"/>
              </a:ext>
            </a:extLst>
          </p:cNvPr>
          <p:cNvSpPr txBox="1"/>
          <p:nvPr/>
        </p:nvSpPr>
        <p:spPr>
          <a:xfrm>
            <a:off x="580590" y="1402389"/>
            <a:ext cx="2775169" cy="1477328"/>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r>
              <a:rPr lang="en-GB" i="1" dirty="0"/>
              <a:t>Latest ONS infection survey data runs up to 26 June and shows an increase in cases in all nations.</a:t>
            </a:r>
            <a:endParaRPr lang="en-GB" i="1" dirty="0">
              <a:cs typeface="Calibri"/>
            </a:endParaRPr>
          </a:p>
        </p:txBody>
      </p:sp>
      <p:sp>
        <p:nvSpPr>
          <p:cNvPr id="6" name="TextBox 5">
            <a:extLst>
              <a:ext uri="{FF2B5EF4-FFF2-40B4-BE49-F238E27FC236}">
                <a16:creationId xmlns:a16="http://schemas.microsoft.com/office/drawing/2014/main" id="{997BE588-4FAD-4F73-B7D6-493E30E254AF}"/>
              </a:ext>
            </a:extLst>
          </p:cNvPr>
          <p:cNvSpPr txBox="1"/>
          <p:nvPr/>
        </p:nvSpPr>
        <p:spPr>
          <a:xfrm>
            <a:off x="8629217" y="6302213"/>
            <a:ext cx="3047309" cy="307777"/>
          </a:xfrm>
          <a:prstGeom prst="rect">
            <a:avLst/>
          </a:prstGeom>
          <a:noFill/>
        </p:spPr>
        <p:txBody>
          <a:bodyPr wrap="none" rtlCol="0">
            <a:spAutoFit/>
          </a:bodyPr>
          <a:lstStyle/>
          <a:p>
            <a:r>
              <a:rPr lang="en-GB" sz="1400">
                <a:hlinkClick r:id="rId3"/>
              </a:rPr>
              <a:t>Source: ONS COVID-19 Infection Survey</a:t>
            </a:r>
            <a:endParaRPr lang="en-GB" sz="1400"/>
          </a:p>
        </p:txBody>
      </p:sp>
      <p:graphicFrame>
        <p:nvGraphicFramePr>
          <p:cNvPr id="9" name="Table 9">
            <a:extLst>
              <a:ext uri="{FF2B5EF4-FFF2-40B4-BE49-F238E27FC236}">
                <a16:creationId xmlns:a16="http://schemas.microsoft.com/office/drawing/2014/main" id="{199895AB-78C1-4740-A900-7402A3430F28}"/>
              </a:ext>
            </a:extLst>
          </p:cNvPr>
          <p:cNvGraphicFramePr>
            <a:graphicFrameLocks noGrp="1"/>
          </p:cNvGraphicFramePr>
          <p:nvPr>
            <p:extLst>
              <p:ext uri="{D42A27DB-BD31-4B8C-83A1-F6EECF244321}">
                <p14:modId xmlns:p14="http://schemas.microsoft.com/office/powerpoint/2010/main" val="1181969769"/>
              </p:ext>
            </p:extLst>
          </p:nvPr>
        </p:nvGraphicFramePr>
        <p:xfrm>
          <a:off x="580590" y="3591611"/>
          <a:ext cx="3423240" cy="2137304"/>
        </p:xfrm>
        <a:graphic>
          <a:graphicData uri="http://schemas.openxmlformats.org/drawingml/2006/table">
            <a:tbl>
              <a:tblPr firstRow="1" bandRow="1">
                <a:tableStyleId>{5C22544A-7EE6-4342-B048-85BDC9FD1C3A}</a:tableStyleId>
              </a:tblPr>
              <a:tblGrid>
                <a:gridCol w="1141080">
                  <a:extLst>
                    <a:ext uri="{9D8B030D-6E8A-4147-A177-3AD203B41FA5}">
                      <a16:colId xmlns:a16="http://schemas.microsoft.com/office/drawing/2014/main" val="3603853659"/>
                    </a:ext>
                  </a:extLst>
                </a:gridCol>
                <a:gridCol w="1141080">
                  <a:extLst>
                    <a:ext uri="{9D8B030D-6E8A-4147-A177-3AD203B41FA5}">
                      <a16:colId xmlns:a16="http://schemas.microsoft.com/office/drawing/2014/main" val="1910518710"/>
                    </a:ext>
                  </a:extLst>
                </a:gridCol>
                <a:gridCol w="1141080">
                  <a:extLst>
                    <a:ext uri="{9D8B030D-6E8A-4147-A177-3AD203B41FA5}">
                      <a16:colId xmlns:a16="http://schemas.microsoft.com/office/drawing/2014/main" val="2479007376"/>
                    </a:ext>
                  </a:extLst>
                </a:gridCol>
              </a:tblGrid>
              <a:tr h="709251">
                <a:tc>
                  <a:txBody>
                    <a:bodyPr/>
                    <a:lstStyle/>
                    <a:p>
                      <a:r>
                        <a:rPr lang="en-GB" sz="1200"/>
                        <a:t>Nation</a:t>
                      </a:r>
                    </a:p>
                  </a:txBody>
                  <a:tcPr/>
                </a:tc>
                <a:tc>
                  <a:txBody>
                    <a:bodyPr/>
                    <a:lstStyle/>
                    <a:p>
                      <a:r>
                        <a:rPr lang="en-GB" sz="1200"/>
                        <a:t>Estimated pop with COVID-19</a:t>
                      </a:r>
                    </a:p>
                  </a:txBody>
                  <a:tcPr/>
                </a:tc>
                <a:tc>
                  <a:txBody>
                    <a:bodyPr/>
                    <a:lstStyle/>
                    <a:p>
                      <a:r>
                        <a:rPr lang="en-GB" sz="1200"/>
                        <a:t>Previous week</a:t>
                      </a:r>
                    </a:p>
                  </a:txBody>
                  <a:tcPr/>
                </a:tc>
                <a:extLst>
                  <a:ext uri="{0D108BD9-81ED-4DB2-BD59-A6C34878D82A}">
                    <a16:rowId xmlns:a16="http://schemas.microsoft.com/office/drawing/2014/main" val="2065010505"/>
                  </a:ext>
                </a:extLst>
              </a:tr>
              <a:tr h="352945">
                <a:tc>
                  <a:txBody>
                    <a:bodyPr/>
                    <a:lstStyle/>
                    <a:p>
                      <a:r>
                        <a:rPr lang="en-GB" sz="1600"/>
                        <a:t>England</a:t>
                      </a:r>
                    </a:p>
                  </a:txBody>
                  <a:tcPr/>
                </a:tc>
                <a:tc>
                  <a:txBody>
                    <a:bodyPr/>
                    <a:lstStyle/>
                    <a:p>
                      <a:pPr algn="l" rtl="0" fontAlgn="base"/>
                      <a:r>
                        <a:rPr lang="en-GB" sz="1600" b="0" i="0" dirty="0">
                          <a:solidFill>
                            <a:srgbClr val="000000"/>
                          </a:solidFill>
                          <a:effectLst/>
                          <a:latin typeface="Calibri"/>
                        </a:rPr>
                        <a:t>211,100​</a:t>
                      </a:r>
                    </a:p>
                  </a:txBody>
                  <a:tcPr/>
                </a:tc>
                <a:tc>
                  <a:txBody>
                    <a:bodyPr/>
                    <a:lstStyle/>
                    <a:p>
                      <a:pPr algn="r"/>
                      <a:r>
                        <a:rPr lang="en-GB" sz="1600" dirty="0"/>
                        <a:t>122,500 </a:t>
                      </a:r>
                    </a:p>
                  </a:txBody>
                  <a:tcPr/>
                </a:tc>
                <a:extLst>
                  <a:ext uri="{0D108BD9-81ED-4DB2-BD59-A6C34878D82A}">
                    <a16:rowId xmlns:a16="http://schemas.microsoft.com/office/drawing/2014/main" val="3159438748"/>
                  </a:ext>
                </a:extLst>
              </a:tr>
              <a:tr h="369218">
                <a:tc>
                  <a:txBody>
                    <a:bodyPr/>
                    <a:lstStyle/>
                    <a:p>
                      <a:r>
                        <a:rPr lang="en-GB" sz="1600"/>
                        <a:t>Wales</a:t>
                      </a:r>
                    </a:p>
                  </a:txBody>
                  <a:tcPr/>
                </a:tc>
                <a:tc>
                  <a:txBody>
                    <a:bodyPr/>
                    <a:lstStyle/>
                    <a:p>
                      <a:pPr algn="l" rtl="0" fontAlgn="base"/>
                      <a:r>
                        <a:rPr lang="en-GB" sz="1600" b="0" i="0" dirty="0">
                          <a:solidFill>
                            <a:srgbClr val="000000"/>
                          </a:solidFill>
                          <a:effectLst/>
                          <a:latin typeface="Calibri"/>
                        </a:rPr>
                        <a:t>6,800​</a:t>
                      </a:r>
                    </a:p>
                  </a:txBody>
                  <a:tcPr/>
                </a:tc>
                <a:tc>
                  <a:txBody>
                    <a:bodyPr/>
                    <a:lstStyle/>
                    <a:p>
                      <a:pPr algn="r"/>
                      <a:r>
                        <a:rPr lang="en-GB" sz="1600" dirty="0"/>
                        <a:t>3,700</a:t>
                      </a:r>
                    </a:p>
                  </a:txBody>
                  <a:tcPr/>
                </a:tc>
                <a:extLst>
                  <a:ext uri="{0D108BD9-81ED-4DB2-BD59-A6C34878D82A}">
                    <a16:rowId xmlns:a16="http://schemas.microsoft.com/office/drawing/2014/main" val="3467151126"/>
                  </a:ext>
                </a:extLst>
              </a:tr>
              <a:tr h="352945">
                <a:tc>
                  <a:txBody>
                    <a:bodyPr/>
                    <a:lstStyle/>
                    <a:p>
                      <a:r>
                        <a:rPr lang="en-GB" sz="1600"/>
                        <a:t>Scotland</a:t>
                      </a:r>
                    </a:p>
                  </a:txBody>
                  <a:tcPr/>
                </a:tc>
                <a:tc>
                  <a:txBody>
                    <a:bodyPr/>
                    <a:lstStyle/>
                    <a:p>
                      <a:pPr algn="l" rtl="0" fontAlgn="base"/>
                      <a:r>
                        <a:rPr lang="en-GB" sz="1600" b="0" i="0" dirty="0">
                          <a:solidFill>
                            <a:srgbClr val="000000"/>
                          </a:solidFill>
                          <a:effectLst/>
                          <a:latin typeface="Calibri"/>
                        </a:rPr>
                        <a:t>35,900​</a:t>
                      </a:r>
                    </a:p>
                  </a:txBody>
                  <a:tcPr/>
                </a:tc>
                <a:tc>
                  <a:txBody>
                    <a:bodyPr/>
                    <a:lstStyle/>
                    <a:p>
                      <a:pPr algn="r"/>
                      <a:r>
                        <a:rPr lang="en-GB" sz="1600" dirty="0"/>
                        <a:t>24,400</a:t>
                      </a:r>
                    </a:p>
                  </a:txBody>
                  <a:tcPr/>
                </a:tc>
                <a:extLst>
                  <a:ext uri="{0D108BD9-81ED-4DB2-BD59-A6C34878D82A}">
                    <a16:rowId xmlns:a16="http://schemas.microsoft.com/office/drawing/2014/main" val="1576246662"/>
                  </a:ext>
                </a:extLst>
              </a:tr>
              <a:tr h="352945">
                <a:tc>
                  <a:txBody>
                    <a:bodyPr/>
                    <a:lstStyle/>
                    <a:p>
                      <a:r>
                        <a:rPr lang="en-GB" sz="1600"/>
                        <a:t>N Ireland</a:t>
                      </a:r>
                    </a:p>
                  </a:txBody>
                  <a:tcPr/>
                </a:tc>
                <a:tc>
                  <a:txBody>
                    <a:bodyPr/>
                    <a:lstStyle/>
                    <a:p>
                      <a:pPr algn="l" rtl="0" fontAlgn="base"/>
                      <a:r>
                        <a:rPr lang="en-GB" sz="1600" b="0" i="0" dirty="0">
                          <a:solidFill>
                            <a:srgbClr val="000000"/>
                          </a:solidFill>
                          <a:effectLst/>
                          <a:latin typeface="Calibri"/>
                        </a:rPr>
                        <a:t>2,800​</a:t>
                      </a:r>
                    </a:p>
                  </a:txBody>
                  <a:tcPr/>
                </a:tc>
                <a:tc>
                  <a:txBody>
                    <a:bodyPr/>
                    <a:lstStyle/>
                    <a:p>
                      <a:pPr algn="r"/>
                      <a:r>
                        <a:rPr lang="en-GB" sz="1600" dirty="0"/>
                        <a:t>2,600</a:t>
                      </a:r>
                    </a:p>
                  </a:txBody>
                  <a:tcPr/>
                </a:tc>
                <a:extLst>
                  <a:ext uri="{0D108BD9-81ED-4DB2-BD59-A6C34878D82A}">
                    <a16:rowId xmlns:a16="http://schemas.microsoft.com/office/drawing/2014/main" val="4288360859"/>
                  </a:ext>
                </a:extLst>
              </a:tr>
            </a:tbl>
          </a:graphicData>
        </a:graphic>
      </p:graphicFrame>
      <p:pic>
        <p:nvPicPr>
          <p:cNvPr id="3" name="Picture 2">
            <a:extLst>
              <a:ext uri="{FF2B5EF4-FFF2-40B4-BE49-F238E27FC236}">
                <a16:creationId xmlns:a16="http://schemas.microsoft.com/office/drawing/2014/main" id="{08660CA1-F9E8-48CB-B283-6D634736A6AD}"/>
              </a:ext>
            </a:extLst>
          </p:cNvPr>
          <p:cNvPicPr>
            <a:picLocks noChangeAspect="1"/>
          </p:cNvPicPr>
          <p:nvPr/>
        </p:nvPicPr>
        <p:blipFill>
          <a:blip r:embed="rId4"/>
          <a:stretch>
            <a:fillRect/>
          </a:stretch>
        </p:blipFill>
        <p:spPr>
          <a:xfrm>
            <a:off x="4157662" y="1546698"/>
            <a:ext cx="3876675" cy="4601182"/>
          </a:xfrm>
          <a:prstGeom prst="rect">
            <a:avLst/>
          </a:prstGeom>
        </p:spPr>
      </p:pic>
      <p:pic>
        <p:nvPicPr>
          <p:cNvPr id="4" name="Picture 3">
            <a:extLst>
              <a:ext uri="{FF2B5EF4-FFF2-40B4-BE49-F238E27FC236}">
                <a16:creationId xmlns:a16="http://schemas.microsoft.com/office/drawing/2014/main" id="{E6E52054-3D08-4906-9290-19954F055571}"/>
              </a:ext>
            </a:extLst>
          </p:cNvPr>
          <p:cNvPicPr>
            <a:picLocks noChangeAspect="1"/>
          </p:cNvPicPr>
          <p:nvPr/>
        </p:nvPicPr>
        <p:blipFill>
          <a:blip r:embed="rId5"/>
          <a:stretch>
            <a:fillRect/>
          </a:stretch>
        </p:blipFill>
        <p:spPr>
          <a:xfrm>
            <a:off x="8268510" y="1402388"/>
            <a:ext cx="3677055" cy="4601182"/>
          </a:xfrm>
          <a:prstGeom prst="rect">
            <a:avLst/>
          </a:prstGeom>
        </p:spPr>
      </p:pic>
    </p:spTree>
    <p:extLst>
      <p:ext uri="{BB962C8B-B14F-4D97-AF65-F5344CB8AC3E}">
        <p14:creationId xmlns:p14="http://schemas.microsoft.com/office/powerpoint/2010/main" val="193163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0318-D718-4C40-B2D5-8F431D65E719}"/>
              </a:ext>
            </a:extLst>
          </p:cNvPr>
          <p:cNvSpPr>
            <a:spLocks noGrp="1"/>
          </p:cNvSpPr>
          <p:nvPr>
            <p:ph type="title"/>
          </p:nvPr>
        </p:nvSpPr>
        <p:spPr>
          <a:xfrm>
            <a:off x="509682" y="249229"/>
            <a:ext cx="10515600" cy="1325563"/>
          </a:xfrm>
        </p:spPr>
        <p:txBody>
          <a:bodyPr/>
          <a:lstStyle/>
          <a:p>
            <a:r>
              <a:rPr lang="en-GB"/>
              <a:t>Infections by age group, England</a:t>
            </a:r>
          </a:p>
        </p:txBody>
      </p:sp>
      <p:sp>
        <p:nvSpPr>
          <p:cNvPr id="6" name="TextBox 5">
            <a:extLst>
              <a:ext uri="{FF2B5EF4-FFF2-40B4-BE49-F238E27FC236}">
                <a16:creationId xmlns:a16="http://schemas.microsoft.com/office/drawing/2014/main" id="{916B3FED-571F-4AE5-B818-8C4047F3207A}"/>
              </a:ext>
            </a:extLst>
          </p:cNvPr>
          <p:cNvSpPr txBox="1"/>
          <p:nvPr/>
        </p:nvSpPr>
        <p:spPr>
          <a:xfrm>
            <a:off x="7654905" y="1488179"/>
            <a:ext cx="4124871" cy="1754326"/>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pPr fontAlgn="base"/>
            <a:r>
              <a:rPr lang="en-GB" i="1" dirty="0"/>
              <a:t>Estimated % infection rates differ according to age group. In the past week, infection rates have increased in all age groups except for those aged 70 years and over.</a:t>
            </a:r>
            <a:endParaRPr lang="en-GB" dirty="0"/>
          </a:p>
        </p:txBody>
      </p:sp>
      <p:sp>
        <p:nvSpPr>
          <p:cNvPr id="7" name="TextBox 6">
            <a:extLst>
              <a:ext uri="{FF2B5EF4-FFF2-40B4-BE49-F238E27FC236}">
                <a16:creationId xmlns:a16="http://schemas.microsoft.com/office/drawing/2014/main" id="{E7E6ACDE-D79F-4D77-B0F3-3FC17B12977E}"/>
              </a:ext>
            </a:extLst>
          </p:cNvPr>
          <p:cNvSpPr txBox="1"/>
          <p:nvPr/>
        </p:nvSpPr>
        <p:spPr>
          <a:xfrm>
            <a:off x="509682" y="1488179"/>
            <a:ext cx="5064369" cy="523220"/>
          </a:xfrm>
          <a:prstGeom prst="rect">
            <a:avLst/>
          </a:prstGeom>
          <a:noFill/>
        </p:spPr>
        <p:txBody>
          <a:bodyPr wrap="square" rtlCol="0">
            <a:spAutoFit/>
          </a:bodyPr>
          <a:lstStyle/>
          <a:p>
            <a:r>
              <a:rPr lang="en-GB" sz="1400" b="1"/>
              <a:t>Estimated % of population testing positive for COVID-19 by age group</a:t>
            </a:r>
          </a:p>
        </p:txBody>
      </p:sp>
      <p:sp>
        <p:nvSpPr>
          <p:cNvPr id="8" name="TextBox 7">
            <a:extLst>
              <a:ext uri="{FF2B5EF4-FFF2-40B4-BE49-F238E27FC236}">
                <a16:creationId xmlns:a16="http://schemas.microsoft.com/office/drawing/2014/main" id="{AB1FC579-F9B9-405F-9879-7565E45CD135}"/>
              </a:ext>
            </a:extLst>
          </p:cNvPr>
          <p:cNvSpPr txBox="1"/>
          <p:nvPr/>
        </p:nvSpPr>
        <p:spPr>
          <a:xfrm>
            <a:off x="8553804" y="6300409"/>
            <a:ext cx="3047309" cy="307777"/>
          </a:xfrm>
          <a:prstGeom prst="rect">
            <a:avLst/>
          </a:prstGeom>
          <a:noFill/>
        </p:spPr>
        <p:txBody>
          <a:bodyPr wrap="none" rtlCol="0">
            <a:spAutoFit/>
          </a:bodyPr>
          <a:lstStyle/>
          <a:p>
            <a:r>
              <a:rPr lang="en-GB" sz="1400">
                <a:hlinkClick r:id="rId3"/>
              </a:rPr>
              <a:t>Source: ONS COVID-19 Infection Survey</a:t>
            </a:r>
            <a:endParaRPr lang="en-GB" sz="1400"/>
          </a:p>
        </p:txBody>
      </p:sp>
      <p:pic>
        <p:nvPicPr>
          <p:cNvPr id="3" name="Picture 2">
            <a:extLst>
              <a:ext uri="{FF2B5EF4-FFF2-40B4-BE49-F238E27FC236}">
                <a16:creationId xmlns:a16="http://schemas.microsoft.com/office/drawing/2014/main" id="{D2B4F2AA-F30D-4748-8C79-9ECA5410F8C5}"/>
              </a:ext>
            </a:extLst>
          </p:cNvPr>
          <p:cNvPicPr>
            <a:picLocks noChangeAspect="1"/>
          </p:cNvPicPr>
          <p:nvPr/>
        </p:nvPicPr>
        <p:blipFill>
          <a:blip r:embed="rId4"/>
          <a:stretch>
            <a:fillRect/>
          </a:stretch>
        </p:blipFill>
        <p:spPr>
          <a:xfrm>
            <a:off x="412224" y="2011399"/>
            <a:ext cx="7242681" cy="4204574"/>
          </a:xfrm>
          <a:prstGeom prst="rect">
            <a:avLst/>
          </a:prstGeom>
        </p:spPr>
      </p:pic>
      <p:pic>
        <p:nvPicPr>
          <p:cNvPr id="4" name="Picture 3">
            <a:extLst>
              <a:ext uri="{FF2B5EF4-FFF2-40B4-BE49-F238E27FC236}">
                <a16:creationId xmlns:a16="http://schemas.microsoft.com/office/drawing/2014/main" id="{1870BE73-A399-4265-AEA9-C07B59232C80}"/>
              </a:ext>
            </a:extLst>
          </p:cNvPr>
          <p:cNvPicPr>
            <a:picLocks noChangeAspect="1"/>
          </p:cNvPicPr>
          <p:nvPr/>
        </p:nvPicPr>
        <p:blipFill>
          <a:blip r:embed="rId5"/>
          <a:stretch>
            <a:fillRect/>
          </a:stretch>
        </p:blipFill>
        <p:spPr>
          <a:xfrm>
            <a:off x="7553196" y="4146114"/>
            <a:ext cx="2956142" cy="2069859"/>
          </a:xfrm>
          <a:prstGeom prst="rect">
            <a:avLst/>
          </a:prstGeom>
        </p:spPr>
      </p:pic>
    </p:spTree>
    <p:extLst>
      <p:ext uri="{BB962C8B-B14F-4D97-AF65-F5344CB8AC3E}">
        <p14:creationId xmlns:p14="http://schemas.microsoft.com/office/powerpoint/2010/main" val="3016927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DB37-2EC2-4A33-BE0E-9A95F636D088}"/>
              </a:ext>
            </a:extLst>
          </p:cNvPr>
          <p:cNvSpPr>
            <a:spLocks noGrp="1"/>
          </p:cNvSpPr>
          <p:nvPr>
            <p:ph type="title"/>
          </p:nvPr>
        </p:nvSpPr>
        <p:spPr/>
        <p:txBody>
          <a:bodyPr>
            <a:normAutofit/>
          </a:bodyPr>
          <a:lstStyle/>
          <a:p>
            <a:br>
              <a:rPr lang="en-GB" b="1"/>
            </a:br>
            <a:endParaRPr lang="en-GB"/>
          </a:p>
        </p:txBody>
      </p:sp>
      <p:sp>
        <p:nvSpPr>
          <p:cNvPr id="4" name="Title 1">
            <a:extLst>
              <a:ext uri="{FF2B5EF4-FFF2-40B4-BE49-F238E27FC236}">
                <a16:creationId xmlns:a16="http://schemas.microsoft.com/office/drawing/2014/main" id="{BBD5E882-F9C7-4A42-A2A6-395E2F551B1B}"/>
              </a:ext>
            </a:extLst>
          </p:cNvPr>
          <p:cNvSpPr txBox="1">
            <a:spLocks/>
          </p:cNvSpPr>
          <p:nvPr/>
        </p:nvSpPr>
        <p:spPr>
          <a:xfrm>
            <a:off x="488482" y="24364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cs typeface="Calibri Light"/>
              </a:rPr>
              <a:t>Cumulative vaccination coverage by nation</a:t>
            </a:r>
          </a:p>
        </p:txBody>
      </p:sp>
      <p:sp>
        <p:nvSpPr>
          <p:cNvPr id="5" name="TextBox 4">
            <a:extLst>
              <a:ext uri="{FF2B5EF4-FFF2-40B4-BE49-F238E27FC236}">
                <a16:creationId xmlns:a16="http://schemas.microsoft.com/office/drawing/2014/main" id="{1556D7C0-E693-4137-80B6-8C9FB1E46246}"/>
              </a:ext>
            </a:extLst>
          </p:cNvPr>
          <p:cNvSpPr txBox="1"/>
          <p:nvPr/>
        </p:nvSpPr>
        <p:spPr>
          <a:xfrm>
            <a:off x="579486" y="1403150"/>
            <a:ext cx="2738760" cy="4801314"/>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cs typeface="Calibri" panose="020F0502020204030204"/>
            </a:endParaRPr>
          </a:p>
          <a:p>
            <a:pPr fontAlgn="base"/>
            <a:r>
              <a:rPr lang="en-GB" i="1" dirty="0"/>
              <a:t>As of 30 June, 44,860,978 people in the UK have received their first vaccine and 33,048,199 have received their second. </a:t>
            </a:r>
            <a:r>
              <a:rPr lang="en-US" dirty="0"/>
              <a:t>​</a:t>
            </a:r>
          </a:p>
          <a:p>
            <a:pPr fontAlgn="base"/>
            <a:r>
              <a:rPr lang="en-GB" dirty="0"/>
              <a:t>​</a:t>
            </a:r>
          </a:p>
          <a:p>
            <a:pPr fontAlgn="base"/>
            <a:r>
              <a:rPr lang="en-GB" i="1" dirty="0"/>
              <a:t>Over 85% of adults have now received their first dose.</a:t>
            </a:r>
            <a:endParaRPr lang="en-US" dirty="0"/>
          </a:p>
          <a:p>
            <a:pPr fontAlgn="base"/>
            <a:r>
              <a:rPr lang="en-GB" dirty="0"/>
              <a:t>​</a:t>
            </a:r>
          </a:p>
          <a:p>
            <a:pPr fontAlgn="base"/>
            <a:r>
              <a:rPr lang="en-GB" i="1" dirty="0"/>
              <a:t>The Welsh vaccination programme continues to surge ahead, vaccinating over 89% of the eligible population. </a:t>
            </a:r>
            <a:endParaRPr lang="en-US" dirty="0"/>
          </a:p>
        </p:txBody>
      </p:sp>
      <p:sp>
        <p:nvSpPr>
          <p:cNvPr id="6" name="Rectangle 5">
            <a:extLst>
              <a:ext uri="{FF2B5EF4-FFF2-40B4-BE49-F238E27FC236}">
                <a16:creationId xmlns:a16="http://schemas.microsoft.com/office/drawing/2014/main" id="{8907013D-24F3-4541-90D8-42CA96C367FA}"/>
              </a:ext>
            </a:extLst>
          </p:cNvPr>
          <p:cNvSpPr/>
          <p:nvPr/>
        </p:nvSpPr>
        <p:spPr>
          <a:xfrm>
            <a:off x="8087380" y="6185098"/>
            <a:ext cx="4696868" cy="307777"/>
          </a:xfrm>
          <a:prstGeom prst="rect">
            <a:avLst/>
          </a:prstGeom>
        </p:spPr>
        <p:txBody>
          <a:bodyPr wrap="square">
            <a:spAutoFit/>
          </a:bodyPr>
          <a:lstStyle/>
          <a:p>
            <a:r>
              <a:rPr lang="en-GB" sz="1400">
                <a:hlinkClick r:id="rId3"/>
              </a:rPr>
              <a:t>Source: Gov.uk, Vaccinations in United Kingdom </a:t>
            </a:r>
            <a:endParaRPr lang="en-GB" sz="1400"/>
          </a:p>
        </p:txBody>
      </p:sp>
      <p:sp>
        <p:nvSpPr>
          <p:cNvPr id="19" name="TextBox 18">
            <a:extLst>
              <a:ext uri="{FF2B5EF4-FFF2-40B4-BE49-F238E27FC236}">
                <a16:creationId xmlns:a16="http://schemas.microsoft.com/office/drawing/2014/main" id="{99CD6CD7-9244-43A8-863F-3CE101FEC69A}"/>
              </a:ext>
            </a:extLst>
          </p:cNvPr>
          <p:cNvSpPr txBox="1"/>
          <p:nvPr/>
        </p:nvSpPr>
        <p:spPr>
          <a:xfrm>
            <a:off x="3970894" y="1336504"/>
            <a:ext cx="5403160" cy="338554"/>
          </a:xfrm>
          <a:prstGeom prst="rect">
            <a:avLst/>
          </a:prstGeom>
          <a:noFill/>
        </p:spPr>
        <p:txBody>
          <a:bodyPr wrap="square" rtlCol="0">
            <a:spAutoFit/>
          </a:bodyPr>
          <a:lstStyle/>
          <a:p>
            <a:r>
              <a:rPr lang="en-GB" sz="1600" b="1"/>
              <a:t>First Dose Coverage across UK: 10 Jan –  30 June </a:t>
            </a:r>
          </a:p>
        </p:txBody>
      </p:sp>
      <p:pic>
        <p:nvPicPr>
          <p:cNvPr id="3" name="Picture 2">
            <a:extLst>
              <a:ext uri="{FF2B5EF4-FFF2-40B4-BE49-F238E27FC236}">
                <a16:creationId xmlns:a16="http://schemas.microsoft.com/office/drawing/2014/main" id="{01986E55-6644-4F44-B54F-CE9FE96FFA9B}"/>
              </a:ext>
            </a:extLst>
          </p:cNvPr>
          <p:cNvPicPr>
            <a:picLocks noChangeAspect="1"/>
          </p:cNvPicPr>
          <p:nvPr/>
        </p:nvPicPr>
        <p:blipFill>
          <a:blip r:embed="rId4"/>
          <a:stretch>
            <a:fillRect/>
          </a:stretch>
        </p:blipFill>
        <p:spPr>
          <a:xfrm>
            <a:off x="3970894" y="1812165"/>
            <a:ext cx="8051424" cy="3973000"/>
          </a:xfrm>
          <a:prstGeom prst="rect">
            <a:avLst/>
          </a:prstGeom>
        </p:spPr>
      </p:pic>
      <p:sp>
        <p:nvSpPr>
          <p:cNvPr id="13" name="TextBox 12">
            <a:extLst>
              <a:ext uri="{FF2B5EF4-FFF2-40B4-BE49-F238E27FC236}">
                <a16:creationId xmlns:a16="http://schemas.microsoft.com/office/drawing/2014/main" id="{2B15B166-0AC4-4827-9ADD-84A06AA7CF5D}"/>
              </a:ext>
            </a:extLst>
          </p:cNvPr>
          <p:cNvSpPr txBox="1"/>
          <p:nvPr/>
        </p:nvSpPr>
        <p:spPr>
          <a:xfrm>
            <a:off x="7370657" y="5271719"/>
            <a:ext cx="732893" cy="307777"/>
          </a:xfrm>
          <a:prstGeom prst="rect">
            <a:avLst/>
          </a:prstGeom>
          <a:noFill/>
        </p:spPr>
        <p:txBody>
          <a:bodyPr wrap="none" rtlCol="0">
            <a:spAutoFit/>
          </a:bodyPr>
          <a:lstStyle/>
          <a:p>
            <a:r>
              <a:rPr lang="en-GB" sz="1400" b="1">
                <a:solidFill>
                  <a:schemeClr val="bg1">
                    <a:lumMod val="50000"/>
                  </a:schemeClr>
                </a:solidFill>
              </a:rPr>
              <a:t>- 85.0%</a:t>
            </a:r>
          </a:p>
        </p:txBody>
      </p:sp>
      <p:sp>
        <p:nvSpPr>
          <p:cNvPr id="14" name="TextBox 13">
            <a:extLst>
              <a:ext uri="{FF2B5EF4-FFF2-40B4-BE49-F238E27FC236}">
                <a16:creationId xmlns:a16="http://schemas.microsoft.com/office/drawing/2014/main" id="{AAC6774D-4270-44AF-8C42-FDFFAB8F9702}"/>
              </a:ext>
            </a:extLst>
          </p:cNvPr>
          <p:cNvSpPr txBox="1"/>
          <p:nvPr/>
        </p:nvSpPr>
        <p:spPr>
          <a:xfrm>
            <a:off x="7396254" y="5477388"/>
            <a:ext cx="732893" cy="307777"/>
          </a:xfrm>
          <a:prstGeom prst="rect">
            <a:avLst/>
          </a:prstGeom>
          <a:noFill/>
        </p:spPr>
        <p:txBody>
          <a:bodyPr wrap="none" rtlCol="0">
            <a:spAutoFit/>
          </a:bodyPr>
          <a:lstStyle/>
          <a:p>
            <a:r>
              <a:rPr lang="en-GB" sz="1400" b="1">
                <a:solidFill>
                  <a:schemeClr val="bg1">
                    <a:lumMod val="50000"/>
                  </a:schemeClr>
                </a:solidFill>
              </a:rPr>
              <a:t>- 86.1%</a:t>
            </a:r>
          </a:p>
        </p:txBody>
      </p:sp>
      <p:sp>
        <p:nvSpPr>
          <p:cNvPr id="18" name="TextBox 17">
            <a:extLst>
              <a:ext uri="{FF2B5EF4-FFF2-40B4-BE49-F238E27FC236}">
                <a16:creationId xmlns:a16="http://schemas.microsoft.com/office/drawing/2014/main" id="{64413077-BF0D-477A-9445-570EB4E24EF2}"/>
              </a:ext>
            </a:extLst>
          </p:cNvPr>
          <p:cNvSpPr txBox="1"/>
          <p:nvPr/>
        </p:nvSpPr>
        <p:spPr>
          <a:xfrm>
            <a:off x="11220869" y="5265938"/>
            <a:ext cx="732893" cy="307777"/>
          </a:xfrm>
          <a:prstGeom prst="rect">
            <a:avLst/>
          </a:prstGeom>
          <a:noFill/>
        </p:spPr>
        <p:txBody>
          <a:bodyPr wrap="none" rtlCol="0">
            <a:spAutoFit/>
          </a:bodyPr>
          <a:lstStyle/>
          <a:p>
            <a:r>
              <a:rPr lang="en-GB" sz="1400" b="1">
                <a:solidFill>
                  <a:schemeClr val="bg1">
                    <a:lumMod val="50000"/>
                  </a:schemeClr>
                </a:solidFill>
              </a:rPr>
              <a:t>- 80.3%</a:t>
            </a:r>
          </a:p>
        </p:txBody>
      </p:sp>
      <p:sp>
        <p:nvSpPr>
          <p:cNvPr id="21" name="TextBox 20">
            <a:extLst>
              <a:ext uri="{FF2B5EF4-FFF2-40B4-BE49-F238E27FC236}">
                <a16:creationId xmlns:a16="http://schemas.microsoft.com/office/drawing/2014/main" id="{2B00540E-1882-454F-A6D4-6C7EC89F30ED}"/>
              </a:ext>
            </a:extLst>
          </p:cNvPr>
          <p:cNvSpPr txBox="1"/>
          <p:nvPr/>
        </p:nvSpPr>
        <p:spPr>
          <a:xfrm>
            <a:off x="10293686" y="5477388"/>
            <a:ext cx="732893" cy="307777"/>
          </a:xfrm>
          <a:prstGeom prst="rect">
            <a:avLst/>
          </a:prstGeom>
          <a:noFill/>
        </p:spPr>
        <p:txBody>
          <a:bodyPr wrap="none" rtlCol="0">
            <a:spAutoFit/>
          </a:bodyPr>
          <a:lstStyle/>
          <a:p>
            <a:r>
              <a:rPr lang="en-GB" sz="1400" b="1">
                <a:solidFill>
                  <a:schemeClr val="bg1">
                    <a:lumMod val="50000"/>
                  </a:schemeClr>
                </a:solidFill>
              </a:rPr>
              <a:t>- 89.6%</a:t>
            </a:r>
          </a:p>
        </p:txBody>
      </p:sp>
    </p:spTree>
    <p:extLst>
      <p:ext uri="{BB962C8B-B14F-4D97-AF65-F5344CB8AC3E}">
        <p14:creationId xmlns:p14="http://schemas.microsoft.com/office/powerpoint/2010/main" val="414392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8A32-88A3-41CF-8A86-246016901125}"/>
              </a:ext>
            </a:extLst>
          </p:cNvPr>
          <p:cNvSpPr>
            <a:spLocks noGrp="1"/>
          </p:cNvSpPr>
          <p:nvPr>
            <p:ph type="title"/>
          </p:nvPr>
        </p:nvSpPr>
        <p:spPr>
          <a:xfrm>
            <a:off x="518604" y="246071"/>
            <a:ext cx="10515600" cy="1325563"/>
          </a:xfrm>
        </p:spPr>
        <p:txBody>
          <a:bodyPr/>
          <a:lstStyle/>
          <a:p>
            <a:r>
              <a:rPr lang="en-US">
                <a:cs typeface="Calibri Light"/>
              </a:rPr>
              <a:t>Vaccination coverage, UK</a:t>
            </a:r>
          </a:p>
        </p:txBody>
      </p:sp>
      <p:sp>
        <p:nvSpPr>
          <p:cNvPr id="7" name="TextBox 6">
            <a:extLst>
              <a:ext uri="{FF2B5EF4-FFF2-40B4-BE49-F238E27FC236}">
                <a16:creationId xmlns:a16="http://schemas.microsoft.com/office/drawing/2014/main" id="{A889C6EB-12A0-4BC7-B2B0-D9EA85D03457}"/>
              </a:ext>
            </a:extLst>
          </p:cNvPr>
          <p:cNvSpPr txBox="1"/>
          <p:nvPr/>
        </p:nvSpPr>
        <p:spPr>
          <a:xfrm>
            <a:off x="589876" y="1280822"/>
            <a:ext cx="10797703" cy="1200329"/>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Since April, there has been a higher level of administration of second doses compared to first doses. This is now changing as high numbers of young people are receiving their first doses.</a:t>
            </a:r>
            <a:endParaRPr lang="en-GB" i="1">
              <a:cs typeface="Calibri" panose="020F0502020204030204"/>
            </a:endParaRPr>
          </a:p>
        </p:txBody>
      </p:sp>
      <p:sp>
        <p:nvSpPr>
          <p:cNvPr id="13" name="Rectangle 12">
            <a:extLst>
              <a:ext uri="{FF2B5EF4-FFF2-40B4-BE49-F238E27FC236}">
                <a16:creationId xmlns:a16="http://schemas.microsoft.com/office/drawing/2014/main" id="{6EBDB525-AE8E-472F-9D18-A1C899019F01}"/>
              </a:ext>
            </a:extLst>
          </p:cNvPr>
          <p:cNvSpPr/>
          <p:nvPr/>
        </p:nvSpPr>
        <p:spPr>
          <a:xfrm>
            <a:off x="7114713" y="6304152"/>
            <a:ext cx="4696868" cy="307777"/>
          </a:xfrm>
          <a:prstGeom prst="rect">
            <a:avLst/>
          </a:prstGeom>
        </p:spPr>
        <p:txBody>
          <a:bodyPr wrap="square">
            <a:spAutoFit/>
          </a:bodyPr>
          <a:lstStyle/>
          <a:p>
            <a:r>
              <a:rPr lang="en-GB" sz="1400">
                <a:hlinkClick r:id="rId3"/>
              </a:rPr>
              <a:t>Source: Gov.uk, Vaccinations in United Kingdom (BMA graph) </a:t>
            </a:r>
            <a:endParaRPr lang="en-GB" sz="1400"/>
          </a:p>
        </p:txBody>
      </p:sp>
      <p:sp>
        <p:nvSpPr>
          <p:cNvPr id="12" name="TextBox 11">
            <a:extLst>
              <a:ext uri="{FF2B5EF4-FFF2-40B4-BE49-F238E27FC236}">
                <a16:creationId xmlns:a16="http://schemas.microsoft.com/office/drawing/2014/main" id="{8C016C12-271B-48AA-BBCF-CDCBB8257527}"/>
              </a:ext>
            </a:extLst>
          </p:cNvPr>
          <p:cNvSpPr txBox="1"/>
          <p:nvPr/>
        </p:nvSpPr>
        <p:spPr>
          <a:xfrm>
            <a:off x="585566" y="2670760"/>
            <a:ext cx="5654977" cy="338554"/>
          </a:xfrm>
          <a:prstGeom prst="rect">
            <a:avLst/>
          </a:prstGeom>
          <a:noFill/>
        </p:spPr>
        <p:txBody>
          <a:bodyPr wrap="square" rtlCol="0">
            <a:spAutoFit/>
          </a:bodyPr>
          <a:lstStyle/>
          <a:p>
            <a:r>
              <a:rPr lang="en-GB" sz="1600" b="1"/>
              <a:t>Number of vaccinations given across the UK: 11 Jan – 24 Jun</a:t>
            </a:r>
          </a:p>
        </p:txBody>
      </p:sp>
      <p:pic>
        <p:nvPicPr>
          <p:cNvPr id="3" name="Picture 2">
            <a:extLst>
              <a:ext uri="{FF2B5EF4-FFF2-40B4-BE49-F238E27FC236}">
                <a16:creationId xmlns:a16="http://schemas.microsoft.com/office/drawing/2014/main" id="{C9641425-1DDE-4859-B37B-F50720EC8357}"/>
              </a:ext>
            </a:extLst>
          </p:cNvPr>
          <p:cNvPicPr>
            <a:picLocks noChangeAspect="1"/>
          </p:cNvPicPr>
          <p:nvPr/>
        </p:nvPicPr>
        <p:blipFill>
          <a:blip r:embed="rId4"/>
          <a:stretch>
            <a:fillRect/>
          </a:stretch>
        </p:blipFill>
        <p:spPr>
          <a:xfrm>
            <a:off x="459481" y="3189200"/>
            <a:ext cx="11273038" cy="2822386"/>
          </a:xfrm>
          <a:prstGeom prst="rect">
            <a:avLst/>
          </a:prstGeom>
        </p:spPr>
      </p:pic>
    </p:spTree>
    <p:extLst>
      <p:ext uri="{BB962C8B-B14F-4D97-AF65-F5344CB8AC3E}">
        <p14:creationId xmlns:p14="http://schemas.microsoft.com/office/powerpoint/2010/main" val="1175981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F7DA063-2AEE-46D4-A28A-81C21A6E1B5F}"/>
              </a:ext>
            </a:extLst>
          </p:cNvPr>
          <p:cNvSpPr txBox="1">
            <a:spLocks/>
          </p:cNvSpPr>
          <p:nvPr/>
        </p:nvSpPr>
        <p:spPr>
          <a:xfrm>
            <a:off x="532950" y="2634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Vaccination coverage by age group, England</a:t>
            </a:r>
            <a:endParaRPr lang="en-GB"/>
          </a:p>
        </p:txBody>
      </p:sp>
      <p:sp>
        <p:nvSpPr>
          <p:cNvPr id="9" name="TextBox 8">
            <a:extLst>
              <a:ext uri="{FF2B5EF4-FFF2-40B4-BE49-F238E27FC236}">
                <a16:creationId xmlns:a16="http://schemas.microsoft.com/office/drawing/2014/main" id="{2AE41DE3-5796-4B63-A5D8-D47F42151E8A}"/>
              </a:ext>
            </a:extLst>
          </p:cNvPr>
          <p:cNvSpPr txBox="1"/>
          <p:nvPr/>
        </p:nvSpPr>
        <p:spPr>
          <a:xfrm>
            <a:off x="614336" y="1390731"/>
            <a:ext cx="3451638" cy="3970318"/>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Latest NHSE data covers vaccinations up to 20 June.</a:t>
            </a:r>
          </a:p>
          <a:p>
            <a:endParaRPr lang="en-GB" i="1"/>
          </a:p>
          <a:p>
            <a:r>
              <a:rPr lang="en-GB" i="1">
                <a:cs typeface="Calibri"/>
              </a:rPr>
              <a:t>First dose coverage is high across age groups, with rates continuing to rise steadily among younger age groups.</a:t>
            </a:r>
          </a:p>
          <a:p>
            <a:endParaRPr lang="en-GB" i="1">
              <a:cs typeface="Calibri"/>
            </a:endParaRPr>
          </a:p>
          <a:p>
            <a:r>
              <a:rPr lang="en-GB" i="1">
                <a:cs typeface="Calibri"/>
              </a:rPr>
              <a:t>Rate of delivery for second doses continues to make progress, with over 90% of over 55s now having received a second dose.</a:t>
            </a:r>
          </a:p>
        </p:txBody>
      </p:sp>
      <p:sp>
        <p:nvSpPr>
          <p:cNvPr id="2" name="TextBox 1">
            <a:extLst>
              <a:ext uri="{FF2B5EF4-FFF2-40B4-BE49-F238E27FC236}">
                <a16:creationId xmlns:a16="http://schemas.microsoft.com/office/drawing/2014/main" id="{7344C3B4-4423-4B16-AF7E-C4E3FCF9E19E}"/>
              </a:ext>
            </a:extLst>
          </p:cNvPr>
          <p:cNvSpPr txBox="1"/>
          <p:nvPr/>
        </p:nvSpPr>
        <p:spPr>
          <a:xfrm>
            <a:off x="8318417" y="6286769"/>
            <a:ext cx="3406253" cy="307777"/>
          </a:xfrm>
          <a:prstGeom prst="rect">
            <a:avLst/>
          </a:prstGeom>
          <a:noFill/>
        </p:spPr>
        <p:txBody>
          <a:bodyPr wrap="none" rtlCol="0">
            <a:spAutoFit/>
          </a:bodyPr>
          <a:lstStyle/>
          <a:p>
            <a:r>
              <a:rPr lang="en-GB" sz="1400">
                <a:hlinkClick r:id="rId3"/>
              </a:rPr>
              <a:t>Source: NHS England, COVID-19 Vaccination</a:t>
            </a:r>
            <a:endParaRPr lang="en-GB" sz="1400"/>
          </a:p>
        </p:txBody>
      </p:sp>
      <p:sp>
        <p:nvSpPr>
          <p:cNvPr id="3" name="TextBox 2">
            <a:extLst>
              <a:ext uri="{FF2B5EF4-FFF2-40B4-BE49-F238E27FC236}">
                <a16:creationId xmlns:a16="http://schemas.microsoft.com/office/drawing/2014/main" id="{3B309E2E-762B-4631-B307-82EB4F4D68D5}"/>
              </a:ext>
            </a:extLst>
          </p:cNvPr>
          <p:cNvSpPr txBox="1"/>
          <p:nvPr/>
        </p:nvSpPr>
        <p:spPr>
          <a:xfrm>
            <a:off x="4627949" y="1281240"/>
            <a:ext cx="6745116" cy="615553"/>
          </a:xfrm>
          <a:prstGeom prst="rect">
            <a:avLst/>
          </a:prstGeom>
          <a:noFill/>
        </p:spPr>
        <p:txBody>
          <a:bodyPr wrap="none" rtlCol="0">
            <a:spAutoFit/>
          </a:bodyPr>
          <a:lstStyle/>
          <a:p>
            <a:r>
              <a:rPr lang="en-GB" sz="1600" b="1"/>
              <a:t>Proportion of population vaccinated by age group (ONS population estimates)</a:t>
            </a:r>
          </a:p>
          <a:p>
            <a:endParaRPr lang="en-GB"/>
          </a:p>
        </p:txBody>
      </p:sp>
      <p:graphicFrame>
        <p:nvGraphicFramePr>
          <p:cNvPr id="7" name="Chart 6">
            <a:extLst>
              <a:ext uri="{FF2B5EF4-FFF2-40B4-BE49-F238E27FC236}">
                <a16:creationId xmlns:a16="http://schemas.microsoft.com/office/drawing/2014/main" id="{62F00155-12DD-421B-864E-FD5080EDEC17}"/>
              </a:ext>
              <a:ext uri="{147F2762-F138-4A5C-976F-8EAC2B608ADB}">
                <a16:predDERef xmlns:a16="http://schemas.microsoft.com/office/drawing/2014/main" pred="{935E86F7-756E-4A5A-AC54-2D15BF3A1951}"/>
              </a:ext>
            </a:extLst>
          </p:cNvPr>
          <p:cNvGraphicFramePr>
            <a:graphicFrameLocks/>
          </p:cNvGraphicFramePr>
          <p:nvPr>
            <p:extLst>
              <p:ext uri="{D42A27DB-BD31-4B8C-83A1-F6EECF244321}">
                <p14:modId xmlns:p14="http://schemas.microsoft.com/office/powerpoint/2010/main" val="2974790156"/>
              </p:ext>
            </p:extLst>
          </p:nvPr>
        </p:nvGraphicFramePr>
        <p:xfrm>
          <a:off x="4526600" y="2008674"/>
          <a:ext cx="7198070" cy="38307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31325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96644-3229-4C4E-8369-07F19876D7FB}"/>
              </a:ext>
            </a:extLst>
          </p:cNvPr>
          <p:cNvSpPr>
            <a:spLocks noGrp="1"/>
          </p:cNvSpPr>
          <p:nvPr>
            <p:ph type="title"/>
          </p:nvPr>
        </p:nvSpPr>
        <p:spPr>
          <a:xfrm>
            <a:off x="491971" y="560822"/>
            <a:ext cx="10515600" cy="1325563"/>
          </a:xfrm>
        </p:spPr>
        <p:txBody>
          <a:bodyPr/>
          <a:lstStyle/>
          <a:p>
            <a:r>
              <a:rPr lang="en-GB"/>
              <a:t>COVID-19 Vaccine uptake in England, by ethnicity</a:t>
            </a:r>
          </a:p>
        </p:txBody>
      </p:sp>
      <p:sp>
        <p:nvSpPr>
          <p:cNvPr id="5" name="TextBox 4">
            <a:extLst>
              <a:ext uri="{FF2B5EF4-FFF2-40B4-BE49-F238E27FC236}">
                <a16:creationId xmlns:a16="http://schemas.microsoft.com/office/drawing/2014/main" id="{CC2D6B8C-B094-4A86-B8A4-833CA1539B49}"/>
              </a:ext>
            </a:extLst>
          </p:cNvPr>
          <p:cNvSpPr txBox="1"/>
          <p:nvPr/>
        </p:nvSpPr>
        <p:spPr>
          <a:xfrm>
            <a:off x="607380" y="2089431"/>
            <a:ext cx="3440837" cy="3693319"/>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Latest PHE data covers vaccination uptake up to 27 June.</a:t>
            </a:r>
          </a:p>
          <a:p>
            <a:endParaRPr lang="en-GB" i="1"/>
          </a:p>
          <a:p>
            <a:r>
              <a:rPr lang="en-GB" i="1">
                <a:cs typeface="Calibri"/>
              </a:rPr>
              <a:t>Take up for those aged 50 and over is higher in White and Indian groups, and lowest in Black/African/Caribbean/Black British groups. This remains a concern and there are attempts to improve uptake, for example, through outreach activities. </a:t>
            </a:r>
          </a:p>
        </p:txBody>
      </p:sp>
      <p:sp>
        <p:nvSpPr>
          <p:cNvPr id="6" name="Rectangle 5">
            <a:extLst>
              <a:ext uri="{FF2B5EF4-FFF2-40B4-BE49-F238E27FC236}">
                <a16:creationId xmlns:a16="http://schemas.microsoft.com/office/drawing/2014/main" id="{C7A33BF1-CAE2-419E-8120-C22616101BE6}"/>
              </a:ext>
            </a:extLst>
          </p:cNvPr>
          <p:cNvSpPr/>
          <p:nvPr/>
        </p:nvSpPr>
        <p:spPr>
          <a:xfrm>
            <a:off x="8630857" y="6297178"/>
            <a:ext cx="3436293" cy="307777"/>
          </a:xfrm>
          <a:prstGeom prst="rect">
            <a:avLst/>
          </a:prstGeom>
        </p:spPr>
        <p:txBody>
          <a:bodyPr wrap="square">
            <a:spAutoFit/>
          </a:bodyPr>
          <a:lstStyle/>
          <a:p>
            <a:r>
              <a:rPr lang="en-GB" sz="1400">
                <a:hlinkClick r:id="rId3"/>
              </a:rPr>
              <a:t>Source: Gov.uk, PHE Surveillance Report</a:t>
            </a:r>
            <a:endParaRPr lang="en-GB" sz="1400"/>
          </a:p>
        </p:txBody>
      </p:sp>
      <p:sp>
        <p:nvSpPr>
          <p:cNvPr id="7" name="TextBox 6">
            <a:extLst>
              <a:ext uri="{FF2B5EF4-FFF2-40B4-BE49-F238E27FC236}">
                <a16:creationId xmlns:a16="http://schemas.microsoft.com/office/drawing/2014/main" id="{4C36CDDB-510B-4E9F-8B27-0A0CBEB994E1}"/>
              </a:ext>
            </a:extLst>
          </p:cNvPr>
          <p:cNvSpPr txBox="1"/>
          <p:nvPr/>
        </p:nvSpPr>
        <p:spPr>
          <a:xfrm>
            <a:off x="4640865" y="1593997"/>
            <a:ext cx="6806153" cy="584775"/>
          </a:xfrm>
          <a:prstGeom prst="rect">
            <a:avLst/>
          </a:prstGeom>
          <a:noFill/>
        </p:spPr>
        <p:txBody>
          <a:bodyPr wrap="square" rtlCol="0">
            <a:spAutoFit/>
          </a:bodyPr>
          <a:lstStyle/>
          <a:p>
            <a:r>
              <a:rPr lang="en-GB" sz="1600" b="1"/>
              <a:t>Cumulative weekly COVID-19 vaccine uptake by ethnicity in England those aged 50 and over</a:t>
            </a:r>
          </a:p>
        </p:txBody>
      </p:sp>
      <p:pic>
        <p:nvPicPr>
          <p:cNvPr id="3" name="Picture 2">
            <a:extLst>
              <a:ext uri="{FF2B5EF4-FFF2-40B4-BE49-F238E27FC236}">
                <a16:creationId xmlns:a16="http://schemas.microsoft.com/office/drawing/2014/main" id="{5D0B42C7-6D87-4256-869D-0452E62D271D}"/>
              </a:ext>
            </a:extLst>
          </p:cNvPr>
          <p:cNvPicPr>
            <a:picLocks noChangeAspect="1"/>
          </p:cNvPicPr>
          <p:nvPr/>
        </p:nvPicPr>
        <p:blipFill>
          <a:blip r:embed="rId4"/>
          <a:stretch>
            <a:fillRect/>
          </a:stretch>
        </p:blipFill>
        <p:spPr>
          <a:xfrm>
            <a:off x="4572000" y="2276272"/>
            <a:ext cx="7383294" cy="4020906"/>
          </a:xfrm>
          <a:prstGeom prst="rect">
            <a:avLst/>
          </a:prstGeom>
        </p:spPr>
      </p:pic>
    </p:spTree>
    <p:extLst>
      <p:ext uri="{BB962C8B-B14F-4D97-AF65-F5344CB8AC3E}">
        <p14:creationId xmlns:p14="http://schemas.microsoft.com/office/powerpoint/2010/main" val="2423567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MA Theme Blue Titles">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6350" cmpd="sng">
          <a:solidFill>
            <a:srgbClr val="FFFFF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014088F2-B027-4C3D-9408-246B83C838B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5849e05-f0d2-4313-af25-172e9fff2c54">
      <UserInfo>
        <DisplayName>Frances Player</DisplayName>
        <AccountId>28662</AccountId>
        <AccountType/>
      </UserInfo>
      <UserInfo>
        <DisplayName>Jenny Haigh</DisplayName>
        <AccountId>29902</AccountId>
        <AccountType/>
      </UserInfo>
      <UserInfo>
        <DisplayName>Robert Wilson</DisplayName>
        <AccountId>574</AccountId>
        <AccountType/>
      </UserInfo>
      <UserInfo>
        <DisplayName>Helena Morris</DisplayName>
        <AccountId>196</AccountId>
        <AccountType/>
      </UserInfo>
      <UserInfo>
        <DisplayName>Alanna Wurm</DisplayName>
        <AccountId>32428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5B160A5A2270A45BF90BE6D6439E56C" ma:contentTypeVersion="12" ma:contentTypeDescription="Create a new document." ma:contentTypeScope="" ma:versionID="3c8f12e1ad090ab8cbf62e75f158b7bc">
  <xsd:schema xmlns:xsd="http://www.w3.org/2001/XMLSchema" xmlns:xs="http://www.w3.org/2001/XMLSchema" xmlns:p="http://schemas.microsoft.com/office/2006/metadata/properties" xmlns:ns2="00515df6-166e-40ff-874d-90203bfe5bc9" xmlns:ns3="75849e05-f0d2-4313-af25-172e9fff2c54" targetNamespace="http://schemas.microsoft.com/office/2006/metadata/properties" ma:root="true" ma:fieldsID="dd92d48c6ac601f852155671e4ed6ebe" ns2:_="" ns3:_="">
    <xsd:import namespace="00515df6-166e-40ff-874d-90203bfe5bc9"/>
    <xsd:import namespace="75849e05-f0d2-4313-af25-172e9fff2c5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515df6-166e-40ff-874d-90203bfe5b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849e05-f0d2-4313-af25-172e9fff2c5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942318-212E-4DAD-9036-DF0E5E0D75BC}">
  <ds:schemaRefs>
    <ds:schemaRef ds:uri="00515df6-166e-40ff-874d-90203bfe5bc9"/>
    <ds:schemaRef ds:uri="75849e05-f0d2-4313-af25-172e9fff2c5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8715DBA-D8EC-4914-8E78-641CB8EBE184}">
  <ds:schemaRefs>
    <ds:schemaRef ds:uri="http://schemas.microsoft.com/sharepoint/v3/contenttype/forms"/>
  </ds:schemaRefs>
</ds:datastoreItem>
</file>

<file path=customXml/itemProps3.xml><?xml version="1.0" encoding="utf-8"?>
<ds:datastoreItem xmlns:ds="http://schemas.openxmlformats.org/officeDocument/2006/customXml" ds:itemID="{594360CC-08DD-4419-B1F9-E6434D0A2399}">
  <ds:schemaRefs>
    <ds:schemaRef ds:uri="00515df6-166e-40ff-874d-90203bfe5bc9"/>
    <ds:schemaRef ds:uri="75849e05-f0d2-4313-af25-172e9fff2c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1960</Words>
  <Application>Microsoft Office PowerPoint</Application>
  <PresentationFormat>Widescreen</PresentationFormat>
  <Paragraphs>268</Paragraphs>
  <Slides>25</Slides>
  <Notes>25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Calibri Light</vt:lpstr>
      <vt:lpstr>Office Theme</vt:lpstr>
      <vt:lpstr>BMA Theme Blue Titles</vt:lpstr>
      <vt:lpstr>Weekly COVID-19 data update</vt:lpstr>
      <vt:lpstr>Cases – UK wide</vt:lpstr>
      <vt:lpstr>Cases by nation (and English regions)</vt:lpstr>
      <vt:lpstr>ONS infection survey data (26/06/21) </vt:lpstr>
      <vt:lpstr>Infections by age group, England</vt:lpstr>
      <vt:lpstr> </vt:lpstr>
      <vt:lpstr>Vaccination coverage, UK</vt:lpstr>
      <vt:lpstr>PowerPoint Presentation</vt:lpstr>
      <vt:lpstr>COVID-19 Vaccine uptake in England, by ethnicity</vt:lpstr>
      <vt:lpstr>Community surveillance, England</vt:lpstr>
      <vt:lpstr>Community surveillance, England</vt:lpstr>
      <vt:lpstr>Community surveillance, England</vt:lpstr>
      <vt:lpstr>COVID-19 deaths, UK</vt:lpstr>
      <vt:lpstr>COVID-19 deaths by age, England and Wales</vt:lpstr>
      <vt:lpstr>Excess deaths, England</vt:lpstr>
      <vt:lpstr>Excess deaths by ethnicity</vt:lpstr>
      <vt:lpstr>Hospitalisations</vt:lpstr>
      <vt:lpstr>Hospitalisation trends, UK</vt:lpstr>
      <vt:lpstr>Hospital admissions by age</vt:lpstr>
      <vt:lpstr>ICNARC data - ethnicity</vt:lpstr>
      <vt:lpstr>ICNARC data - deprivation</vt:lpstr>
      <vt:lpstr>Non-COVID-19 Backlog, England</vt:lpstr>
      <vt:lpstr>NHS pressures - Wales</vt:lpstr>
      <vt:lpstr>NHS pressures –  Scotland</vt:lpstr>
      <vt:lpstr>NHS pressures – Northern Ireland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Weekly Covid-19 data update</dc:title>
  <dc:creator>Jonathan Ware</dc:creator>
  <cp:lastModifiedBy>Helena Morris</cp:lastModifiedBy>
  <cp:revision>1</cp:revision>
  <dcterms:created xsi:type="dcterms:W3CDTF">2021-01-28T23:34:28Z</dcterms:created>
  <dcterms:modified xsi:type="dcterms:W3CDTF">2021-07-02T11:19:08Z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0x01010045B160A5A2270A45BF90BE6D6439E56C</vt:lpwstr>
  </property>
</Properties>
</file>