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74" r:id="rId6"/>
    <p:sldId id="258" r:id="rId7"/>
    <p:sldId id="257" r:id="rId8"/>
    <p:sldId id="261" r:id="rId9"/>
    <p:sldId id="292" r:id="rId10"/>
    <p:sldId id="279" r:id="rId11"/>
    <p:sldId id="259" r:id="rId12"/>
    <p:sldId id="260" r:id="rId13"/>
    <p:sldId id="275" r:id="rId14"/>
    <p:sldId id="282" r:id="rId15"/>
    <p:sldId id="263" r:id="rId16"/>
    <p:sldId id="264" r:id="rId17"/>
    <p:sldId id="265" r:id="rId18"/>
    <p:sldId id="267" r:id="rId19"/>
    <p:sldId id="293" r:id="rId20"/>
    <p:sldId id="268" r:id="rId21"/>
    <p:sldId id="286" r:id="rId22"/>
    <p:sldId id="287" r:id="rId23"/>
    <p:sldId id="276" r:id="rId24"/>
    <p:sldId id="277" r:id="rId25"/>
    <p:sldId id="270" r:id="rId26"/>
    <p:sldId id="283" r:id="rId27"/>
    <p:sldId id="284" r:id="rId28"/>
    <p:sldId id="285" r:id="rId29"/>
    <p:sldId id="288" r:id="rId30"/>
    <p:sldId id="271" r:id="rId31"/>
    <p:sldId id="291"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 id="282"/>
          </p14:sldIdLst>
        </p14:section>
        <p14:section name="Deaths" id="{A8811AA5-4D82-467F-BBFE-99C20CFAA37D}">
          <p14:sldIdLst>
            <p14:sldId id="263"/>
            <p14:sldId id="264"/>
            <p14:sldId id="265"/>
            <p14:sldId id="267"/>
          </p14:sldIdLst>
        </p14:section>
        <p14:section name="System pressures" id="{B7263F56-9842-40E8-9F81-287A108B2292}">
          <p14:sldIdLst>
            <p14:sldId id="293"/>
            <p14:sldId id="268"/>
            <p14:sldId id="286"/>
            <p14:sldId id="287"/>
            <p14:sldId id="276"/>
            <p14:sldId id="277"/>
            <p14:sldId id="270"/>
            <p14:sldId id="283"/>
            <p14:sldId id="284"/>
            <p14:sldId id="285"/>
          </p14:sldIdLst>
        </p14:section>
        <p14:section name="Vaccinations" id="{FE7D8DD4-1FF6-48D8-8329-D1FD4654262D}">
          <p14:sldIdLst>
            <p14:sldId id="288"/>
            <p14:sldId id="271"/>
            <p14:sldId id="291"/>
            <p14:sldId id="29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E3A21-8000-4973-9385-D350A250F4A7}" v="5122" dt="2021-03-19T17:11:11.095"/>
    <p1510:client id="{96CC715D-1771-475F-B15D-9FE6DCB91FCA}" v="94" dt="2021-03-19T18:35:58.548"/>
    <p1510:client id="{97F8562C-2A42-47C5-9019-82172BD7746B}" v="1930" vWet="1931" dt="2021-03-19T16:07:22.972"/>
    <p1510:client id="{E7FD8D0A-A059-D81D-DEDD-388E0AB9B3BB}" v="1" dt="2021-03-19T09:22:47.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06" autoAdjust="0"/>
  </p:normalViewPr>
  <p:slideViewPr>
    <p:cSldViewPr snapToGrid="0">
      <p:cViewPr varScale="1">
        <p:scale>
          <a:sx n="65" d="100"/>
          <a:sy n="65" d="100"/>
        </p:scale>
        <p:origin x="13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Player" userId="4cf65a3b-3c3d-4692-99b0-7ca08de4257d" providerId="ADAL" clId="{D6E1E7B6-7BA5-45AC-B148-FA99B4545FD4}"/>
    <pc:docChg chg="undo custSel delSld modSld modSection">
      <pc:chgData name="Frances Player" userId="4cf65a3b-3c3d-4692-99b0-7ca08de4257d" providerId="ADAL" clId="{D6E1E7B6-7BA5-45AC-B148-FA99B4545FD4}" dt="2021-02-25T22:19:18.582" v="4139" actId="20577"/>
      <pc:docMkLst>
        <pc:docMk/>
      </pc:docMkLst>
      <pc:sldChg chg="addSp delSp modSp mod">
        <pc:chgData name="Frances Player" userId="4cf65a3b-3c3d-4692-99b0-7ca08de4257d" providerId="ADAL" clId="{D6E1E7B6-7BA5-45AC-B148-FA99B4545FD4}" dt="2021-02-25T22:19:18.582" v="4139" actId="20577"/>
        <pc:sldMkLst>
          <pc:docMk/>
          <pc:sldMk cId="1175981116" sldId="271"/>
        </pc:sldMkLst>
        <pc:spChg chg="mod">
          <ac:chgData name="Frances Player" userId="4cf65a3b-3c3d-4692-99b0-7ca08de4257d" providerId="ADAL" clId="{D6E1E7B6-7BA5-45AC-B148-FA99B4545FD4}" dt="2021-02-12T14:32:22.745" v="522" actId="20577"/>
          <ac:spMkLst>
            <pc:docMk/>
            <pc:sldMk cId="1175981116" sldId="271"/>
            <ac:spMk id="2" creationId="{E5838A32-88A3-41CF-8A86-246016901125}"/>
          </ac:spMkLst>
        </pc:spChg>
        <pc:spChg chg="mod">
          <ac:chgData name="Frances Player" userId="4cf65a3b-3c3d-4692-99b0-7ca08de4257d" providerId="ADAL" clId="{D6E1E7B6-7BA5-45AC-B148-FA99B4545FD4}" dt="2021-02-12T10:46:14.710" v="510" actId="255"/>
          <ac:spMkLst>
            <pc:docMk/>
            <pc:sldMk cId="1175981116" sldId="271"/>
            <ac:spMk id="5" creationId="{951C4994-06A9-4C41-8B38-E4E202316E6E}"/>
          </ac:spMkLst>
        </pc:spChg>
        <pc:spChg chg="add mod">
          <ac:chgData name="Frances Player" userId="4cf65a3b-3c3d-4692-99b0-7ca08de4257d" providerId="ADAL" clId="{D6E1E7B6-7BA5-45AC-B148-FA99B4545FD4}" dt="2021-02-12T10:47:35.282" v="513" actId="478"/>
          <ac:spMkLst>
            <pc:docMk/>
            <pc:sldMk cId="1175981116" sldId="271"/>
            <ac:spMk id="6" creationId="{EA3A87B7-2988-4E7A-A4BB-832C63847868}"/>
          </ac:spMkLst>
        </pc:spChg>
        <pc:spChg chg="mod">
          <ac:chgData name="Frances Player" userId="4cf65a3b-3c3d-4692-99b0-7ca08de4257d" providerId="ADAL" clId="{D6E1E7B6-7BA5-45AC-B148-FA99B4545FD4}" dt="2021-02-25T22:19:18.582" v="4139" actId="20577"/>
          <ac:spMkLst>
            <pc:docMk/>
            <pc:sldMk cId="1175981116" sldId="271"/>
            <ac:spMk id="7" creationId="{A889C6EB-12A0-4BC7-B2B0-D9EA85D03457}"/>
          </ac:spMkLst>
        </pc:spChg>
        <pc:spChg chg="add del mod">
          <ac:chgData name="Frances Player" userId="4cf65a3b-3c3d-4692-99b0-7ca08de4257d" providerId="ADAL" clId="{D6E1E7B6-7BA5-45AC-B148-FA99B4545FD4}" dt="2021-02-19T14:09:57.453" v="546" actId="478"/>
          <ac:spMkLst>
            <pc:docMk/>
            <pc:sldMk cId="1175981116" sldId="271"/>
            <ac:spMk id="8" creationId="{2A1AE204-0C35-4ED9-9571-6AFFB233DBEA}"/>
          </ac:spMkLst>
        </pc:spChg>
        <pc:graphicFrameChg chg="add del mod">
          <ac:chgData name="Frances Player" userId="4cf65a3b-3c3d-4692-99b0-7ca08de4257d" providerId="ADAL" clId="{D6E1E7B6-7BA5-45AC-B148-FA99B4545FD4}" dt="2021-02-25T21:49:46.479" v="2603" actId="478"/>
          <ac:graphicFrameMkLst>
            <pc:docMk/>
            <pc:sldMk cId="1175981116" sldId="271"/>
            <ac:graphicFrameMk id="6" creationId="{9857FBD5-71B2-4AB5-8E39-E83352EFFBD4}"/>
          </ac:graphicFrameMkLst>
        </pc:graphicFrameChg>
        <pc:graphicFrameChg chg="add del mod">
          <ac:chgData name="Frances Player" userId="4cf65a3b-3c3d-4692-99b0-7ca08de4257d" providerId="ADAL" clId="{D6E1E7B6-7BA5-45AC-B148-FA99B4545FD4}" dt="2021-02-25T21:49:51.993" v="2605" actId="478"/>
          <ac:graphicFrameMkLst>
            <pc:docMk/>
            <pc:sldMk cId="1175981116" sldId="271"/>
            <ac:graphicFrameMk id="8" creationId="{94B6890D-573B-48DE-B0A3-EF86B649D38D}"/>
          </ac:graphicFrameMkLst>
        </pc:graphicFrameChg>
        <pc:graphicFrameChg chg="add mod">
          <ac:chgData name="Frances Player" userId="4cf65a3b-3c3d-4692-99b0-7ca08de4257d" providerId="ADAL" clId="{D6E1E7B6-7BA5-45AC-B148-FA99B4545FD4}" dt="2021-02-25T22:13:11.948" v="3548" actId="1076"/>
          <ac:graphicFrameMkLst>
            <pc:docMk/>
            <pc:sldMk cId="1175981116" sldId="271"/>
            <ac:graphicFrameMk id="10" creationId="{9857FBD5-71B2-4AB5-8E39-E83352EFFBD4}"/>
          </ac:graphicFrameMkLst>
        </pc:graphicFrameChg>
        <pc:graphicFrameChg chg="add mod">
          <ac:chgData name="Frances Player" userId="4cf65a3b-3c3d-4692-99b0-7ca08de4257d" providerId="ADAL" clId="{D6E1E7B6-7BA5-45AC-B148-FA99B4545FD4}" dt="2021-02-25T21:54:31.276" v="2642" actId="255"/>
          <ac:graphicFrameMkLst>
            <pc:docMk/>
            <pc:sldMk cId="1175981116" sldId="271"/>
            <ac:graphicFrameMk id="11" creationId="{94B6890D-573B-48DE-B0A3-EF86B649D38D}"/>
          </ac:graphicFrameMkLst>
        </pc:graphicFrameChg>
        <pc:picChg chg="del mod">
          <ac:chgData name="Frances Player" userId="4cf65a3b-3c3d-4692-99b0-7ca08de4257d" providerId="ADAL" clId="{D6E1E7B6-7BA5-45AC-B148-FA99B4545FD4}" dt="2021-02-25T21:50:47.018" v="2619" actId="478"/>
          <ac:picMkLst>
            <pc:docMk/>
            <pc:sldMk cId="1175981116" sldId="271"/>
            <ac:picMk id="3" creationId="{4DB6EA9F-4347-4FE6-8DFF-F4864DB00BF0}"/>
          </ac:picMkLst>
        </pc:picChg>
        <pc:picChg chg="del mod">
          <ac:chgData name="Frances Player" userId="4cf65a3b-3c3d-4692-99b0-7ca08de4257d" providerId="ADAL" clId="{D6E1E7B6-7BA5-45AC-B148-FA99B4545FD4}" dt="2021-02-19T14:09:22.263" v="541" actId="478"/>
          <ac:picMkLst>
            <pc:docMk/>
            <pc:sldMk cId="1175981116" sldId="271"/>
            <ac:picMk id="3" creationId="{AD683F6B-4179-446D-9EEA-C2BACB7E28B7}"/>
          </ac:picMkLst>
        </pc:picChg>
        <pc:picChg chg="del">
          <ac:chgData name="Frances Player" userId="4cf65a3b-3c3d-4692-99b0-7ca08de4257d" providerId="ADAL" clId="{D6E1E7B6-7BA5-45AC-B148-FA99B4545FD4}" dt="2021-02-12T10:47:35.282" v="513" actId="478"/>
          <ac:picMkLst>
            <pc:docMk/>
            <pc:sldMk cId="1175981116" sldId="271"/>
            <ac:picMk id="4" creationId="{79773426-B1AE-474F-AA44-481B22676D6E}"/>
          </ac:picMkLst>
        </pc:picChg>
        <pc:picChg chg="mod">
          <ac:chgData name="Frances Player" userId="4cf65a3b-3c3d-4692-99b0-7ca08de4257d" providerId="ADAL" clId="{D6E1E7B6-7BA5-45AC-B148-FA99B4545FD4}" dt="2021-02-12T10:48:01.572" v="518" actId="14100"/>
          <ac:picMkLst>
            <pc:docMk/>
            <pc:sldMk cId="1175981116" sldId="271"/>
            <ac:picMk id="8" creationId="{CB765D18-3D36-48D4-B6D1-7E8622770807}"/>
          </ac:picMkLst>
        </pc:picChg>
        <pc:picChg chg="add del mod">
          <ac:chgData name="Frances Player" userId="4cf65a3b-3c3d-4692-99b0-7ca08de4257d" providerId="ADAL" clId="{D6E1E7B6-7BA5-45AC-B148-FA99B4545FD4}" dt="2021-02-25T21:45:17.456" v="2593" actId="478"/>
          <ac:picMkLst>
            <pc:docMk/>
            <pc:sldMk cId="1175981116" sldId="271"/>
            <ac:picMk id="9" creationId="{43C4CB60-B9DB-439A-A48D-753A1911A507}"/>
          </ac:picMkLst>
        </pc:picChg>
      </pc:sldChg>
      <pc:sldChg chg="addSp delSp modSp mod modNotesTx">
        <pc:chgData name="Frances Player" userId="4cf65a3b-3c3d-4692-99b0-7ca08de4257d" providerId="ADAL" clId="{D6E1E7B6-7BA5-45AC-B148-FA99B4545FD4}" dt="2021-02-25T18:12:35.210" v="2588" actId="20577"/>
        <pc:sldMkLst>
          <pc:docMk/>
          <pc:sldMk cId="1534909215" sldId="272"/>
        </pc:sldMkLst>
        <pc:spChg chg="mod">
          <ac:chgData name="Frances Player" userId="4cf65a3b-3c3d-4692-99b0-7ca08de4257d" providerId="ADAL" clId="{D6E1E7B6-7BA5-45AC-B148-FA99B4545FD4}" dt="2021-02-19T14:26:57.366" v="590" actId="20577"/>
          <ac:spMkLst>
            <pc:docMk/>
            <pc:sldMk cId="1534909215" sldId="272"/>
            <ac:spMk id="2" creationId="{C19EA2B0-B304-4D31-8285-2425E0F3629D}"/>
          </ac:spMkLst>
        </pc:spChg>
        <pc:spChg chg="add del mod">
          <ac:chgData name="Frances Player" userId="4cf65a3b-3c3d-4692-99b0-7ca08de4257d" providerId="ADAL" clId="{D6E1E7B6-7BA5-45AC-B148-FA99B4545FD4}" dt="2021-02-19T14:26:00.388" v="567"/>
          <ac:spMkLst>
            <pc:docMk/>
            <pc:sldMk cId="1534909215" sldId="272"/>
            <ac:spMk id="4" creationId="{A483BE07-5ACA-4608-9FB2-1459AAF49A5A}"/>
          </ac:spMkLst>
        </pc:spChg>
        <pc:spChg chg="add mod">
          <ac:chgData name="Frances Player" userId="4cf65a3b-3c3d-4692-99b0-7ca08de4257d" providerId="ADAL" clId="{D6E1E7B6-7BA5-45AC-B148-FA99B4545FD4}" dt="2021-02-12T10:36:01.121" v="0" actId="478"/>
          <ac:spMkLst>
            <pc:docMk/>
            <pc:sldMk cId="1534909215" sldId="272"/>
            <ac:spMk id="5" creationId="{92256D3A-2450-42CA-90A2-ACA801B16138}"/>
          </ac:spMkLst>
        </pc:spChg>
        <pc:spChg chg="add del mod">
          <ac:chgData name="Frances Player" userId="4cf65a3b-3c3d-4692-99b0-7ca08de4257d" providerId="ADAL" clId="{D6E1E7B6-7BA5-45AC-B148-FA99B4545FD4}" dt="2021-02-19T14:31:07.466" v="654" actId="478"/>
          <ac:spMkLst>
            <pc:docMk/>
            <pc:sldMk cId="1534909215" sldId="272"/>
            <ac:spMk id="6" creationId="{7B909418-9ECC-44DF-B328-921C8430A27B}"/>
          </ac:spMkLst>
        </pc:spChg>
        <pc:spChg chg="add del mod">
          <ac:chgData name="Frances Player" userId="4cf65a3b-3c3d-4692-99b0-7ca08de4257d" providerId="ADAL" clId="{D6E1E7B6-7BA5-45AC-B148-FA99B4545FD4}" dt="2021-02-12T10:39:22.317" v="3"/>
          <ac:spMkLst>
            <pc:docMk/>
            <pc:sldMk cId="1534909215" sldId="272"/>
            <ac:spMk id="9" creationId="{7175AC60-9B67-4DEE-9E49-4BF38FADDF4A}"/>
          </ac:spMkLst>
        </pc:spChg>
        <pc:spChg chg="add del mod">
          <ac:chgData name="Frances Player" userId="4cf65a3b-3c3d-4692-99b0-7ca08de4257d" providerId="ADAL" clId="{D6E1E7B6-7BA5-45AC-B148-FA99B4545FD4}" dt="2021-02-19T14:49:26.914" v="1647" actId="478"/>
          <ac:spMkLst>
            <pc:docMk/>
            <pc:sldMk cId="1534909215" sldId="272"/>
            <ac:spMk id="12" creationId="{8F83268A-2BE6-464D-997B-FDA432C0854B}"/>
          </ac:spMkLst>
        </pc:spChg>
        <pc:spChg chg="add mod">
          <ac:chgData name="Frances Player" userId="4cf65a3b-3c3d-4692-99b0-7ca08de4257d" providerId="ADAL" clId="{D6E1E7B6-7BA5-45AC-B148-FA99B4545FD4}" dt="2021-02-12T10:45:59.359" v="509" actId="255"/>
          <ac:spMkLst>
            <pc:docMk/>
            <pc:sldMk cId="1534909215" sldId="272"/>
            <ac:spMk id="13" creationId="{E8D3E0FB-D72E-4564-B7F9-9142D42062C6}"/>
          </ac:spMkLst>
        </pc:spChg>
        <pc:spChg chg="add mod">
          <ac:chgData name="Frances Player" userId="4cf65a3b-3c3d-4692-99b0-7ca08de4257d" providerId="ADAL" clId="{D6E1E7B6-7BA5-45AC-B148-FA99B4545FD4}" dt="2021-02-25T18:12:35.210" v="2588" actId="20577"/>
          <ac:spMkLst>
            <pc:docMk/>
            <pc:sldMk cId="1534909215" sldId="272"/>
            <ac:spMk id="14" creationId="{6FC48777-1BE0-48C4-9C86-A3740844A1F4}"/>
          </ac:spMkLst>
        </pc:spChg>
        <pc:graphicFrameChg chg="add del mod">
          <ac:chgData name="Frances Player" userId="4cf65a3b-3c3d-4692-99b0-7ca08de4257d" providerId="ADAL" clId="{D6E1E7B6-7BA5-45AC-B148-FA99B4545FD4}" dt="2021-02-19T14:30:42.102" v="651" actId="478"/>
          <ac:graphicFrameMkLst>
            <pc:docMk/>
            <pc:sldMk cId="1534909215" sldId="272"/>
            <ac:graphicFrameMk id="8" creationId="{6DFD1DE3-C31E-4726-B339-EBA449C39B50}"/>
          </ac:graphicFrameMkLst>
        </pc:graphicFrameChg>
        <pc:graphicFrameChg chg="add del mod">
          <ac:chgData name="Frances Player" userId="4cf65a3b-3c3d-4692-99b0-7ca08de4257d" providerId="ADAL" clId="{D6E1E7B6-7BA5-45AC-B148-FA99B4545FD4}" dt="2021-02-19T14:25:57.497" v="565" actId="478"/>
          <ac:graphicFrameMkLst>
            <pc:docMk/>
            <pc:sldMk cId="1534909215" sldId="272"/>
            <ac:graphicFrameMk id="10" creationId="{5E48492D-A6CF-47AE-8F31-B6C76A814849}"/>
          </ac:graphicFrameMkLst>
        </pc:graphicFrameChg>
        <pc:graphicFrameChg chg="add mod">
          <ac:chgData name="Frances Player" userId="4cf65a3b-3c3d-4692-99b0-7ca08de4257d" providerId="ADAL" clId="{D6E1E7B6-7BA5-45AC-B148-FA99B4545FD4}" dt="2021-02-12T10:40:38.732" v="38"/>
          <ac:graphicFrameMkLst>
            <pc:docMk/>
            <pc:sldMk cId="1534909215" sldId="272"/>
            <ac:graphicFrameMk id="11" creationId="{5E48492D-A6CF-47AE-8F31-B6C76A814849}"/>
          </ac:graphicFrameMkLst>
        </pc:graphicFrameChg>
        <pc:picChg chg="del">
          <ac:chgData name="Frances Player" userId="4cf65a3b-3c3d-4692-99b0-7ca08de4257d" providerId="ADAL" clId="{D6E1E7B6-7BA5-45AC-B148-FA99B4545FD4}" dt="2021-02-25T18:07:47.608" v="2143"/>
          <ac:picMkLst>
            <pc:docMk/>
            <pc:sldMk cId="1534909215" sldId="272"/>
            <ac:picMk id="3" creationId="{19D47CA8-5A47-427D-9792-83B3A0549A6B}"/>
          </ac:picMkLst>
        </pc:picChg>
        <pc:picChg chg="del">
          <ac:chgData name="Frances Player" userId="4cf65a3b-3c3d-4692-99b0-7ca08de4257d" providerId="ADAL" clId="{D6E1E7B6-7BA5-45AC-B148-FA99B4545FD4}" dt="2021-02-12T10:36:01.121" v="0" actId="478"/>
          <ac:picMkLst>
            <pc:docMk/>
            <pc:sldMk cId="1534909215" sldId="272"/>
            <ac:picMk id="3" creationId="{E5D201F8-4604-489D-B72F-297625649F06}"/>
          </ac:picMkLst>
        </pc:picChg>
        <pc:picChg chg="del mod">
          <ac:chgData name="Frances Player" userId="4cf65a3b-3c3d-4692-99b0-7ca08de4257d" providerId="ADAL" clId="{D6E1E7B6-7BA5-45AC-B148-FA99B4545FD4}" dt="2021-02-25T18:08:45.979" v="2146" actId="478"/>
          <ac:picMkLst>
            <pc:docMk/>
            <pc:sldMk cId="1534909215" sldId="272"/>
            <ac:picMk id="4" creationId="{B2B8AEBB-601D-4BDB-9C7F-62AAB7A807ED}"/>
          </ac:picMkLst>
        </pc:picChg>
        <pc:picChg chg="mod">
          <ac:chgData name="Frances Player" userId="4cf65a3b-3c3d-4692-99b0-7ca08de4257d" providerId="ADAL" clId="{D6E1E7B6-7BA5-45AC-B148-FA99B4545FD4}" dt="2021-02-25T18:09:01.019" v="2149" actId="14100"/>
          <ac:picMkLst>
            <pc:docMk/>
            <pc:sldMk cId="1534909215" sldId="272"/>
            <ac:picMk id="5" creationId="{CF1C8E38-D2A8-4081-A6E9-3B2547F045B1}"/>
          </ac:picMkLst>
        </pc:picChg>
        <pc:picChg chg="del">
          <ac:chgData name="Frances Player" userId="4cf65a3b-3c3d-4692-99b0-7ca08de4257d" providerId="ADAL" clId="{D6E1E7B6-7BA5-45AC-B148-FA99B4545FD4}" dt="2021-02-12T10:38:38.737" v="1" actId="478"/>
          <ac:picMkLst>
            <pc:docMk/>
            <pc:sldMk cId="1534909215" sldId="272"/>
            <ac:picMk id="7" creationId="{9F0E8BC7-1E07-4985-9569-191DEB2D0F13}"/>
          </ac:picMkLst>
        </pc:picChg>
        <pc:picChg chg="mod">
          <ac:chgData name="Frances Player" userId="4cf65a3b-3c3d-4692-99b0-7ca08de4257d" providerId="ADAL" clId="{D6E1E7B6-7BA5-45AC-B148-FA99B4545FD4}" dt="2021-02-19T15:06:28.367" v="1825" actId="13822"/>
          <ac:picMkLst>
            <pc:docMk/>
            <pc:sldMk cId="1534909215" sldId="272"/>
            <ac:picMk id="7" creationId="{F3041372-CFCC-431B-B76C-6EF64511D008}"/>
          </ac:picMkLst>
        </pc:picChg>
      </pc:sldChg>
      <pc:sldChg chg="del">
        <pc:chgData name="Frances Player" userId="4cf65a3b-3c3d-4692-99b0-7ca08de4257d" providerId="ADAL" clId="{D6E1E7B6-7BA5-45AC-B148-FA99B4545FD4}" dt="2021-02-25T21:56:52.364" v="2643" actId="2696"/>
        <pc:sldMkLst>
          <pc:docMk/>
          <pc:sldMk cId="608956756" sldId="283"/>
        </pc:sldMkLst>
      </pc:sldChg>
    </pc:docChg>
  </pc:docChgLst>
  <pc:docChgLst>
    <pc:chgData name="Helena Morris" userId="0064647f-9f98-4cb2-8fb8-b610d4a5700d" providerId="ADAL" clId="{97F8562C-2A42-47C5-9019-82172BD7746B}"/>
    <pc:docChg chg="undo redo custSel addSld delSld modSld modSection">
      <pc:chgData name="Helena Morris" userId="0064647f-9f98-4cb2-8fb8-b610d4a5700d" providerId="ADAL" clId="{97F8562C-2A42-47C5-9019-82172BD7746B}" dt="2021-03-19T12:29:10.467" v="5596" actId="14100"/>
      <pc:docMkLst>
        <pc:docMk/>
      </pc:docMkLst>
      <pc:sldChg chg="addSp delSp modSp addCm delCm modNotesTx">
        <pc:chgData name="Helena Morris" userId="0064647f-9f98-4cb2-8fb8-b610d4a5700d" providerId="ADAL" clId="{97F8562C-2A42-47C5-9019-82172BD7746B}" dt="2021-03-19T10:18:16.636" v="4092" actId="20577"/>
        <pc:sldMkLst>
          <pc:docMk/>
          <pc:sldMk cId="2444401622" sldId="257"/>
        </pc:sldMkLst>
        <pc:spChg chg="mod">
          <ac:chgData name="Helena Morris" userId="0064647f-9f98-4cb2-8fb8-b610d4a5700d" providerId="ADAL" clId="{97F8562C-2A42-47C5-9019-82172BD7746B}" dt="2021-02-26T10:16:06.917" v="17" actId="14100"/>
          <ac:spMkLst>
            <pc:docMk/>
            <pc:sldMk cId="2444401622" sldId="257"/>
            <ac:spMk id="2" creationId="{67D83301-831A-4329-8456-37D3A4154436}"/>
          </ac:spMkLst>
        </pc:spChg>
        <pc:spChg chg="mod">
          <ac:chgData name="Helena Morris" userId="0064647f-9f98-4cb2-8fb8-b610d4a5700d" providerId="ADAL" clId="{97F8562C-2A42-47C5-9019-82172BD7746B}" dt="2021-02-26T10:18:35.869" v="38" actId="6549"/>
          <ac:spMkLst>
            <pc:docMk/>
            <pc:sldMk cId="2444401622" sldId="257"/>
            <ac:spMk id="5" creationId="{4C2343A2-09FA-47F9-96A7-84EF94D12C75}"/>
          </ac:spMkLst>
        </pc:spChg>
        <pc:spChg chg="mod">
          <ac:chgData name="Helena Morris" userId="0064647f-9f98-4cb2-8fb8-b610d4a5700d" providerId="ADAL" clId="{97F8562C-2A42-47C5-9019-82172BD7746B}" dt="2021-03-19T10:02:19.997" v="3761" actId="1076"/>
          <ac:spMkLst>
            <pc:docMk/>
            <pc:sldMk cId="2444401622" sldId="257"/>
            <ac:spMk id="9" creationId="{709E36E8-4F3C-4B6A-8155-7EDDD50BE450}"/>
          </ac:spMkLst>
        </pc:spChg>
        <pc:graphicFrameChg chg="add del mod modGraphic">
          <ac:chgData name="Helena Morris" userId="0064647f-9f98-4cb2-8fb8-b610d4a5700d" providerId="ADAL" clId="{97F8562C-2A42-47C5-9019-82172BD7746B}" dt="2021-03-05T09:51:49.214" v="453" actId="14734"/>
          <ac:graphicFrameMkLst>
            <pc:docMk/>
            <pc:sldMk cId="2444401622" sldId="257"/>
            <ac:graphicFrameMk id="12" creationId="{FBF6124D-0464-4F0B-8542-675D3AFE3B40}"/>
          </ac:graphicFrameMkLst>
        </pc:graphicFrameChg>
        <pc:graphicFrameChg chg="mod modGraphic">
          <ac:chgData name="Helena Morris" userId="0064647f-9f98-4cb2-8fb8-b610d4a5700d" providerId="ADAL" clId="{97F8562C-2A42-47C5-9019-82172BD7746B}" dt="2021-03-19T10:17:27.236" v="3962" actId="20577"/>
          <ac:graphicFrameMkLst>
            <pc:docMk/>
            <pc:sldMk cId="2444401622" sldId="257"/>
            <ac:graphicFrameMk id="14" creationId="{C3611F06-914C-4815-8200-DD68B970FB7A}"/>
          </ac:graphicFrameMkLst>
        </pc:graphicFrameChg>
        <pc:picChg chg="add del">
          <ac:chgData name="Helena Morris" userId="0064647f-9f98-4cb2-8fb8-b610d4a5700d" providerId="ADAL" clId="{97F8562C-2A42-47C5-9019-82172BD7746B}" dt="2021-03-19T10:09:24.336" v="3774" actId="478"/>
          <ac:picMkLst>
            <pc:docMk/>
            <pc:sldMk cId="2444401622" sldId="257"/>
            <ac:picMk id="3" creationId="{83D1BB75-F707-4A7B-A06C-7A8CC8769873}"/>
          </ac:picMkLst>
        </pc:picChg>
      </pc:sldChg>
      <pc:sldChg chg="addSp delSp modSp modNotesTx">
        <pc:chgData name="Helena Morris" userId="0064647f-9f98-4cb2-8fb8-b610d4a5700d" providerId="ADAL" clId="{97F8562C-2A42-47C5-9019-82172BD7746B}" dt="2021-03-19T10:01:25.512" v="3758" actId="20577"/>
        <pc:sldMkLst>
          <pc:docMk/>
          <pc:sldMk cId="1010998243" sldId="258"/>
        </pc:sldMkLst>
        <pc:spChg chg="mod">
          <ac:chgData name="Helena Morris" userId="0064647f-9f98-4cb2-8fb8-b610d4a5700d" providerId="ADAL" clId="{97F8562C-2A42-47C5-9019-82172BD7746B}" dt="2021-03-19T10:00:41.920" v="3692" actId="20577"/>
          <ac:spMkLst>
            <pc:docMk/>
            <pc:sldMk cId="1010998243" sldId="258"/>
            <ac:spMk id="5" creationId="{A3EF7311-4D96-4375-AFA0-122B07FA72A6}"/>
          </ac:spMkLst>
        </pc:spChg>
        <pc:picChg chg="add del mod">
          <ac:chgData name="Helena Morris" userId="0064647f-9f98-4cb2-8fb8-b610d4a5700d" providerId="ADAL" clId="{97F8562C-2A42-47C5-9019-82172BD7746B}" dt="2021-03-05T09:45:03.036" v="336" actId="478"/>
          <ac:picMkLst>
            <pc:docMk/>
            <pc:sldMk cId="1010998243" sldId="258"/>
            <ac:picMk id="3" creationId="{9282272A-A207-415B-8F1C-394B75ABEA05}"/>
          </ac:picMkLst>
        </pc:picChg>
        <pc:picChg chg="add del mod">
          <ac:chgData name="Helena Morris" userId="0064647f-9f98-4cb2-8fb8-b610d4a5700d" providerId="ADAL" clId="{97F8562C-2A42-47C5-9019-82172BD7746B}" dt="2021-03-19T09:58:32.725" v="3674" actId="478"/>
          <ac:picMkLst>
            <pc:docMk/>
            <pc:sldMk cId="1010998243" sldId="258"/>
            <ac:picMk id="3" creationId="{E46B632F-77A1-472E-A8A8-9697E659C37A}"/>
          </ac:picMkLst>
        </pc:picChg>
        <pc:picChg chg="add del mod">
          <ac:chgData name="Helena Morris" userId="0064647f-9f98-4cb2-8fb8-b610d4a5700d" providerId="ADAL" clId="{97F8562C-2A42-47C5-9019-82172BD7746B}" dt="2021-03-12T09:43:50.221" v="1467" actId="478"/>
          <ac:picMkLst>
            <pc:docMk/>
            <pc:sldMk cId="1010998243" sldId="258"/>
            <ac:picMk id="4" creationId="{A464D332-5F07-456D-9E10-FCCAA31B5FF9}"/>
          </ac:picMkLst>
        </pc:picChg>
        <pc:picChg chg="add mod">
          <ac:chgData name="Helena Morris" userId="0064647f-9f98-4cb2-8fb8-b610d4a5700d" providerId="ADAL" clId="{97F8562C-2A42-47C5-9019-82172BD7746B}" dt="2021-03-19T09:58:57.090" v="3681" actId="14100"/>
          <ac:picMkLst>
            <pc:docMk/>
            <pc:sldMk cId="1010998243" sldId="258"/>
            <ac:picMk id="4" creationId="{B59C701E-A7A4-4E20-8B9C-BDCDE8578C48}"/>
          </ac:picMkLst>
        </pc:picChg>
        <pc:picChg chg="del">
          <ac:chgData name="Helena Morris" userId="0064647f-9f98-4cb2-8fb8-b610d4a5700d" providerId="ADAL" clId="{97F8562C-2A42-47C5-9019-82172BD7746B}" dt="2021-02-26T10:10:49.230" v="1" actId="478"/>
          <ac:picMkLst>
            <pc:docMk/>
            <pc:sldMk cId="1010998243" sldId="258"/>
            <ac:picMk id="7" creationId="{6705E099-B39D-4B9E-8610-6B17861EE18C}"/>
          </ac:picMkLst>
        </pc:picChg>
      </pc:sldChg>
      <pc:sldChg chg="addSp delSp modSp modNotesTx">
        <pc:chgData name="Helena Morris" userId="0064647f-9f98-4cb2-8fb8-b610d4a5700d" providerId="ADAL" clId="{97F8562C-2A42-47C5-9019-82172BD7746B}" dt="2021-03-19T10:24:23.908" v="4236" actId="20577"/>
        <pc:sldMkLst>
          <pc:docMk/>
          <pc:sldMk cId="1503161694" sldId="259"/>
        </pc:sldMkLst>
        <pc:spChg chg="mod">
          <ac:chgData name="Helena Morris" userId="0064647f-9f98-4cb2-8fb8-b610d4a5700d" providerId="ADAL" clId="{97F8562C-2A42-47C5-9019-82172BD7746B}" dt="2021-03-19T10:24:05.575" v="4205" actId="13926"/>
          <ac:spMkLst>
            <pc:docMk/>
            <pc:sldMk cId="1503161694" sldId="259"/>
            <ac:spMk id="7" creationId="{D0BB2D5C-C28C-401D-871F-F1DF9336ADC0}"/>
          </ac:spMkLst>
        </pc:spChg>
        <pc:picChg chg="add mod">
          <ac:chgData name="Helena Morris" userId="0064647f-9f98-4cb2-8fb8-b610d4a5700d" providerId="ADAL" clId="{97F8562C-2A42-47C5-9019-82172BD7746B}" dt="2021-03-19T10:23:10.683" v="4156" actId="14100"/>
          <ac:picMkLst>
            <pc:docMk/>
            <pc:sldMk cId="1503161694" sldId="259"/>
            <ac:picMk id="3" creationId="{370A5C7D-56D1-434B-8D59-293E4D761655}"/>
          </ac:picMkLst>
        </pc:picChg>
        <pc:picChg chg="add del mod">
          <ac:chgData name="Helena Morris" userId="0064647f-9f98-4cb2-8fb8-b610d4a5700d" providerId="ADAL" clId="{97F8562C-2A42-47C5-9019-82172BD7746B}" dt="2021-03-12T10:04:21.574" v="1654" actId="478"/>
          <ac:picMkLst>
            <pc:docMk/>
            <pc:sldMk cId="1503161694" sldId="259"/>
            <ac:picMk id="3" creationId="{87A695FF-DFF5-4658-A6EA-A1E4EE854EC8}"/>
          </ac:picMkLst>
        </pc:picChg>
        <pc:picChg chg="add del">
          <ac:chgData name="Helena Morris" userId="0064647f-9f98-4cb2-8fb8-b610d4a5700d" providerId="ADAL" clId="{97F8562C-2A42-47C5-9019-82172BD7746B}" dt="2021-02-26T12:10:57.511" v="94" actId="478"/>
          <ac:picMkLst>
            <pc:docMk/>
            <pc:sldMk cId="1503161694" sldId="259"/>
            <ac:picMk id="3" creationId="{A9221AAE-0DB6-41FE-B6FB-C1666EC908AD}"/>
          </ac:picMkLst>
        </pc:picChg>
        <pc:picChg chg="add del mod">
          <ac:chgData name="Helena Morris" userId="0064647f-9f98-4cb2-8fb8-b610d4a5700d" providerId="ADAL" clId="{97F8562C-2A42-47C5-9019-82172BD7746B}" dt="2021-03-19T10:22:53.453" v="4151" actId="478"/>
          <ac:picMkLst>
            <pc:docMk/>
            <pc:sldMk cId="1503161694" sldId="259"/>
            <ac:picMk id="4" creationId="{16D7A7A8-77ED-4E8A-88D0-5367FC3187F6}"/>
          </ac:picMkLst>
        </pc:picChg>
        <pc:picChg chg="add del mod">
          <ac:chgData name="Helena Morris" userId="0064647f-9f98-4cb2-8fb8-b610d4a5700d" providerId="ADAL" clId="{97F8562C-2A42-47C5-9019-82172BD7746B}" dt="2021-02-26T12:10:28.590" v="89"/>
          <ac:picMkLst>
            <pc:docMk/>
            <pc:sldMk cId="1503161694" sldId="259"/>
            <ac:picMk id="1026" creationId="{63F83082-52DD-4BDE-BEB0-005A32C90A12}"/>
          </ac:picMkLst>
        </pc:picChg>
        <pc:picChg chg="add del mod">
          <ac:chgData name="Helena Morris" userId="0064647f-9f98-4cb2-8fb8-b610d4a5700d" providerId="ADAL" clId="{97F8562C-2A42-47C5-9019-82172BD7746B}" dt="2021-03-05T09:59:57.466" v="606" actId="478"/>
          <ac:picMkLst>
            <pc:docMk/>
            <pc:sldMk cId="1503161694" sldId="259"/>
            <ac:picMk id="1027" creationId="{BC9F842A-F08D-45C7-96E1-89F92CF3D362}"/>
          </ac:picMkLst>
        </pc:picChg>
      </pc:sldChg>
      <pc:sldChg chg="addSp delSp modSp modNotesTx">
        <pc:chgData name="Helena Morris" userId="0064647f-9f98-4cb2-8fb8-b610d4a5700d" providerId="ADAL" clId="{97F8562C-2A42-47C5-9019-82172BD7746B}" dt="2021-03-19T10:30:29.645" v="4338" actId="13926"/>
        <pc:sldMkLst>
          <pc:docMk/>
          <pc:sldMk cId="2264740456" sldId="260"/>
        </pc:sldMkLst>
        <pc:spChg chg="mod">
          <ac:chgData name="Helena Morris" userId="0064647f-9f98-4cb2-8fb8-b610d4a5700d" providerId="ADAL" clId="{97F8562C-2A42-47C5-9019-82172BD7746B}" dt="2021-03-19T10:30:29.645" v="4338" actId="13926"/>
          <ac:spMkLst>
            <pc:docMk/>
            <pc:sldMk cId="2264740456" sldId="260"/>
            <ac:spMk id="7" creationId="{7EF88485-D120-4D12-A146-5AC695C41CF8}"/>
          </ac:spMkLst>
        </pc:spChg>
        <pc:picChg chg="add del mod">
          <ac:chgData name="Helena Morris" userId="0064647f-9f98-4cb2-8fb8-b610d4a5700d" providerId="ADAL" clId="{97F8562C-2A42-47C5-9019-82172BD7746B}" dt="2021-03-12T10:17:58.534" v="1693" actId="478"/>
          <ac:picMkLst>
            <pc:docMk/>
            <pc:sldMk cId="2264740456" sldId="260"/>
            <ac:picMk id="3" creationId="{34766FB9-8AAD-43CD-8552-D4FCA3522E5B}"/>
          </ac:picMkLst>
        </pc:picChg>
        <pc:picChg chg="add mod">
          <ac:chgData name="Helena Morris" userId="0064647f-9f98-4cb2-8fb8-b610d4a5700d" providerId="ADAL" clId="{97F8562C-2A42-47C5-9019-82172BD7746B}" dt="2021-03-19T10:29:45.759" v="4244" actId="14100"/>
          <ac:picMkLst>
            <pc:docMk/>
            <pc:sldMk cId="2264740456" sldId="260"/>
            <ac:picMk id="3" creationId="{6ED8481E-9FD7-402F-B54E-221C55577F16}"/>
          </ac:picMkLst>
        </pc:picChg>
        <pc:picChg chg="del">
          <ac:chgData name="Helena Morris" userId="0064647f-9f98-4cb2-8fb8-b610d4a5700d" providerId="ADAL" clId="{97F8562C-2A42-47C5-9019-82172BD7746B}" dt="2021-02-26T11:54:46.447" v="66" actId="478"/>
          <ac:picMkLst>
            <pc:docMk/>
            <pc:sldMk cId="2264740456" sldId="260"/>
            <ac:picMk id="3" creationId="{92F447FB-7923-47C4-905D-F69FE0EB6EB8}"/>
          </ac:picMkLst>
        </pc:picChg>
        <pc:picChg chg="add del mod">
          <ac:chgData name="Helena Morris" userId="0064647f-9f98-4cb2-8fb8-b610d4a5700d" providerId="ADAL" clId="{97F8562C-2A42-47C5-9019-82172BD7746B}" dt="2021-03-05T10:04:41.863" v="625" actId="478"/>
          <ac:picMkLst>
            <pc:docMk/>
            <pc:sldMk cId="2264740456" sldId="260"/>
            <ac:picMk id="4" creationId="{35C84452-D9FE-4869-A5FC-CA2A0E48D291}"/>
          </ac:picMkLst>
        </pc:picChg>
        <pc:picChg chg="add del mod">
          <ac:chgData name="Helena Morris" userId="0064647f-9f98-4cb2-8fb8-b610d4a5700d" providerId="ADAL" clId="{97F8562C-2A42-47C5-9019-82172BD7746B}" dt="2021-03-19T10:29:15.133" v="4237" actId="478"/>
          <ac:picMkLst>
            <pc:docMk/>
            <pc:sldMk cId="2264740456" sldId="260"/>
            <ac:picMk id="4" creationId="{52A71F30-2C43-4C11-AA59-26C877AFDB47}"/>
          </ac:picMkLst>
        </pc:picChg>
      </pc:sldChg>
      <pc:sldChg chg="addSp delSp modSp modNotesTx">
        <pc:chgData name="Helena Morris" userId="0064647f-9f98-4cb2-8fb8-b610d4a5700d" providerId="ADAL" clId="{97F8562C-2A42-47C5-9019-82172BD7746B}" dt="2021-03-19T12:29:10.467" v="5596" actId="14100"/>
        <pc:sldMkLst>
          <pc:docMk/>
          <pc:sldMk cId="193163363" sldId="261"/>
        </pc:sldMkLst>
        <pc:spChg chg="mod">
          <ac:chgData name="Helena Morris" userId="0064647f-9f98-4cb2-8fb8-b610d4a5700d" providerId="ADAL" clId="{97F8562C-2A42-47C5-9019-82172BD7746B}" dt="2021-03-19T12:20:13.762" v="5377" actId="20577"/>
          <ac:spMkLst>
            <pc:docMk/>
            <pc:sldMk cId="193163363" sldId="261"/>
            <ac:spMk id="2" creationId="{1B2053C0-D154-4F67-97FA-49ABDE943CDA}"/>
          </ac:spMkLst>
        </pc:spChg>
        <pc:spChg chg="mod">
          <ac:chgData name="Helena Morris" userId="0064647f-9f98-4cb2-8fb8-b610d4a5700d" providerId="ADAL" clId="{97F8562C-2A42-47C5-9019-82172BD7746B}" dt="2021-03-19T12:28:50.907" v="5592" actId="20577"/>
          <ac:spMkLst>
            <pc:docMk/>
            <pc:sldMk cId="193163363" sldId="261"/>
            <ac:spMk id="5" creationId="{FCB8D736-5FD1-475C-A1FE-C09E1118E2FB}"/>
          </ac:spMkLst>
        </pc:spChg>
        <pc:graphicFrameChg chg="mod modGraphic">
          <ac:chgData name="Helena Morris" userId="0064647f-9f98-4cb2-8fb8-b610d4a5700d" providerId="ADAL" clId="{97F8562C-2A42-47C5-9019-82172BD7746B}" dt="2021-03-19T12:29:10.467" v="5596" actId="14100"/>
          <ac:graphicFrameMkLst>
            <pc:docMk/>
            <pc:sldMk cId="193163363" sldId="261"/>
            <ac:graphicFrameMk id="9" creationId="{199895AB-78C1-4740-A900-7402A3430F28}"/>
          </ac:graphicFrameMkLst>
        </pc:graphicFrameChg>
        <pc:picChg chg="add mod">
          <ac:chgData name="Helena Morris" userId="0064647f-9f98-4cb2-8fb8-b610d4a5700d" providerId="ADAL" clId="{97F8562C-2A42-47C5-9019-82172BD7746B}" dt="2021-02-26T12:15:26.295" v="110" actId="1076"/>
          <ac:picMkLst>
            <pc:docMk/>
            <pc:sldMk cId="193163363" sldId="261"/>
            <ac:picMk id="3" creationId="{32C1A1C8-EDF8-4949-8693-D403B90F3A19}"/>
          </ac:picMkLst>
        </pc:picChg>
        <pc:picChg chg="add del mod">
          <ac:chgData name="Helena Morris" userId="0064647f-9f98-4cb2-8fb8-b610d4a5700d" providerId="ADAL" clId="{97F8562C-2A42-47C5-9019-82172BD7746B}" dt="2021-03-19T12:21:07.019" v="5381" actId="478"/>
          <ac:picMkLst>
            <pc:docMk/>
            <pc:sldMk cId="193163363" sldId="261"/>
            <ac:picMk id="3" creationId="{4BA0CFAC-ACA4-48BB-985E-A7153388F535}"/>
          </ac:picMkLst>
        </pc:picChg>
        <pc:picChg chg="add del mod">
          <ac:chgData name="Helena Morris" userId="0064647f-9f98-4cb2-8fb8-b610d4a5700d" providerId="ADAL" clId="{97F8562C-2A42-47C5-9019-82172BD7746B}" dt="2021-03-19T12:21:40.155" v="5388" actId="478"/>
          <ac:picMkLst>
            <pc:docMk/>
            <pc:sldMk cId="193163363" sldId="261"/>
            <ac:picMk id="4" creationId="{1B002E3F-0C6F-422D-B067-416E84876004}"/>
          </ac:picMkLst>
        </pc:picChg>
        <pc:picChg chg="add mod">
          <ac:chgData name="Helena Morris" userId="0064647f-9f98-4cb2-8fb8-b610d4a5700d" providerId="ADAL" clId="{97F8562C-2A42-47C5-9019-82172BD7746B}" dt="2021-02-26T12:15:38.159" v="112" actId="14100"/>
          <ac:picMkLst>
            <pc:docMk/>
            <pc:sldMk cId="193163363" sldId="261"/>
            <ac:picMk id="4" creationId="{7AD2F258-5C0D-45A6-A969-9E77B6FFEDF0}"/>
          </ac:picMkLst>
        </pc:picChg>
        <pc:picChg chg="del">
          <ac:chgData name="Helena Morris" userId="0064647f-9f98-4cb2-8fb8-b610d4a5700d" providerId="ADAL" clId="{97F8562C-2A42-47C5-9019-82172BD7746B}" dt="2021-03-12T13:11:26.378" v="3182" actId="478"/>
          <ac:picMkLst>
            <pc:docMk/>
            <pc:sldMk cId="193163363" sldId="261"/>
            <ac:picMk id="7" creationId="{2AECF1D5-8D1D-4098-B502-885D1217A52C}"/>
          </ac:picMkLst>
        </pc:picChg>
        <pc:picChg chg="del">
          <ac:chgData name="Helena Morris" userId="0064647f-9f98-4cb2-8fb8-b610d4a5700d" providerId="ADAL" clId="{97F8562C-2A42-47C5-9019-82172BD7746B}" dt="2021-02-26T12:14:13.256" v="98" actId="478"/>
          <ac:picMkLst>
            <pc:docMk/>
            <pc:sldMk cId="193163363" sldId="261"/>
            <ac:picMk id="7" creationId="{35701D68-7F61-45D6-AB8A-5A31DAFBA749}"/>
          </ac:picMkLst>
        </pc:picChg>
        <pc:picChg chg="add mod">
          <ac:chgData name="Helena Morris" userId="0064647f-9f98-4cb2-8fb8-b610d4a5700d" providerId="ADAL" clId="{97F8562C-2A42-47C5-9019-82172BD7746B}" dt="2021-03-19T12:22:19.114" v="5394" actId="14100"/>
          <ac:picMkLst>
            <pc:docMk/>
            <pc:sldMk cId="193163363" sldId="261"/>
            <ac:picMk id="7" creationId="{D1DF8691-C8AE-47D4-A772-8CFF884671DB}"/>
          </ac:picMkLst>
        </pc:picChg>
        <pc:picChg chg="add mod">
          <ac:chgData name="Helena Morris" userId="0064647f-9f98-4cb2-8fb8-b610d4a5700d" providerId="ADAL" clId="{97F8562C-2A42-47C5-9019-82172BD7746B}" dt="2021-03-19T12:22:45.438" v="5398" actId="14100"/>
          <ac:picMkLst>
            <pc:docMk/>
            <pc:sldMk cId="193163363" sldId="261"/>
            <ac:picMk id="8" creationId="{270DF4BE-C2F6-42CE-8A7C-D298FDB45538}"/>
          </ac:picMkLst>
        </pc:picChg>
        <pc:picChg chg="del">
          <ac:chgData name="Helena Morris" userId="0064647f-9f98-4cb2-8fb8-b610d4a5700d" providerId="ADAL" clId="{97F8562C-2A42-47C5-9019-82172BD7746B}" dt="2021-02-26T12:15:05.561" v="104" actId="478"/>
          <ac:picMkLst>
            <pc:docMk/>
            <pc:sldMk cId="193163363" sldId="261"/>
            <ac:picMk id="8" creationId="{2D614688-8AE2-4FC1-9B93-89CE8E2EACAE}"/>
          </ac:picMkLst>
        </pc:picChg>
        <pc:picChg chg="del mod">
          <ac:chgData name="Helena Morris" userId="0064647f-9f98-4cb2-8fb8-b610d4a5700d" providerId="ADAL" clId="{97F8562C-2A42-47C5-9019-82172BD7746B}" dt="2021-03-12T13:12:23.426" v="3188" actId="478"/>
          <ac:picMkLst>
            <pc:docMk/>
            <pc:sldMk cId="193163363" sldId="261"/>
            <ac:picMk id="8" creationId="{614644AB-31B2-479D-B92E-848409E1C724}"/>
          </ac:picMkLst>
        </pc:picChg>
      </pc:sldChg>
      <pc:sldChg chg="addSp delSp modSp modNotesTx">
        <pc:chgData name="Helena Morris" userId="0064647f-9f98-4cb2-8fb8-b610d4a5700d" providerId="ADAL" clId="{97F8562C-2A42-47C5-9019-82172BD7746B}" dt="2021-03-19T10:49:33.204" v="4614" actId="20577"/>
        <pc:sldMkLst>
          <pc:docMk/>
          <pc:sldMk cId="3951975164" sldId="263"/>
        </pc:sldMkLst>
        <pc:spChg chg="add del mod">
          <ac:chgData name="Helena Morris" userId="0064647f-9f98-4cb2-8fb8-b610d4a5700d" providerId="ADAL" clId="{97F8562C-2A42-47C5-9019-82172BD7746B}" dt="2021-03-12T11:47:12.393" v="1919"/>
          <ac:spMkLst>
            <pc:docMk/>
            <pc:sldMk cId="3951975164" sldId="263"/>
            <ac:spMk id="4" creationId="{9DFB9F27-E85C-41D8-AD66-F142FB79F5F7}"/>
          </ac:spMkLst>
        </pc:spChg>
        <pc:spChg chg="mod">
          <ac:chgData name="Helena Morris" userId="0064647f-9f98-4cb2-8fb8-b610d4a5700d" providerId="ADAL" clId="{97F8562C-2A42-47C5-9019-82172BD7746B}" dt="2021-03-19T10:49:02.428" v="4505" actId="20577"/>
          <ac:spMkLst>
            <pc:docMk/>
            <pc:sldMk cId="3951975164" sldId="263"/>
            <ac:spMk id="5" creationId="{8F0432C2-E932-44CB-802B-CDFCA59D2246}"/>
          </ac:spMkLst>
        </pc:spChg>
        <pc:spChg chg="del mod">
          <ac:chgData name="Helena Morris" userId="0064647f-9f98-4cb2-8fb8-b610d4a5700d" providerId="ADAL" clId="{97F8562C-2A42-47C5-9019-82172BD7746B}" dt="2021-03-19T10:40:36.025" v="4433" actId="478"/>
          <ac:spMkLst>
            <pc:docMk/>
            <pc:sldMk cId="3951975164" sldId="263"/>
            <ac:spMk id="14" creationId="{61D10A21-74E9-4BC6-8DD2-4A64981CDE44}"/>
          </ac:spMkLst>
        </pc:spChg>
        <pc:spChg chg="del">
          <ac:chgData name="Helena Morris" userId="0064647f-9f98-4cb2-8fb8-b610d4a5700d" providerId="ADAL" clId="{97F8562C-2A42-47C5-9019-82172BD7746B}" dt="2021-03-19T10:42:32.601" v="4450" actId="478"/>
          <ac:spMkLst>
            <pc:docMk/>
            <pc:sldMk cId="3951975164" sldId="263"/>
            <ac:spMk id="15" creationId="{DF523334-1E6B-4D02-B4C8-452BAC17FBD6}"/>
          </ac:spMkLst>
        </pc:spChg>
        <pc:spChg chg="del">
          <ac:chgData name="Helena Morris" userId="0064647f-9f98-4cb2-8fb8-b610d4a5700d" providerId="ADAL" clId="{97F8562C-2A42-47C5-9019-82172BD7746B}" dt="2021-03-19T10:43:47.521" v="4457" actId="478"/>
          <ac:spMkLst>
            <pc:docMk/>
            <pc:sldMk cId="3951975164" sldId="263"/>
            <ac:spMk id="16" creationId="{9D5C69A5-76C7-4B95-BD5F-925D56EB46D3}"/>
          </ac:spMkLst>
        </pc:spChg>
        <pc:spChg chg="del mod">
          <ac:chgData name="Helena Morris" userId="0064647f-9f98-4cb2-8fb8-b610d4a5700d" providerId="ADAL" clId="{97F8562C-2A42-47C5-9019-82172BD7746B}" dt="2021-03-19T10:45:49.818" v="4474" actId="478"/>
          <ac:spMkLst>
            <pc:docMk/>
            <pc:sldMk cId="3951975164" sldId="263"/>
            <ac:spMk id="17" creationId="{97F08A83-C99B-4F72-AEBC-30506A8A86ED}"/>
          </ac:spMkLst>
        </pc:spChg>
        <pc:spChg chg="add del">
          <ac:chgData name="Helena Morris" userId="0064647f-9f98-4cb2-8fb8-b610d4a5700d" providerId="ADAL" clId="{97F8562C-2A42-47C5-9019-82172BD7746B}" dt="2021-03-19T10:41:09.448" v="4440"/>
          <ac:spMkLst>
            <pc:docMk/>
            <pc:sldMk cId="3951975164" sldId="263"/>
            <ac:spMk id="18" creationId="{A67CFB79-C9D1-44B2-89A7-064FEB2B4EB2}"/>
          </ac:spMkLst>
        </pc:spChg>
        <pc:spChg chg="add del">
          <ac:chgData name="Helena Morris" userId="0064647f-9f98-4cb2-8fb8-b610d4a5700d" providerId="ADAL" clId="{97F8562C-2A42-47C5-9019-82172BD7746B}" dt="2021-03-19T10:46:35.974" v="4484"/>
          <ac:spMkLst>
            <pc:docMk/>
            <pc:sldMk cId="3951975164" sldId="263"/>
            <ac:spMk id="19" creationId="{EBB6EBBC-E583-4121-B034-A3B852E0C378}"/>
          </ac:spMkLst>
        </pc:spChg>
        <pc:spChg chg="add del">
          <ac:chgData name="Helena Morris" userId="0064647f-9f98-4cb2-8fb8-b610d4a5700d" providerId="ADAL" clId="{97F8562C-2A42-47C5-9019-82172BD7746B}" dt="2021-03-19T10:42:41.092" v="4451"/>
          <ac:spMkLst>
            <pc:docMk/>
            <pc:sldMk cId="3951975164" sldId="263"/>
            <ac:spMk id="20" creationId="{37B2FF92-21CA-4070-B40A-607315E92B3A}"/>
          </ac:spMkLst>
        </pc:spChg>
        <pc:spChg chg="add del">
          <ac:chgData name="Helena Morris" userId="0064647f-9f98-4cb2-8fb8-b610d4a5700d" providerId="ADAL" clId="{97F8562C-2A42-47C5-9019-82172BD7746B}" dt="2021-03-19T10:44:38.415" v="4467"/>
          <ac:spMkLst>
            <pc:docMk/>
            <pc:sldMk cId="3951975164" sldId="263"/>
            <ac:spMk id="22" creationId="{94AF78CF-F79C-4B16-A59A-1D405A1C00BF}"/>
          </ac:spMkLst>
        </pc:spChg>
        <pc:spChg chg="add">
          <ac:chgData name="Helena Morris" userId="0064647f-9f98-4cb2-8fb8-b610d4a5700d" providerId="ADAL" clId="{97F8562C-2A42-47C5-9019-82172BD7746B}" dt="2021-03-19T10:41:17.767" v="4442"/>
          <ac:spMkLst>
            <pc:docMk/>
            <pc:sldMk cId="3951975164" sldId="263"/>
            <ac:spMk id="23" creationId="{A1148C4E-331F-444C-B3F4-B08050E7F0B4}"/>
          </ac:spMkLst>
        </pc:spChg>
        <pc:spChg chg="add">
          <ac:chgData name="Helena Morris" userId="0064647f-9f98-4cb2-8fb8-b610d4a5700d" providerId="ADAL" clId="{97F8562C-2A42-47C5-9019-82172BD7746B}" dt="2021-03-19T10:43:11.608" v="4455"/>
          <ac:spMkLst>
            <pc:docMk/>
            <pc:sldMk cId="3951975164" sldId="263"/>
            <ac:spMk id="24" creationId="{E72099D7-F761-493E-A144-3C5703F160DC}"/>
          </ac:spMkLst>
        </pc:spChg>
        <pc:spChg chg="add">
          <ac:chgData name="Helena Morris" userId="0064647f-9f98-4cb2-8fb8-b610d4a5700d" providerId="ADAL" clId="{97F8562C-2A42-47C5-9019-82172BD7746B}" dt="2021-03-19T10:44:56.459" v="4470"/>
          <ac:spMkLst>
            <pc:docMk/>
            <pc:sldMk cId="3951975164" sldId="263"/>
            <ac:spMk id="25" creationId="{CFA84AE4-494F-400B-A75A-A6A6A02FE4B4}"/>
          </ac:spMkLst>
        </pc:spChg>
        <pc:spChg chg="add">
          <ac:chgData name="Helena Morris" userId="0064647f-9f98-4cb2-8fb8-b610d4a5700d" providerId="ADAL" clId="{97F8562C-2A42-47C5-9019-82172BD7746B}" dt="2021-03-19T10:46:45.445" v="4486"/>
          <ac:spMkLst>
            <pc:docMk/>
            <pc:sldMk cId="3951975164" sldId="263"/>
            <ac:spMk id="26" creationId="{DE3D5587-E5DF-4C75-BD3A-2CAD2544D12D}"/>
          </ac:spMkLst>
        </pc:spChg>
        <pc:picChg chg="add del mod">
          <ac:chgData name="Helena Morris" userId="0064647f-9f98-4cb2-8fb8-b610d4a5700d" providerId="ADAL" clId="{97F8562C-2A42-47C5-9019-82172BD7746B}" dt="2021-03-19T10:40:18.762" v="4431" actId="478"/>
          <ac:picMkLst>
            <pc:docMk/>
            <pc:sldMk cId="3951975164" sldId="263"/>
            <ac:picMk id="3" creationId="{3445994F-CB14-4F34-AEBC-FC2CB2F99451}"/>
          </ac:picMkLst>
        </pc:picChg>
        <pc:picChg chg="add del mod">
          <ac:chgData name="Helena Morris" userId="0064647f-9f98-4cb2-8fb8-b610d4a5700d" providerId="ADAL" clId="{97F8562C-2A42-47C5-9019-82172BD7746B}" dt="2021-03-05T10:20:12.718" v="846" actId="478"/>
          <ac:picMkLst>
            <pc:docMk/>
            <pc:sldMk cId="3951975164" sldId="263"/>
            <ac:picMk id="3" creationId="{D14788A0-C69C-439C-9C27-90920BE262B2}"/>
          </ac:picMkLst>
        </pc:picChg>
        <pc:picChg chg="del">
          <ac:chgData name="Helena Morris" userId="0064647f-9f98-4cb2-8fb8-b610d4a5700d" providerId="ADAL" clId="{97F8562C-2A42-47C5-9019-82172BD7746B}" dt="2021-02-26T12:28:00.708" v="130" actId="478"/>
          <ac:picMkLst>
            <pc:docMk/>
            <pc:sldMk cId="3951975164" sldId="263"/>
            <ac:picMk id="4" creationId="{27E0B8CF-AE12-4EC8-9AEB-7C483D85E503}"/>
          </ac:picMkLst>
        </pc:picChg>
        <pc:picChg chg="add del mod">
          <ac:chgData name="Helena Morris" userId="0064647f-9f98-4cb2-8fb8-b610d4a5700d" providerId="ADAL" clId="{97F8562C-2A42-47C5-9019-82172BD7746B}" dt="2021-03-05T17:11:38.917" v="1455" actId="478"/>
          <ac:picMkLst>
            <pc:docMk/>
            <pc:sldMk cId="3951975164" sldId="263"/>
            <ac:picMk id="4" creationId="{5908806B-534F-4035-8820-9611A98F6FC4}"/>
          </ac:picMkLst>
        </pc:picChg>
        <pc:picChg chg="add mod">
          <ac:chgData name="Helena Morris" userId="0064647f-9f98-4cb2-8fb8-b610d4a5700d" providerId="ADAL" clId="{97F8562C-2A42-47C5-9019-82172BD7746B}" dt="2021-03-19T10:41:25.385" v="4443" actId="14100"/>
          <ac:picMkLst>
            <pc:docMk/>
            <pc:sldMk cId="3951975164" sldId="263"/>
            <ac:picMk id="4" creationId="{6AA87A03-58AE-4A67-BC83-0D2AB862AFC0}"/>
          </ac:picMkLst>
        </pc:picChg>
        <pc:picChg chg="add mod">
          <ac:chgData name="Helena Morris" userId="0064647f-9f98-4cb2-8fb8-b610d4a5700d" providerId="ADAL" clId="{97F8562C-2A42-47C5-9019-82172BD7746B}" dt="2021-03-05T17:11:57.989" v="1460" actId="14100"/>
          <ac:picMkLst>
            <pc:docMk/>
            <pc:sldMk cId="3951975164" sldId="263"/>
            <ac:picMk id="7" creationId="{86E855B5-A03B-4A86-BCFA-2DB63A7ECA75}"/>
          </ac:picMkLst>
        </pc:picChg>
        <pc:picChg chg="add del mod">
          <ac:chgData name="Helena Morris" userId="0064647f-9f98-4cb2-8fb8-b610d4a5700d" providerId="ADAL" clId="{97F8562C-2A42-47C5-9019-82172BD7746B}" dt="2021-03-19T10:45:42.962" v="4472" actId="478"/>
          <ac:picMkLst>
            <pc:docMk/>
            <pc:sldMk cId="3951975164" sldId="263"/>
            <ac:picMk id="7" creationId="{EDAC13EF-67EF-4EA6-8667-89851C412C95}"/>
          </ac:picMkLst>
        </pc:picChg>
        <pc:picChg chg="del">
          <ac:chgData name="Helena Morris" userId="0064647f-9f98-4cb2-8fb8-b610d4a5700d" providerId="ADAL" clId="{97F8562C-2A42-47C5-9019-82172BD7746B}" dt="2021-03-12T11:45:44.407" v="1908" actId="478"/>
          <ac:picMkLst>
            <pc:docMk/>
            <pc:sldMk cId="3951975164" sldId="263"/>
            <ac:picMk id="8" creationId="{88A74E9F-BDD8-47A8-A544-4ABCB75EBFD3}"/>
          </ac:picMkLst>
        </pc:picChg>
        <pc:picChg chg="add mod">
          <ac:chgData name="Helena Morris" userId="0064647f-9f98-4cb2-8fb8-b610d4a5700d" providerId="ADAL" clId="{97F8562C-2A42-47C5-9019-82172BD7746B}" dt="2021-03-19T10:43:07.813" v="4454" actId="14100"/>
          <ac:picMkLst>
            <pc:docMk/>
            <pc:sldMk cId="3951975164" sldId="263"/>
            <ac:picMk id="8" creationId="{BEC8EF89-4197-47E7-A229-D4B7F5633AEB}"/>
          </ac:picMkLst>
        </pc:picChg>
        <pc:picChg chg="del">
          <ac:chgData name="Helena Morris" userId="0064647f-9f98-4cb2-8fb8-b610d4a5700d" providerId="ADAL" clId="{97F8562C-2A42-47C5-9019-82172BD7746B}" dt="2021-03-12T11:49:42.285" v="1937" actId="478"/>
          <ac:picMkLst>
            <pc:docMk/>
            <pc:sldMk cId="3951975164" sldId="263"/>
            <ac:picMk id="10" creationId="{86E38CF7-6419-4AEB-8DA4-2967E0F00AB0}"/>
          </ac:picMkLst>
        </pc:picChg>
        <pc:picChg chg="add mod">
          <ac:chgData name="Helena Morris" userId="0064647f-9f98-4cb2-8fb8-b610d4a5700d" providerId="ADAL" clId="{97F8562C-2A42-47C5-9019-82172BD7746B}" dt="2021-03-19T10:44:52.945" v="4469" actId="14100"/>
          <ac:picMkLst>
            <pc:docMk/>
            <pc:sldMk cId="3951975164" sldId="263"/>
            <ac:picMk id="10" creationId="{95E19A63-85B1-4714-A49F-A0451F7C4222}"/>
          </ac:picMkLst>
        </pc:picChg>
        <pc:picChg chg="add mod">
          <ac:chgData name="Helena Morris" userId="0064647f-9f98-4cb2-8fb8-b610d4a5700d" providerId="ADAL" clId="{97F8562C-2A42-47C5-9019-82172BD7746B}" dt="2021-03-19T10:46:42.549" v="4485" actId="14100"/>
          <ac:picMkLst>
            <pc:docMk/>
            <pc:sldMk cId="3951975164" sldId="263"/>
            <ac:picMk id="11" creationId="{12E6C867-C515-4886-8965-8614D731CDA8}"/>
          </ac:picMkLst>
        </pc:picChg>
        <pc:picChg chg="del">
          <ac:chgData name="Helena Morris" userId="0064647f-9f98-4cb2-8fb8-b610d4a5700d" providerId="ADAL" clId="{97F8562C-2A42-47C5-9019-82172BD7746B}" dt="2021-03-12T11:50:22.373" v="1945" actId="478"/>
          <ac:picMkLst>
            <pc:docMk/>
            <pc:sldMk cId="3951975164" sldId="263"/>
            <ac:picMk id="11" creationId="{95C67D4B-DCCD-421A-9B02-8811986D192B}"/>
          </ac:picMkLst>
        </pc:picChg>
        <pc:picChg chg="add del mod">
          <ac:chgData name="Helena Morris" userId="0064647f-9f98-4cb2-8fb8-b610d4a5700d" providerId="ADAL" clId="{97F8562C-2A42-47C5-9019-82172BD7746B}" dt="2021-03-19T10:42:03.513" v="4444" actId="478"/>
          <ac:picMkLst>
            <pc:docMk/>
            <pc:sldMk cId="3951975164" sldId="263"/>
            <ac:picMk id="12" creationId="{794F63AC-B15E-4DBF-B0B1-6E4D63DFBA22}"/>
          </ac:picMkLst>
        </pc:picChg>
        <pc:picChg chg="del mod">
          <ac:chgData name="Helena Morris" userId="0064647f-9f98-4cb2-8fb8-b610d4a5700d" providerId="ADAL" clId="{97F8562C-2A42-47C5-9019-82172BD7746B}" dt="2021-03-12T11:48:07.740" v="1924" actId="478"/>
          <ac:picMkLst>
            <pc:docMk/>
            <pc:sldMk cId="3951975164" sldId="263"/>
            <ac:picMk id="13" creationId="{D4E11964-2B89-47FE-A6BF-B713E16AC27F}"/>
          </ac:picMkLst>
        </pc:picChg>
        <pc:picChg chg="add del mod">
          <ac:chgData name="Helena Morris" userId="0064647f-9f98-4cb2-8fb8-b610d4a5700d" providerId="ADAL" clId="{97F8562C-2A42-47C5-9019-82172BD7746B}" dt="2021-03-19T10:43:42.938" v="4456" actId="478"/>
          <ac:picMkLst>
            <pc:docMk/>
            <pc:sldMk cId="3951975164" sldId="263"/>
            <ac:picMk id="21" creationId="{A782E978-B91D-4321-AC32-EB52F67E8A74}"/>
          </ac:picMkLst>
        </pc:picChg>
      </pc:sldChg>
      <pc:sldChg chg="addSp delSp modSp modNotesTx">
        <pc:chgData name="Helena Morris" userId="0064647f-9f98-4cb2-8fb8-b610d4a5700d" providerId="ADAL" clId="{97F8562C-2A42-47C5-9019-82172BD7746B}" dt="2021-03-12T12:06:54.735" v="2468" actId="20577"/>
        <pc:sldMkLst>
          <pc:docMk/>
          <pc:sldMk cId="1192411441" sldId="264"/>
        </pc:sldMkLst>
        <pc:picChg chg="add mod">
          <ac:chgData name="Helena Morris" userId="0064647f-9f98-4cb2-8fb8-b610d4a5700d" providerId="ADAL" clId="{97F8562C-2A42-47C5-9019-82172BD7746B}" dt="2021-03-05T15:30:26.405" v="1444" actId="14100"/>
          <ac:picMkLst>
            <pc:docMk/>
            <pc:sldMk cId="1192411441" sldId="264"/>
            <ac:picMk id="3" creationId="{23F4A7B8-0500-4E27-960C-928B48FDF8C6}"/>
          </ac:picMkLst>
        </pc:picChg>
        <pc:picChg chg="add mod">
          <ac:chgData name="Helena Morris" userId="0064647f-9f98-4cb2-8fb8-b610d4a5700d" providerId="ADAL" clId="{97F8562C-2A42-47C5-9019-82172BD7746B}" dt="2021-02-26T12:30:31.951" v="146" actId="14100"/>
          <ac:picMkLst>
            <pc:docMk/>
            <pc:sldMk cId="1192411441" sldId="264"/>
            <ac:picMk id="3" creationId="{84A131D3-77A8-4A27-899F-8D5E1790B2F0}"/>
          </ac:picMkLst>
        </pc:picChg>
        <pc:picChg chg="del">
          <ac:chgData name="Helena Morris" userId="0064647f-9f98-4cb2-8fb8-b610d4a5700d" providerId="ADAL" clId="{97F8562C-2A42-47C5-9019-82172BD7746B}" dt="2021-02-26T12:30:10.812" v="139" actId="478"/>
          <ac:picMkLst>
            <pc:docMk/>
            <pc:sldMk cId="1192411441" sldId="264"/>
            <ac:picMk id="6" creationId="{13CB5D30-3EBA-43F0-BC52-5DB45473EA78}"/>
          </ac:picMkLst>
        </pc:picChg>
      </pc:sldChg>
      <pc:sldChg chg="addSp delSp modSp modNotesTx">
        <pc:chgData name="Helena Morris" userId="0064647f-9f98-4cb2-8fb8-b610d4a5700d" providerId="ADAL" clId="{97F8562C-2A42-47C5-9019-82172BD7746B}" dt="2021-03-19T11:50:29.174" v="5128" actId="6549"/>
        <pc:sldMkLst>
          <pc:docMk/>
          <pc:sldMk cId="2224957680" sldId="265"/>
        </pc:sldMkLst>
        <pc:spChg chg="mod">
          <ac:chgData name="Helena Morris" userId="0064647f-9f98-4cb2-8fb8-b610d4a5700d" providerId="ADAL" clId="{97F8562C-2A42-47C5-9019-82172BD7746B}" dt="2021-02-26T13:02:28.018" v="312" actId="1076"/>
          <ac:spMkLst>
            <pc:docMk/>
            <pc:sldMk cId="2224957680" sldId="265"/>
            <ac:spMk id="2" creationId="{F36D9E3F-D4D3-42DE-AAE1-F33252729ED9}"/>
          </ac:spMkLst>
        </pc:spChg>
        <pc:spChg chg="del">
          <ac:chgData name="Helena Morris" userId="0064647f-9f98-4cb2-8fb8-b610d4a5700d" providerId="ADAL" clId="{97F8562C-2A42-47C5-9019-82172BD7746B}" dt="2021-03-19T11:00:50.622" v="4618" actId="478"/>
          <ac:spMkLst>
            <pc:docMk/>
            <pc:sldMk cId="2224957680" sldId="265"/>
            <ac:spMk id="4" creationId="{8AB87BA3-88BB-428A-81AA-9CD11C320229}"/>
          </ac:spMkLst>
        </pc:spChg>
        <pc:spChg chg="del mod">
          <ac:chgData name="Helena Morris" userId="0064647f-9f98-4cb2-8fb8-b610d4a5700d" providerId="ADAL" clId="{97F8562C-2A42-47C5-9019-82172BD7746B}" dt="2021-03-19T11:00:49.031" v="4617" actId="478"/>
          <ac:spMkLst>
            <pc:docMk/>
            <pc:sldMk cId="2224957680" sldId="265"/>
            <ac:spMk id="6" creationId="{021F01A6-C3AE-4C7D-8F3B-8C263C6D9ED7}"/>
          </ac:spMkLst>
        </pc:spChg>
        <pc:spChg chg="del mod">
          <ac:chgData name="Helena Morris" userId="0064647f-9f98-4cb2-8fb8-b610d4a5700d" providerId="ADAL" clId="{97F8562C-2A42-47C5-9019-82172BD7746B}" dt="2021-03-19T11:00:52.310" v="4620" actId="478"/>
          <ac:spMkLst>
            <pc:docMk/>
            <pc:sldMk cId="2224957680" sldId="265"/>
            <ac:spMk id="8" creationId="{7305F705-16CB-4B2C-A09F-7F1616624F08}"/>
          </ac:spMkLst>
        </pc:spChg>
        <pc:spChg chg="mod">
          <ac:chgData name="Helena Morris" userId="0064647f-9f98-4cb2-8fb8-b610d4a5700d" providerId="ADAL" clId="{97F8562C-2A42-47C5-9019-82172BD7746B}" dt="2021-03-19T11:13:10.372" v="4845" actId="13926"/>
          <ac:spMkLst>
            <pc:docMk/>
            <pc:sldMk cId="2224957680" sldId="265"/>
            <ac:spMk id="9" creationId="{EC3C1318-FD87-443C-9921-CBBE2E8F4731}"/>
          </ac:spMkLst>
        </pc:spChg>
        <pc:spChg chg="add del mod">
          <ac:chgData name="Helena Morris" userId="0064647f-9f98-4cb2-8fb8-b610d4a5700d" providerId="ADAL" clId="{97F8562C-2A42-47C5-9019-82172BD7746B}" dt="2021-03-05T10:55:44.281" v="1012"/>
          <ac:spMkLst>
            <pc:docMk/>
            <pc:sldMk cId="2224957680" sldId="265"/>
            <ac:spMk id="10" creationId="{6C01B5D1-91BB-4832-88C4-4BE839B7034E}"/>
          </ac:spMkLst>
        </pc:spChg>
        <pc:spChg chg="add del mod">
          <ac:chgData name="Helena Morris" userId="0064647f-9f98-4cb2-8fb8-b610d4a5700d" providerId="ADAL" clId="{97F8562C-2A42-47C5-9019-82172BD7746B}" dt="2021-03-05T10:57:54.749" v="1015" actId="478"/>
          <ac:spMkLst>
            <pc:docMk/>
            <pc:sldMk cId="2224957680" sldId="265"/>
            <ac:spMk id="11" creationId="{A419A69D-C769-4CEE-8269-3FAF0726BC20}"/>
          </ac:spMkLst>
        </pc:spChg>
        <pc:picChg chg="add del">
          <ac:chgData name="Helena Morris" userId="0064647f-9f98-4cb2-8fb8-b610d4a5700d" providerId="ADAL" clId="{97F8562C-2A42-47C5-9019-82172BD7746B}" dt="2021-03-19T11:01:06.910" v="4622" actId="478"/>
          <ac:picMkLst>
            <pc:docMk/>
            <pc:sldMk cId="2224957680" sldId="265"/>
            <ac:picMk id="3" creationId="{13294005-1BA5-49BB-AB94-ABC86E0B4D02}"/>
          </ac:picMkLst>
        </pc:picChg>
        <pc:picChg chg="add del mod">
          <ac:chgData name="Helena Morris" userId="0064647f-9f98-4cb2-8fb8-b610d4a5700d" providerId="ADAL" clId="{97F8562C-2A42-47C5-9019-82172BD7746B}" dt="2021-03-05T11:00:17.229" v="1016" actId="478"/>
          <ac:picMkLst>
            <pc:docMk/>
            <pc:sldMk cId="2224957680" sldId="265"/>
            <ac:picMk id="3" creationId="{7A637181-4119-4E4E-AC83-267E809976F4}"/>
          </ac:picMkLst>
        </pc:picChg>
        <pc:picChg chg="add mod modCrop">
          <ac:chgData name="Helena Morris" userId="0064647f-9f98-4cb2-8fb8-b610d4a5700d" providerId="ADAL" clId="{97F8562C-2A42-47C5-9019-82172BD7746B}" dt="2021-02-26T13:03:33.493" v="321" actId="14100"/>
          <ac:picMkLst>
            <pc:docMk/>
            <pc:sldMk cId="2224957680" sldId="265"/>
            <ac:picMk id="3" creationId="{94AF40BD-C9EC-4B4F-8546-8809FDA682D8}"/>
          </ac:picMkLst>
        </pc:picChg>
        <pc:picChg chg="del mod">
          <ac:chgData name="Helena Morris" userId="0064647f-9f98-4cb2-8fb8-b610d4a5700d" providerId="ADAL" clId="{97F8562C-2A42-47C5-9019-82172BD7746B}" dt="2021-03-05T10:47:26.102" v="992" actId="478"/>
          <ac:picMkLst>
            <pc:docMk/>
            <pc:sldMk cId="2224957680" sldId="265"/>
            <ac:picMk id="5" creationId="{493ED945-01F7-44BA-9E02-BE34763C137A}"/>
          </ac:picMkLst>
        </pc:picChg>
        <pc:picChg chg="add del mod">
          <ac:chgData name="Helena Morris" userId="0064647f-9f98-4cb2-8fb8-b610d4a5700d" providerId="ADAL" clId="{97F8562C-2A42-47C5-9019-82172BD7746B}" dt="2021-03-19T11:10:25.394" v="4648" actId="478"/>
          <ac:picMkLst>
            <pc:docMk/>
            <pc:sldMk cId="2224957680" sldId="265"/>
            <ac:picMk id="5" creationId="{90918650-991C-46B2-8985-AD57EFA3F8B8}"/>
          </ac:picMkLst>
        </pc:picChg>
        <pc:picChg chg="add del mod">
          <ac:chgData name="Helena Morris" userId="0064647f-9f98-4cb2-8fb8-b610d4a5700d" providerId="ADAL" clId="{97F8562C-2A42-47C5-9019-82172BD7746B}" dt="2021-03-19T11:00:42.934" v="4615" actId="478"/>
          <ac:picMkLst>
            <pc:docMk/>
            <pc:sldMk cId="2224957680" sldId="265"/>
            <ac:picMk id="10" creationId="{596BAE66-6F83-4427-9DAC-B1FDC8C85973}"/>
          </ac:picMkLst>
        </pc:picChg>
        <pc:picChg chg="add del mod">
          <ac:chgData name="Helena Morris" userId="0064647f-9f98-4cb2-8fb8-b610d4a5700d" providerId="ADAL" clId="{97F8562C-2A42-47C5-9019-82172BD7746B}" dt="2021-03-19T11:10:26.034" v="4650" actId="478"/>
          <ac:picMkLst>
            <pc:docMk/>
            <pc:sldMk cId="2224957680" sldId="265"/>
            <ac:picMk id="11" creationId="{3CD9F7D0-266B-41F8-8E86-518F2C63FB54}"/>
          </ac:picMkLst>
        </pc:picChg>
        <pc:picChg chg="add del mod">
          <ac:chgData name="Helena Morris" userId="0064647f-9f98-4cb2-8fb8-b610d4a5700d" providerId="ADAL" clId="{97F8562C-2A42-47C5-9019-82172BD7746B}" dt="2021-03-05T11:07:59.522" v="1026" actId="478"/>
          <ac:picMkLst>
            <pc:docMk/>
            <pc:sldMk cId="2224957680" sldId="265"/>
            <ac:picMk id="12" creationId="{7A637181-4119-4E4E-AC83-267E809976F4}"/>
          </ac:picMkLst>
        </pc:picChg>
        <pc:picChg chg="add del mod">
          <ac:chgData name="Helena Morris" userId="0064647f-9f98-4cb2-8fb8-b610d4a5700d" providerId="ADAL" clId="{97F8562C-2A42-47C5-9019-82172BD7746B}" dt="2021-03-19T11:49:05.734" v="5111" actId="478"/>
          <ac:picMkLst>
            <pc:docMk/>
            <pc:sldMk cId="2224957680" sldId="265"/>
            <ac:picMk id="12" creationId="{E0DDA717-6973-4FF3-890F-24179418359C}"/>
          </ac:picMkLst>
        </pc:picChg>
        <pc:picChg chg="add mod">
          <ac:chgData name="Helena Morris" userId="0064647f-9f98-4cb2-8fb8-b610d4a5700d" providerId="ADAL" clId="{97F8562C-2A42-47C5-9019-82172BD7746B}" dt="2021-03-19T11:49:24.901" v="5116" actId="14100"/>
          <ac:picMkLst>
            <pc:docMk/>
            <pc:sldMk cId="2224957680" sldId="265"/>
            <ac:picMk id="13" creationId="{028945DA-9025-4339-B968-417C3A284240}"/>
          </ac:picMkLst>
        </pc:picChg>
        <pc:picChg chg="add del mod">
          <ac:chgData name="Helena Morris" userId="0064647f-9f98-4cb2-8fb8-b610d4a5700d" providerId="ADAL" clId="{97F8562C-2A42-47C5-9019-82172BD7746B}" dt="2021-03-12T12:11:45.322" v="2473" actId="478"/>
          <ac:picMkLst>
            <pc:docMk/>
            <pc:sldMk cId="2224957680" sldId="265"/>
            <ac:picMk id="13" creationId="{69734965-672A-4959-A578-B48199D722D3}"/>
          </ac:picMkLst>
        </pc:picChg>
        <pc:picChg chg="add mod">
          <ac:chgData name="Helena Morris" userId="0064647f-9f98-4cb2-8fb8-b610d4a5700d" providerId="ADAL" clId="{97F8562C-2A42-47C5-9019-82172BD7746B}" dt="2021-03-19T11:50:14.989" v="5123" actId="14100"/>
          <ac:picMkLst>
            <pc:docMk/>
            <pc:sldMk cId="2224957680" sldId="265"/>
            <ac:picMk id="14" creationId="{8FBDE6B4-A11D-4E20-A6F7-E361CE99E01A}"/>
          </ac:picMkLst>
        </pc:picChg>
        <pc:picChg chg="del mod">
          <ac:chgData name="Helena Morris" userId="0064647f-9f98-4cb2-8fb8-b610d4a5700d" providerId="ADAL" clId="{97F8562C-2A42-47C5-9019-82172BD7746B}" dt="2021-02-26T12:37:47.646" v="148" actId="478"/>
          <ac:picMkLst>
            <pc:docMk/>
            <pc:sldMk cId="2224957680" sldId="265"/>
            <ac:picMk id="1026" creationId="{4DB896DF-11FC-4866-AD7D-09FB063FEDA5}"/>
          </ac:picMkLst>
        </pc:picChg>
      </pc:sldChg>
      <pc:sldChg chg="addSp delSp modSp add del modNotesTx">
        <pc:chgData name="Helena Morris" userId="0064647f-9f98-4cb2-8fb8-b610d4a5700d" providerId="ADAL" clId="{97F8562C-2A42-47C5-9019-82172BD7746B}" dt="2021-03-19T11:28:07.022" v="4981" actId="20577"/>
        <pc:sldMkLst>
          <pc:docMk/>
          <pc:sldMk cId="2214951337" sldId="267"/>
        </pc:sldMkLst>
        <pc:spChg chg="mod">
          <ac:chgData name="Helena Morris" userId="0064647f-9f98-4cb2-8fb8-b610d4a5700d" providerId="ADAL" clId="{97F8562C-2A42-47C5-9019-82172BD7746B}" dt="2021-03-19T11:22:35.787" v="4891" actId="14100"/>
          <ac:spMkLst>
            <pc:docMk/>
            <pc:sldMk cId="2214951337" sldId="267"/>
            <ac:spMk id="2" creationId="{0B31C68F-6503-4E1F-86C7-55534F3DAACA}"/>
          </ac:spMkLst>
        </pc:spChg>
        <pc:spChg chg="mod">
          <ac:chgData name="Helena Morris" userId="0064647f-9f98-4cb2-8fb8-b610d4a5700d" providerId="ADAL" clId="{97F8562C-2A42-47C5-9019-82172BD7746B}" dt="2021-03-19T11:28:07.022" v="4981" actId="20577"/>
          <ac:spMkLst>
            <pc:docMk/>
            <pc:sldMk cId="2214951337" sldId="267"/>
            <ac:spMk id="9" creationId="{2033BD2E-50CD-40AC-9A5C-A3C05041795E}"/>
          </ac:spMkLst>
        </pc:spChg>
        <pc:picChg chg="add del mod">
          <ac:chgData name="Helena Morris" userId="0064647f-9f98-4cb2-8fb8-b610d4a5700d" providerId="ADAL" clId="{97F8562C-2A42-47C5-9019-82172BD7746B}" dt="2021-03-19T11:20:06.363" v="4866" actId="478"/>
          <ac:picMkLst>
            <pc:docMk/>
            <pc:sldMk cId="2214951337" sldId="267"/>
            <ac:picMk id="3" creationId="{43782080-BE63-4C5A-AFE8-859481F3D1EB}"/>
          </ac:picMkLst>
        </pc:picChg>
        <pc:picChg chg="add del mod">
          <ac:chgData name="Helena Morris" userId="0064647f-9f98-4cb2-8fb8-b610d4a5700d" providerId="ADAL" clId="{97F8562C-2A42-47C5-9019-82172BD7746B}" dt="2021-03-05T11:11:15.184" v="1050" actId="478"/>
          <ac:picMkLst>
            <pc:docMk/>
            <pc:sldMk cId="2214951337" sldId="267"/>
            <ac:picMk id="3" creationId="{6BEAC5A8-1A69-4711-8849-2FF6A91B1175}"/>
          </ac:picMkLst>
        </pc:picChg>
        <pc:picChg chg="add del mod">
          <ac:chgData name="Helena Morris" userId="0064647f-9f98-4cb2-8fb8-b610d4a5700d" providerId="ADAL" clId="{97F8562C-2A42-47C5-9019-82172BD7746B}" dt="2021-02-26T12:45:39.712" v="170" actId="478"/>
          <ac:picMkLst>
            <pc:docMk/>
            <pc:sldMk cId="2214951337" sldId="267"/>
            <ac:picMk id="3" creationId="{E1B5AEC7-A09B-4F32-B830-B52D44F87115}"/>
          </ac:picMkLst>
        </pc:picChg>
        <pc:picChg chg="add del mod">
          <ac:chgData name="Helena Morris" userId="0064647f-9f98-4cb2-8fb8-b610d4a5700d" providerId="ADAL" clId="{97F8562C-2A42-47C5-9019-82172BD7746B}" dt="2021-03-19T11:25:28.326" v="4926" actId="478"/>
          <ac:picMkLst>
            <pc:docMk/>
            <pc:sldMk cId="2214951337" sldId="267"/>
            <ac:picMk id="4" creationId="{0B0A3B6D-F489-4AA1-B401-752E6479F07C}"/>
          </ac:picMkLst>
        </pc:picChg>
        <pc:picChg chg="add del mod">
          <ac:chgData name="Helena Morris" userId="0064647f-9f98-4cb2-8fb8-b610d4a5700d" providerId="ADAL" clId="{97F8562C-2A42-47C5-9019-82172BD7746B}" dt="2021-03-05T11:10:44.986" v="1044" actId="478"/>
          <ac:picMkLst>
            <pc:docMk/>
            <pc:sldMk cId="2214951337" sldId="267"/>
            <ac:picMk id="4" creationId="{A3151E63-206B-445A-B8FF-8D5ADAC016F6}"/>
          </ac:picMkLst>
        </pc:picChg>
        <pc:picChg chg="add del">
          <ac:chgData name="Helena Morris" userId="0064647f-9f98-4cb2-8fb8-b610d4a5700d" providerId="ADAL" clId="{97F8562C-2A42-47C5-9019-82172BD7746B}" dt="2021-03-19T11:20:14.266" v="4868" actId="478"/>
          <ac:picMkLst>
            <pc:docMk/>
            <pc:sldMk cId="2214951337" sldId="267"/>
            <ac:picMk id="5" creationId="{C53AC20D-02A7-47C4-81E5-51386FB48F31}"/>
          </ac:picMkLst>
        </pc:picChg>
        <pc:picChg chg="add del mod">
          <ac:chgData name="Helena Morris" userId="0064647f-9f98-4cb2-8fb8-b610d4a5700d" providerId="ADAL" clId="{97F8562C-2A42-47C5-9019-82172BD7746B}" dt="2021-03-05T11:12:09.581" v="1055" actId="478"/>
          <ac:picMkLst>
            <pc:docMk/>
            <pc:sldMk cId="2214951337" sldId="267"/>
            <ac:picMk id="5" creationId="{D09B4EF3-0CAD-4B35-AFFD-BCD395488EAD}"/>
          </ac:picMkLst>
        </pc:picChg>
        <pc:picChg chg="add del mod">
          <ac:chgData name="Helena Morris" userId="0064647f-9f98-4cb2-8fb8-b610d4a5700d" providerId="ADAL" clId="{97F8562C-2A42-47C5-9019-82172BD7746B}" dt="2021-03-12T12:26:25.850" v="2583" actId="478"/>
          <ac:picMkLst>
            <pc:docMk/>
            <pc:sldMk cId="2214951337" sldId="267"/>
            <ac:picMk id="6" creationId="{4C6495F6-5697-4416-B638-A92558D41AA7}"/>
          </ac:picMkLst>
        </pc:picChg>
        <pc:picChg chg="add mod">
          <ac:chgData name="Helena Morris" userId="0064647f-9f98-4cb2-8fb8-b610d4a5700d" providerId="ADAL" clId="{97F8562C-2A42-47C5-9019-82172BD7746B}" dt="2021-03-19T11:26:15.856" v="4935" actId="14100"/>
          <ac:picMkLst>
            <pc:docMk/>
            <pc:sldMk cId="2214951337" sldId="267"/>
            <ac:picMk id="6" creationId="{C3D4EB3D-C72C-4DEC-B5BF-8509EAA736E4}"/>
          </ac:picMkLst>
        </pc:picChg>
        <pc:picChg chg="add del mod">
          <ac:chgData name="Helena Morris" userId="0064647f-9f98-4cb2-8fb8-b610d4a5700d" providerId="ADAL" clId="{97F8562C-2A42-47C5-9019-82172BD7746B}" dt="2021-03-12T12:28:32.033" v="2590" actId="478"/>
          <ac:picMkLst>
            <pc:docMk/>
            <pc:sldMk cId="2214951337" sldId="267"/>
            <ac:picMk id="7" creationId="{D949BE84-FED2-46AD-B1BA-BB19CDB2B3AB}"/>
          </ac:picMkLst>
        </pc:picChg>
        <pc:picChg chg="add mod">
          <ac:chgData name="Helena Morris" userId="0064647f-9f98-4cb2-8fb8-b610d4a5700d" providerId="ADAL" clId="{97F8562C-2A42-47C5-9019-82172BD7746B}" dt="2021-03-19T11:26:28.337" v="4937" actId="14100"/>
          <ac:picMkLst>
            <pc:docMk/>
            <pc:sldMk cId="2214951337" sldId="267"/>
            <ac:picMk id="7" creationId="{DA8098FA-34F1-4E8E-9AB0-C77FA2070E19}"/>
          </ac:picMkLst>
        </pc:picChg>
        <pc:picChg chg="del">
          <ac:chgData name="Helena Morris" userId="0064647f-9f98-4cb2-8fb8-b610d4a5700d" providerId="ADAL" clId="{97F8562C-2A42-47C5-9019-82172BD7746B}" dt="2021-02-26T12:45:18.391" v="164" actId="478"/>
          <ac:picMkLst>
            <pc:docMk/>
            <pc:sldMk cId="2214951337" sldId="267"/>
            <ac:picMk id="7" creationId="{FF7B8FFD-4C91-4F86-BC3E-094B50C40A3A}"/>
          </ac:picMkLst>
        </pc:picChg>
        <pc:picChg chg="del">
          <ac:chgData name="Helena Morris" userId="0064647f-9f98-4cb2-8fb8-b610d4a5700d" providerId="ADAL" clId="{97F8562C-2A42-47C5-9019-82172BD7746B}" dt="2021-02-26T12:47:17.024" v="177" actId="478"/>
          <ac:picMkLst>
            <pc:docMk/>
            <pc:sldMk cId="2214951337" sldId="267"/>
            <ac:picMk id="13" creationId="{A8B4E3C9-6875-4583-B732-11FD6D4D90D2}"/>
          </ac:picMkLst>
        </pc:picChg>
      </pc:sldChg>
      <pc:sldChg chg="addSp delSp modSp modNotesTx">
        <pc:chgData name="Helena Morris" userId="0064647f-9f98-4cb2-8fb8-b610d4a5700d" providerId="ADAL" clId="{97F8562C-2A42-47C5-9019-82172BD7746B}" dt="2021-03-19T11:31:01.006" v="5016" actId="20577"/>
        <pc:sldMkLst>
          <pc:docMk/>
          <pc:sldMk cId="536602902" sldId="268"/>
        </pc:sldMkLst>
        <pc:spChg chg="mod">
          <ac:chgData name="Helena Morris" userId="0064647f-9f98-4cb2-8fb8-b610d4a5700d" providerId="ADAL" clId="{97F8562C-2A42-47C5-9019-82172BD7746B}" dt="2021-03-12T12:37:01.363" v="2656" actId="20577"/>
          <ac:spMkLst>
            <pc:docMk/>
            <pc:sldMk cId="536602902" sldId="268"/>
            <ac:spMk id="10" creationId="{5D86B5B1-A765-47AF-AA4B-5F813974690E}"/>
          </ac:spMkLst>
        </pc:spChg>
        <pc:picChg chg="del">
          <ac:chgData name="Helena Morris" userId="0064647f-9f98-4cb2-8fb8-b610d4a5700d" providerId="ADAL" clId="{97F8562C-2A42-47C5-9019-82172BD7746B}" dt="2021-02-26T12:53:19.073" v="185" actId="478"/>
          <ac:picMkLst>
            <pc:docMk/>
            <pc:sldMk cId="536602902" sldId="268"/>
            <ac:picMk id="3" creationId="{487B5A0E-B71D-4F55-A4CD-D9BF92B3BCE4}"/>
          </ac:picMkLst>
        </pc:picChg>
        <pc:picChg chg="add mod">
          <ac:chgData name="Helena Morris" userId="0064647f-9f98-4cb2-8fb8-b610d4a5700d" providerId="ADAL" clId="{97F8562C-2A42-47C5-9019-82172BD7746B}" dt="2021-03-19T11:30:47.986" v="4997" actId="14100"/>
          <ac:picMkLst>
            <pc:docMk/>
            <pc:sldMk cId="536602902" sldId="268"/>
            <ac:picMk id="3" creationId="{C491EE90-E132-454C-BA79-9DF55A4FE13C}"/>
          </ac:picMkLst>
        </pc:picChg>
        <pc:picChg chg="add del mod">
          <ac:chgData name="Helena Morris" userId="0064647f-9f98-4cb2-8fb8-b610d4a5700d" providerId="ADAL" clId="{97F8562C-2A42-47C5-9019-82172BD7746B}" dt="2021-03-12T12:32:02.522" v="2628" actId="478"/>
          <ac:picMkLst>
            <pc:docMk/>
            <pc:sldMk cId="536602902" sldId="268"/>
            <ac:picMk id="3" creationId="{F4C94E70-75CB-4D22-883A-7BC1CCC56055}"/>
          </ac:picMkLst>
        </pc:picChg>
        <pc:picChg chg="add del mod">
          <ac:chgData name="Helena Morris" userId="0064647f-9f98-4cb2-8fb8-b610d4a5700d" providerId="ADAL" clId="{97F8562C-2A42-47C5-9019-82172BD7746B}" dt="2021-03-12T12:35:34.939" v="2637" actId="478"/>
          <ac:picMkLst>
            <pc:docMk/>
            <pc:sldMk cId="536602902" sldId="268"/>
            <ac:picMk id="4" creationId="{89481994-1592-4C74-9418-FB41DB23BABE}"/>
          </ac:picMkLst>
        </pc:picChg>
        <pc:picChg chg="add del mod">
          <ac:chgData name="Helena Morris" userId="0064647f-9f98-4cb2-8fb8-b610d4a5700d" providerId="ADAL" clId="{97F8562C-2A42-47C5-9019-82172BD7746B}" dt="2021-03-05T11:15:01.204" v="1074" actId="478"/>
          <ac:picMkLst>
            <pc:docMk/>
            <pc:sldMk cId="536602902" sldId="268"/>
            <ac:picMk id="4" creationId="{A3F5ACFC-0328-4335-88F9-4AC83B2E4F75}"/>
          </ac:picMkLst>
        </pc:picChg>
        <pc:picChg chg="add mod">
          <ac:chgData name="Helena Morris" userId="0064647f-9f98-4cb2-8fb8-b610d4a5700d" providerId="ADAL" clId="{97F8562C-2A42-47C5-9019-82172BD7746B}" dt="2021-03-19T11:30:38.446" v="4996" actId="14100"/>
          <ac:picMkLst>
            <pc:docMk/>
            <pc:sldMk cId="536602902" sldId="268"/>
            <ac:picMk id="4" creationId="{DA1ED037-6013-41E6-82E3-2CA470A86F2C}"/>
          </ac:picMkLst>
        </pc:picChg>
        <pc:picChg chg="del">
          <ac:chgData name="Helena Morris" userId="0064647f-9f98-4cb2-8fb8-b610d4a5700d" providerId="ADAL" clId="{97F8562C-2A42-47C5-9019-82172BD7746B}" dt="2021-02-26T12:54:31.154" v="192" actId="478"/>
          <ac:picMkLst>
            <pc:docMk/>
            <pc:sldMk cId="536602902" sldId="268"/>
            <ac:picMk id="5" creationId="{8287A487-7093-490B-9A96-CBBBF7B9A058}"/>
          </ac:picMkLst>
        </pc:picChg>
        <pc:picChg chg="add del mod">
          <ac:chgData name="Helena Morris" userId="0064647f-9f98-4cb2-8fb8-b610d4a5700d" providerId="ADAL" clId="{97F8562C-2A42-47C5-9019-82172BD7746B}" dt="2021-03-12T12:39:27.316" v="2775" actId="478"/>
          <ac:picMkLst>
            <pc:docMk/>
            <pc:sldMk cId="536602902" sldId="268"/>
            <ac:picMk id="5" creationId="{A7FA4EC9-24A7-4D39-9259-7884F408B3F0}"/>
          </ac:picMkLst>
        </pc:picChg>
        <pc:picChg chg="add del mod">
          <ac:chgData name="Helena Morris" userId="0064647f-9f98-4cb2-8fb8-b610d4a5700d" providerId="ADAL" clId="{97F8562C-2A42-47C5-9019-82172BD7746B}" dt="2021-03-05T11:16:28.709" v="1085" actId="478"/>
          <ac:picMkLst>
            <pc:docMk/>
            <pc:sldMk cId="536602902" sldId="268"/>
            <ac:picMk id="6" creationId="{7780EE41-E4A8-490C-9A1B-3C932B5AA549}"/>
          </ac:picMkLst>
        </pc:picChg>
        <pc:picChg chg="add del mod">
          <ac:chgData name="Helena Morris" userId="0064647f-9f98-4cb2-8fb8-b610d4a5700d" providerId="ADAL" clId="{97F8562C-2A42-47C5-9019-82172BD7746B}" dt="2021-03-19T11:29:02.415" v="4982" actId="478"/>
          <ac:picMkLst>
            <pc:docMk/>
            <pc:sldMk cId="536602902" sldId="268"/>
            <ac:picMk id="6" creationId="{D1993E00-1F93-4B4A-83C9-C965D68437A8}"/>
          </ac:picMkLst>
        </pc:picChg>
        <pc:picChg chg="add del mod">
          <ac:chgData name="Helena Morris" userId="0064647f-9f98-4cb2-8fb8-b610d4a5700d" providerId="ADAL" clId="{97F8562C-2A42-47C5-9019-82172BD7746B}" dt="2021-03-19T11:30:08.711" v="4990" actId="478"/>
          <ac:picMkLst>
            <pc:docMk/>
            <pc:sldMk cId="536602902" sldId="268"/>
            <ac:picMk id="7" creationId="{12D5828C-D684-4177-8BAA-D1848F185415}"/>
          </ac:picMkLst>
        </pc:picChg>
      </pc:sldChg>
      <pc:sldChg chg="addSp delSp modSp modNotesTx">
        <pc:chgData name="Helena Morris" userId="0064647f-9f98-4cb2-8fb8-b610d4a5700d" providerId="ADAL" clId="{97F8562C-2A42-47C5-9019-82172BD7746B}" dt="2021-03-12T16:01:42.903" v="3671" actId="14100"/>
        <pc:sldMkLst>
          <pc:docMk/>
          <pc:sldMk cId="1294067090" sldId="270"/>
        </pc:sldMkLst>
        <pc:spChg chg="mod">
          <ac:chgData name="Helena Morris" userId="0064647f-9f98-4cb2-8fb8-b610d4a5700d" providerId="ADAL" clId="{97F8562C-2A42-47C5-9019-82172BD7746B}" dt="2021-02-26T14:47:00.910" v="322" actId="1076"/>
          <ac:spMkLst>
            <pc:docMk/>
            <pc:sldMk cId="1294067090" sldId="270"/>
            <ac:spMk id="2" creationId="{7F2F2143-5F24-4663-9529-E273CA5DC612}"/>
          </ac:spMkLst>
        </pc:spChg>
        <pc:spChg chg="mod">
          <ac:chgData name="Helena Morris" userId="0064647f-9f98-4cb2-8fb8-b610d4a5700d" providerId="ADAL" clId="{97F8562C-2A42-47C5-9019-82172BD7746B}" dt="2021-03-12T15:27:11.060" v="3491" actId="20577"/>
          <ac:spMkLst>
            <pc:docMk/>
            <pc:sldMk cId="1294067090" sldId="270"/>
            <ac:spMk id="5" creationId="{7081F579-6215-4D8E-B615-A3FAA526B52B}"/>
          </ac:spMkLst>
        </pc:spChg>
        <pc:picChg chg="del">
          <ac:chgData name="Helena Morris" userId="0064647f-9f98-4cb2-8fb8-b610d4a5700d" providerId="ADAL" clId="{97F8562C-2A42-47C5-9019-82172BD7746B}" dt="2021-03-12T15:23:38.130" v="3430" actId="478"/>
          <ac:picMkLst>
            <pc:docMk/>
            <pc:sldMk cId="1294067090" sldId="270"/>
            <ac:picMk id="3" creationId="{933994D6-C717-4F35-8E65-A7539CC268E9}"/>
          </ac:picMkLst>
        </pc:picChg>
        <pc:picChg chg="add del">
          <ac:chgData name="Helena Morris" userId="0064647f-9f98-4cb2-8fb8-b610d4a5700d" providerId="ADAL" clId="{97F8562C-2A42-47C5-9019-82172BD7746B}" dt="2021-03-12T15:23:43.555" v="3432" actId="478"/>
          <ac:picMkLst>
            <pc:docMk/>
            <pc:sldMk cId="1294067090" sldId="270"/>
            <ac:picMk id="4" creationId="{95E2968E-51F2-41D9-9359-2A843386EDBB}"/>
          </ac:picMkLst>
        </pc:picChg>
        <pc:picChg chg="add mod">
          <ac:chgData name="Helena Morris" userId="0064647f-9f98-4cb2-8fb8-b610d4a5700d" providerId="ADAL" clId="{97F8562C-2A42-47C5-9019-82172BD7746B}" dt="2021-03-12T16:01:42.903" v="3671" actId="14100"/>
          <ac:picMkLst>
            <pc:docMk/>
            <pc:sldMk cId="1294067090" sldId="270"/>
            <ac:picMk id="7" creationId="{A1C77988-A16F-462D-B2E3-5A3D51DB3E37}"/>
          </ac:picMkLst>
        </pc:picChg>
      </pc:sldChg>
      <pc:sldChg chg="modNotesTx">
        <pc:chgData name="Helena Morris" userId="0064647f-9f98-4cb2-8fb8-b610d4a5700d" providerId="ADAL" clId="{97F8562C-2A42-47C5-9019-82172BD7746B}" dt="2021-03-12T13:06:38.167" v="3173" actId="20577"/>
        <pc:sldMkLst>
          <pc:docMk/>
          <pc:sldMk cId="1175981116" sldId="271"/>
        </pc:sldMkLst>
      </pc:sldChg>
      <pc:sldChg chg="modSp">
        <pc:chgData name="Helena Morris" userId="0064647f-9f98-4cb2-8fb8-b610d4a5700d" providerId="ADAL" clId="{97F8562C-2A42-47C5-9019-82172BD7746B}" dt="2021-03-19T09:57:15.571" v="3673" actId="20577"/>
        <pc:sldMkLst>
          <pc:docMk/>
          <pc:sldMk cId="2009444173" sldId="274"/>
        </pc:sldMkLst>
        <pc:spChg chg="mod">
          <ac:chgData name="Helena Morris" userId="0064647f-9f98-4cb2-8fb8-b610d4a5700d" providerId="ADAL" clId="{97F8562C-2A42-47C5-9019-82172BD7746B}" dt="2021-03-19T09:57:15.571" v="3673" actId="20577"/>
          <ac:spMkLst>
            <pc:docMk/>
            <pc:sldMk cId="2009444173" sldId="274"/>
            <ac:spMk id="5" creationId="{A04D9283-CBD9-431C-8E5D-E01D819BA240}"/>
          </ac:spMkLst>
        </pc:spChg>
      </pc:sldChg>
      <pc:sldChg chg="addSp delSp modSp modNotesTx">
        <pc:chgData name="Helena Morris" userId="0064647f-9f98-4cb2-8fb8-b610d4a5700d" providerId="ADAL" clId="{97F8562C-2A42-47C5-9019-82172BD7746B}" dt="2021-03-19T10:37:40.185" v="4392" actId="20577"/>
        <pc:sldMkLst>
          <pc:docMk/>
          <pc:sldMk cId="1355758255" sldId="275"/>
        </pc:sldMkLst>
        <pc:spChg chg="mod">
          <ac:chgData name="Helena Morris" userId="0064647f-9f98-4cb2-8fb8-b610d4a5700d" providerId="ADAL" clId="{97F8562C-2A42-47C5-9019-82172BD7746B}" dt="2021-03-19T10:37:08.577" v="4346" actId="20577"/>
          <ac:spMkLst>
            <pc:docMk/>
            <pc:sldMk cId="1355758255" sldId="275"/>
            <ac:spMk id="7" creationId="{58B4B8AD-5E88-4D61-B120-463FE2CEE20A}"/>
          </ac:spMkLst>
        </pc:spChg>
        <pc:picChg chg="add del mod">
          <ac:chgData name="Helena Morris" userId="0064647f-9f98-4cb2-8fb8-b610d4a5700d" providerId="ADAL" clId="{97F8562C-2A42-47C5-9019-82172BD7746B}" dt="2021-03-05T10:10:17.710" v="651" actId="478"/>
          <ac:picMkLst>
            <pc:docMk/>
            <pc:sldMk cId="1355758255" sldId="275"/>
            <ac:picMk id="3" creationId="{28C6E3DA-E1EC-47CC-B124-D1314DE097A8}"/>
          </ac:picMkLst>
        </pc:picChg>
        <pc:picChg chg="add del mod">
          <ac:chgData name="Helena Morris" userId="0064647f-9f98-4cb2-8fb8-b610d4a5700d" providerId="ADAL" clId="{97F8562C-2A42-47C5-9019-82172BD7746B}" dt="2021-03-19T10:34:22.463" v="4339" actId="478"/>
          <ac:picMkLst>
            <pc:docMk/>
            <pc:sldMk cId="1355758255" sldId="275"/>
            <ac:picMk id="3" creationId="{8924F4C3-30D6-4B78-B701-8F5C34A7B7EB}"/>
          </ac:picMkLst>
        </pc:picChg>
        <pc:picChg chg="add del mod">
          <ac:chgData name="Helena Morris" userId="0064647f-9f98-4cb2-8fb8-b610d4a5700d" providerId="ADAL" clId="{97F8562C-2A42-47C5-9019-82172BD7746B}" dt="2021-03-12T10:22:57.590" v="1826" actId="478"/>
          <ac:picMkLst>
            <pc:docMk/>
            <pc:sldMk cId="1355758255" sldId="275"/>
            <ac:picMk id="4" creationId="{1F627755-4FF0-4817-872C-7C63437A9A69}"/>
          </ac:picMkLst>
        </pc:picChg>
        <pc:picChg chg="add mod">
          <ac:chgData name="Helena Morris" userId="0064647f-9f98-4cb2-8fb8-b610d4a5700d" providerId="ADAL" clId="{97F8562C-2A42-47C5-9019-82172BD7746B}" dt="2021-03-19T10:35:36.620" v="4344" actId="14100"/>
          <ac:picMkLst>
            <pc:docMk/>
            <pc:sldMk cId="1355758255" sldId="275"/>
            <ac:picMk id="4" creationId="{BBD65AF3-79AF-454E-B17C-CBBB51C1470E}"/>
          </ac:picMkLst>
        </pc:picChg>
        <pc:picChg chg="del">
          <ac:chgData name="Helena Morris" userId="0064647f-9f98-4cb2-8fb8-b610d4a5700d" providerId="ADAL" clId="{97F8562C-2A42-47C5-9019-82172BD7746B}" dt="2021-02-26T12:24:53.907" v="123" actId="478"/>
          <ac:picMkLst>
            <pc:docMk/>
            <pc:sldMk cId="1355758255" sldId="275"/>
            <ac:picMk id="8" creationId="{645C0CD7-7AAD-4798-8AEF-C5E4022266CE}"/>
          </ac:picMkLst>
        </pc:picChg>
      </pc:sldChg>
      <pc:sldChg chg="addSp delSp modSp modNotesTx">
        <pc:chgData name="Helena Morris" userId="0064647f-9f98-4cb2-8fb8-b610d4a5700d" providerId="ADAL" clId="{97F8562C-2A42-47C5-9019-82172BD7746B}" dt="2021-03-12T15:20:24.346" v="3393" actId="20577"/>
        <pc:sldMkLst>
          <pc:docMk/>
          <pc:sldMk cId="2257851560" sldId="276"/>
        </pc:sldMkLst>
        <pc:picChg chg="del mod">
          <ac:chgData name="Helena Morris" userId="0064647f-9f98-4cb2-8fb8-b610d4a5700d" providerId="ADAL" clId="{97F8562C-2A42-47C5-9019-82172BD7746B}" dt="2021-03-12T15:19:45.164" v="3372" actId="478"/>
          <ac:picMkLst>
            <pc:docMk/>
            <pc:sldMk cId="2257851560" sldId="276"/>
            <ac:picMk id="3" creationId="{2C39F465-B34D-49AD-944C-74581B556476}"/>
          </ac:picMkLst>
        </pc:picChg>
        <pc:picChg chg="add mod">
          <ac:chgData name="Helena Morris" userId="0064647f-9f98-4cb2-8fb8-b610d4a5700d" providerId="ADAL" clId="{97F8562C-2A42-47C5-9019-82172BD7746B}" dt="2021-03-12T15:20:14.289" v="3378" actId="14100"/>
          <ac:picMkLst>
            <pc:docMk/>
            <pc:sldMk cId="2257851560" sldId="276"/>
            <ac:picMk id="4" creationId="{D3CDBB40-5CDA-4488-BF6B-819FDE7DC0F4}"/>
          </ac:picMkLst>
        </pc:picChg>
      </pc:sldChg>
      <pc:sldChg chg="addSp delSp modSp modNotesTx">
        <pc:chgData name="Helena Morris" userId="0064647f-9f98-4cb2-8fb8-b610d4a5700d" providerId="ADAL" clId="{97F8562C-2A42-47C5-9019-82172BD7746B}" dt="2021-03-12T15:22:06.739" v="3429" actId="20577"/>
        <pc:sldMkLst>
          <pc:docMk/>
          <pc:sldMk cId="1341614780" sldId="277"/>
        </pc:sldMkLst>
        <pc:picChg chg="del">
          <ac:chgData name="Helena Morris" userId="0064647f-9f98-4cb2-8fb8-b610d4a5700d" providerId="ADAL" clId="{97F8562C-2A42-47C5-9019-82172BD7746B}" dt="2021-03-12T15:21:33.034" v="3394" actId="478"/>
          <ac:picMkLst>
            <pc:docMk/>
            <pc:sldMk cId="1341614780" sldId="277"/>
            <ac:picMk id="3" creationId="{9D842BD2-F84D-47FF-966F-714A60296A93}"/>
          </ac:picMkLst>
        </pc:picChg>
        <pc:picChg chg="add mod">
          <ac:chgData name="Helena Morris" userId="0064647f-9f98-4cb2-8fb8-b610d4a5700d" providerId="ADAL" clId="{97F8562C-2A42-47C5-9019-82172BD7746B}" dt="2021-03-12T15:21:47.734" v="3399" actId="14100"/>
          <ac:picMkLst>
            <pc:docMk/>
            <pc:sldMk cId="1341614780" sldId="277"/>
            <ac:picMk id="4" creationId="{3ECFD740-9AED-4846-9CDE-90177E77ED57}"/>
          </ac:picMkLst>
        </pc:picChg>
      </pc:sldChg>
      <pc:sldChg chg="addSp delSp modSp">
        <pc:chgData name="Helena Morris" userId="0064647f-9f98-4cb2-8fb8-b610d4a5700d" providerId="ADAL" clId="{97F8562C-2A42-47C5-9019-82172BD7746B}" dt="2021-02-26T10:36:17.642" v="50" actId="20577"/>
        <pc:sldMkLst>
          <pc:docMk/>
          <pc:sldMk cId="2338310229" sldId="278"/>
        </pc:sldMkLst>
        <pc:spChg chg="mod">
          <ac:chgData name="Helena Morris" userId="0064647f-9f98-4cb2-8fb8-b610d4a5700d" providerId="ADAL" clId="{97F8562C-2A42-47C5-9019-82172BD7746B}" dt="2021-02-26T10:36:17.642" v="50" actId="20577"/>
          <ac:spMkLst>
            <pc:docMk/>
            <pc:sldMk cId="2338310229" sldId="278"/>
            <ac:spMk id="6" creationId="{BC9B24E3-B992-4A88-BFEB-311A17AC93AA}"/>
          </ac:spMkLst>
        </pc:spChg>
        <pc:picChg chg="add mod">
          <ac:chgData name="Helena Morris" userId="0064647f-9f98-4cb2-8fb8-b610d4a5700d" providerId="ADAL" clId="{97F8562C-2A42-47C5-9019-82172BD7746B}" dt="2021-02-26T10:34:39.840" v="48" actId="14100"/>
          <ac:picMkLst>
            <pc:docMk/>
            <pc:sldMk cId="2338310229" sldId="278"/>
            <ac:picMk id="2" creationId="{47332703-CFDD-4D77-B21B-FCE4E3A186DD}"/>
          </ac:picMkLst>
        </pc:picChg>
        <pc:picChg chg="del">
          <ac:chgData name="Helena Morris" userId="0064647f-9f98-4cb2-8fb8-b610d4a5700d" providerId="ADAL" clId="{97F8562C-2A42-47C5-9019-82172BD7746B}" dt="2021-02-26T10:34:19.803" v="44" actId="478"/>
          <ac:picMkLst>
            <pc:docMk/>
            <pc:sldMk cId="2338310229" sldId="278"/>
            <ac:picMk id="4" creationId="{5A65D8BB-742B-4706-8912-FBEDCB8F9F16}"/>
          </ac:picMkLst>
        </pc:picChg>
      </pc:sldChg>
      <pc:sldChg chg="addSp delSp modSp modNotesTx">
        <pc:chgData name="Helena Morris" userId="0064647f-9f98-4cb2-8fb8-b610d4a5700d" providerId="ADAL" clId="{97F8562C-2A42-47C5-9019-82172BD7746B}" dt="2021-03-19T10:21:40.403" v="4150" actId="20577"/>
        <pc:sldMkLst>
          <pc:docMk/>
          <pc:sldMk cId="1806226682" sldId="279"/>
        </pc:sldMkLst>
        <pc:spChg chg="mod">
          <ac:chgData name="Helena Morris" userId="0064647f-9f98-4cb2-8fb8-b610d4a5700d" providerId="ADAL" clId="{97F8562C-2A42-47C5-9019-82172BD7746B}" dt="2021-03-19T10:21:02.964" v="4133" actId="20577"/>
          <ac:spMkLst>
            <pc:docMk/>
            <pc:sldMk cId="1806226682" sldId="279"/>
            <ac:spMk id="6" creationId="{BC9B24E3-B992-4A88-BFEB-311A17AC93AA}"/>
          </ac:spMkLst>
        </pc:spChg>
        <pc:picChg chg="add mod">
          <ac:chgData name="Helena Morris" userId="0064647f-9f98-4cb2-8fb8-b610d4a5700d" providerId="ADAL" clId="{97F8562C-2A42-47C5-9019-82172BD7746B}" dt="2021-03-19T10:21:17.051" v="4136" actId="14100"/>
          <ac:picMkLst>
            <pc:docMk/>
            <pc:sldMk cId="1806226682" sldId="279"/>
            <ac:picMk id="2" creationId="{3E5AFF9B-B87D-4162-BE0F-AA2B04389412}"/>
          </ac:picMkLst>
        </pc:picChg>
        <pc:picChg chg="del">
          <ac:chgData name="Helena Morris" userId="0064647f-9f98-4cb2-8fb8-b610d4a5700d" providerId="ADAL" clId="{97F8562C-2A42-47C5-9019-82172BD7746B}" dt="2021-02-26T11:39:42.337" v="59" actId="478"/>
          <ac:picMkLst>
            <pc:docMk/>
            <pc:sldMk cId="1806226682" sldId="279"/>
            <ac:picMk id="2" creationId="{87483BB4-F59C-4F8A-B128-A171F8F0B4C3}"/>
          </ac:picMkLst>
        </pc:picChg>
        <pc:picChg chg="add del mod">
          <ac:chgData name="Helena Morris" userId="0064647f-9f98-4cb2-8fb8-b610d4a5700d" providerId="ADAL" clId="{97F8562C-2A42-47C5-9019-82172BD7746B}" dt="2021-03-12T09:59:28.220" v="1623" actId="478"/>
          <ac:picMkLst>
            <pc:docMk/>
            <pc:sldMk cId="1806226682" sldId="279"/>
            <ac:picMk id="2" creationId="{D2A37A6A-9D8F-4665-8B95-22F44621DFF8}"/>
          </ac:picMkLst>
        </pc:picChg>
        <pc:picChg chg="add del mod">
          <ac:chgData name="Helena Morris" userId="0064647f-9f98-4cb2-8fb8-b610d4a5700d" providerId="ADAL" clId="{97F8562C-2A42-47C5-9019-82172BD7746B}" dt="2021-03-05T09:57:27.031" v="581" actId="478"/>
          <ac:picMkLst>
            <pc:docMk/>
            <pc:sldMk cId="1806226682" sldId="279"/>
            <ac:picMk id="3" creationId="{64205DB4-A32A-4F38-8F87-02745581D83D}"/>
          </ac:picMkLst>
        </pc:picChg>
        <pc:picChg chg="add del mod">
          <ac:chgData name="Helena Morris" userId="0064647f-9f98-4cb2-8fb8-b610d4a5700d" providerId="ADAL" clId="{97F8562C-2A42-47C5-9019-82172BD7746B}" dt="2021-03-19T10:20:48.620" v="4128" actId="478"/>
          <ac:picMkLst>
            <pc:docMk/>
            <pc:sldMk cId="1806226682" sldId="279"/>
            <ac:picMk id="3" creationId="{E9C7E867-06D4-44F8-AD40-A7064092D732}"/>
          </ac:picMkLst>
        </pc:picChg>
      </pc:sldChg>
      <pc:sldChg chg="modNotesTx">
        <pc:chgData name="Helena Morris" userId="0064647f-9f98-4cb2-8fb8-b610d4a5700d" providerId="ADAL" clId="{97F8562C-2A42-47C5-9019-82172BD7746B}" dt="2021-03-19T10:38:32.065" v="4430" actId="20577"/>
        <pc:sldMkLst>
          <pc:docMk/>
          <pc:sldMk cId="377154953" sldId="282"/>
        </pc:sldMkLst>
      </pc:sldChg>
      <pc:sldChg chg="addSp delSp modSp modNotesTx">
        <pc:chgData name="Helena Morris" userId="0064647f-9f98-4cb2-8fb8-b610d4a5700d" providerId="ADAL" clId="{97F8562C-2A42-47C5-9019-82172BD7746B}" dt="2021-03-19T12:14:21.426" v="5271" actId="20577"/>
        <pc:sldMkLst>
          <pc:docMk/>
          <pc:sldMk cId="2209885738" sldId="283"/>
        </pc:sldMkLst>
        <pc:spChg chg="mod">
          <ac:chgData name="Helena Morris" userId="0064647f-9f98-4cb2-8fb8-b610d4a5700d" providerId="ADAL" clId="{97F8562C-2A42-47C5-9019-82172BD7746B}" dt="2021-03-19T12:14:14.999" v="5245" actId="13926"/>
          <ac:spMkLst>
            <pc:docMk/>
            <pc:sldMk cId="2209885738" sldId="283"/>
            <ac:spMk id="9" creationId="{87E9A82D-1DB6-42CA-90C5-112C7707AE20}"/>
          </ac:spMkLst>
        </pc:spChg>
        <pc:picChg chg="add mod">
          <ac:chgData name="Helena Morris" userId="0064647f-9f98-4cb2-8fb8-b610d4a5700d" providerId="ADAL" clId="{97F8562C-2A42-47C5-9019-82172BD7746B}" dt="2021-03-19T12:10:25.602" v="5152" actId="14100"/>
          <ac:picMkLst>
            <pc:docMk/>
            <pc:sldMk cId="2209885738" sldId="283"/>
            <ac:picMk id="3" creationId="{A92E1240-8A6C-4CCB-AA3A-DD8F224FA169}"/>
          </ac:picMkLst>
        </pc:picChg>
        <pc:picChg chg="del">
          <ac:chgData name="Helena Morris" userId="0064647f-9f98-4cb2-8fb8-b610d4a5700d" providerId="ADAL" clId="{97F8562C-2A42-47C5-9019-82172BD7746B}" dt="2021-03-19T12:09:51.490" v="5144" actId="478"/>
          <ac:picMkLst>
            <pc:docMk/>
            <pc:sldMk cId="2209885738" sldId="283"/>
            <ac:picMk id="4" creationId="{53A0A700-E487-4A2A-95A6-BE528E64DD35}"/>
          </ac:picMkLst>
        </pc:picChg>
        <pc:picChg chg="del">
          <ac:chgData name="Helena Morris" userId="0064647f-9f98-4cb2-8fb8-b610d4a5700d" providerId="ADAL" clId="{97F8562C-2A42-47C5-9019-82172BD7746B}" dt="2021-03-19T12:11:38.115" v="5153" actId="478"/>
          <ac:picMkLst>
            <pc:docMk/>
            <pc:sldMk cId="2209885738" sldId="283"/>
            <ac:picMk id="6" creationId="{F324FFDE-0591-4922-8F16-64DFCF3ECAF6}"/>
          </ac:picMkLst>
        </pc:picChg>
        <pc:picChg chg="add del mod">
          <ac:chgData name="Helena Morris" userId="0064647f-9f98-4cb2-8fb8-b610d4a5700d" providerId="ADAL" clId="{97F8562C-2A42-47C5-9019-82172BD7746B}" dt="2021-03-19T12:12:30.746" v="5163" actId="478"/>
          <ac:picMkLst>
            <pc:docMk/>
            <pc:sldMk cId="2209885738" sldId="283"/>
            <ac:picMk id="10" creationId="{C7148809-1B04-4F76-9B7F-3C0DF7C84BA6}"/>
          </ac:picMkLst>
        </pc:picChg>
        <pc:picChg chg="add mod">
          <ac:chgData name="Helena Morris" userId="0064647f-9f98-4cb2-8fb8-b610d4a5700d" providerId="ADAL" clId="{97F8562C-2A42-47C5-9019-82172BD7746B}" dt="2021-03-19T12:13:28.785" v="5173" actId="14100"/>
          <ac:picMkLst>
            <pc:docMk/>
            <pc:sldMk cId="2209885738" sldId="283"/>
            <ac:picMk id="11" creationId="{79DDA035-3D8E-4A1D-858D-D7D60ADDA476}"/>
          </ac:picMkLst>
        </pc:picChg>
      </pc:sldChg>
      <pc:sldChg chg="addSp delSp modSp add del">
        <pc:chgData name="Helena Morris" userId="0064647f-9f98-4cb2-8fb8-b610d4a5700d" providerId="ADAL" clId="{97F8562C-2A42-47C5-9019-82172BD7746B}" dt="2021-02-26T12:24:47.566" v="122" actId="2696"/>
        <pc:sldMkLst>
          <pc:docMk/>
          <pc:sldMk cId="4257006032" sldId="283"/>
        </pc:sldMkLst>
        <pc:spChg chg="del">
          <ac:chgData name="Helena Morris" userId="0064647f-9f98-4cb2-8fb8-b610d4a5700d" providerId="ADAL" clId="{97F8562C-2A42-47C5-9019-82172BD7746B}" dt="2021-02-26T12:20:17.940" v="114"/>
          <ac:spMkLst>
            <pc:docMk/>
            <pc:sldMk cId="4257006032" sldId="283"/>
            <ac:spMk id="3" creationId="{62FA6826-D09E-44A5-A35A-D3DB64B26FD2}"/>
          </ac:spMkLst>
        </pc:spChg>
        <pc:spChg chg="add del mod">
          <ac:chgData name="Helena Morris" userId="0064647f-9f98-4cb2-8fb8-b610d4a5700d" providerId="ADAL" clId="{97F8562C-2A42-47C5-9019-82172BD7746B}" dt="2021-02-26T12:21:45.590" v="117"/>
          <ac:spMkLst>
            <pc:docMk/>
            <pc:sldMk cId="4257006032" sldId="283"/>
            <ac:spMk id="6" creationId="{23F53130-C873-4D33-8E99-DD792810A594}"/>
          </ac:spMkLst>
        </pc:spChg>
        <pc:picChg chg="add del mod">
          <ac:chgData name="Helena Morris" userId="0064647f-9f98-4cb2-8fb8-b610d4a5700d" providerId="ADAL" clId="{97F8562C-2A42-47C5-9019-82172BD7746B}" dt="2021-02-26T12:21:24.054" v="116" actId="478"/>
          <ac:picMkLst>
            <pc:docMk/>
            <pc:sldMk cId="4257006032" sldId="283"/>
            <ac:picMk id="4" creationId="{6F39A0EB-6381-4A1A-BC71-CB5F3A2C8A26}"/>
          </ac:picMkLst>
        </pc:picChg>
        <pc:picChg chg="add mod">
          <ac:chgData name="Helena Morris" userId="0064647f-9f98-4cb2-8fb8-b610d4a5700d" providerId="ADAL" clId="{97F8562C-2A42-47C5-9019-82172BD7746B}" dt="2021-02-26T12:22:11.262" v="121" actId="14100"/>
          <ac:picMkLst>
            <pc:docMk/>
            <pc:sldMk cId="4257006032" sldId="283"/>
            <ac:picMk id="7" creationId="{5DC7ED80-43C2-4C6E-8AC1-FE147A34A02B}"/>
          </ac:picMkLst>
        </pc:picChg>
      </pc:sldChg>
      <pc:sldChg chg="modSp modNotesTx">
        <pc:chgData name="Helena Morris" userId="0064647f-9f98-4cb2-8fb8-b610d4a5700d" providerId="ADAL" clId="{97F8562C-2A42-47C5-9019-82172BD7746B}" dt="2021-03-19T12:15:59.194" v="5358" actId="20577"/>
        <pc:sldMkLst>
          <pc:docMk/>
          <pc:sldMk cId="3226315003" sldId="284"/>
        </pc:sldMkLst>
        <pc:spChg chg="mod">
          <ac:chgData name="Helena Morris" userId="0064647f-9f98-4cb2-8fb8-b610d4a5700d" providerId="ADAL" clId="{97F8562C-2A42-47C5-9019-82172BD7746B}" dt="2021-03-19T12:14:36.435" v="5272" actId="1076"/>
          <ac:spMkLst>
            <pc:docMk/>
            <pc:sldMk cId="3226315003" sldId="284"/>
            <ac:spMk id="11" creationId="{6F8D3548-F5EE-41CF-8269-AA19E2A1D62B}"/>
          </ac:spMkLst>
        </pc:spChg>
      </pc:sldChg>
      <pc:sldChg chg="modSp modNotesTx">
        <pc:chgData name="Helena Morris" userId="0064647f-9f98-4cb2-8fb8-b610d4a5700d" providerId="ADAL" clId="{97F8562C-2A42-47C5-9019-82172BD7746B}" dt="2021-03-12T13:22:41.632" v="3370" actId="20577"/>
        <pc:sldMkLst>
          <pc:docMk/>
          <pc:sldMk cId="3407448380" sldId="285"/>
        </pc:sldMkLst>
        <pc:picChg chg="mod">
          <ac:chgData name="Helena Morris" userId="0064647f-9f98-4cb2-8fb8-b610d4a5700d" providerId="ADAL" clId="{97F8562C-2A42-47C5-9019-82172BD7746B}" dt="2021-03-05T11:45:34.923" v="1388" actId="1076"/>
          <ac:picMkLst>
            <pc:docMk/>
            <pc:sldMk cId="3407448380" sldId="285"/>
            <ac:picMk id="4" creationId="{AE35D349-456B-4C8F-9F48-7B87BCC7AC07}"/>
          </ac:picMkLst>
        </pc:picChg>
      </pc:sldChg>
      <pc:sldChg chg="addSp delSp modSp modNotesTx">
        <pc:chgData name="Helena Morris" userId="0064647f-9f98-4cb2-8fb8-b610d4a5700d" providerId="ADAL" clId="{97F8562C-2A42-47C5-9019-82172BD7746B}" dt="2021-03-19T11:44:37.879" v="5110" actId="20577"/>
        <pc:sldMkLst>
          <pc:docMk/>
          <pc:sldMk cId="3948069332" sldId="286"/>
        </pc:sldMkLst>
        <pc:spChg chg="add del">
          <ac:chgData name="Helena Morris" userId="0064647f-9f98-4cb2-8fb8-b610d4a5700d" providerId="ADAL" clId="{97F8562C-2A42-47C5-9019-82172BD7746B}" dt="2021-03-19T11:33:15.009" v="5024"/>
          <ac:spMkLst>
            <pc:docMk/>
            <pc:sldMk cId="3948069332" sldId="286"/>
            <ac:spMk id="14" creationId="{6C52E41B-EACC-4098-95BD-E95AF0E319F2}"/>
          </ac:spMkLst>
        </pc:spChg>
        <pc:spChg chg="del">
          <ac:chgData name="Helena Morris" userId="0064647f-9f98-4cb2-8fb8-b610d4a5700d" providerId="ADAL" clId="{97F8562C-2A42-47C5-9019-82172BD7746B}" dt="2021-03-05T11:38:11.113" v="1212"/>
          <ac:spMkLst>
            <pc:docMk/>
            <pc:sldMk cId="3948069332" sldId="286"/>
            <ac:spMk id="14" creationId="{B2D9CFB0-F220-4CD0-B907-E5875FBE1488}"/>
          </ac:spMkLst>
        </pc:spChg>
        <pc:spChg chg="del mod">
          <ac:chgData name="Helena Morris" userId="0064647f-9f98-4cb2-8fb8-b610d4a5700d" providerId="ADAL" clId="{97F8562C-2A42-47C5-9019-82172BD7746B}" dt="2021-03-05T11:31:33.941" v="1191"/>
          <ac:spMkLst>
            <pc:docMk/>
            <pc:sldMk cId="3948069332" sldId="286"/>
            <ac:spMk id="15" creationId="{211696F8-F8B3-4D57-952A-4FE353F196E8}"/>
          </ac:spMkLst>
        </pc:spChg>
        <pc:spChg chg="del">
          <ac:chgData name="Helena Morris" userId="0064647f-9f98-4cb2-8fb8-b610d4a5700d" providerId="ADAL" clId="{97F8562C-2A42-47C5-9019-82172BD7746B}" dt="2021-03-05T11:36:22.034" v="1202"/>
          <ac:spMkLst>
            <pc:docMk/>
            <pc:sldMk cId="3948069332" sldId="286"/>
            <ac:spMk id="16" creationId="{AF14F215-9D40-4C45-A5B5-70FDC570410C}"/>
          </ac:spMkLst>
        </pc:spChg>
        <pc:spChg chg="add del">
          <ac:chgData name="Helena Morris" userId="0064647f-9f98-4cb2-8fb8-b610d4a5700d" providerId="ADAL" clId="{97F8562C-2A42-47C5-9019-82172BD7746B}" dt="2021-03-19T11:34:31.280" v="5034"/>
          <ac:spMkLst>
            <pc:docMk/>
            <pc:sldMk cId="3948069332" sldId="286"/>
            <ac:spMk id="16" creationId="{DD499192-D4E3-4163-92C3-398AB400C52E}"/>
          </ac:spMkLst>
        </pc:spChg>
        <pc:spChg chg="del">
          <ac:chgData name="Helena Morris" userId="0064647f-9f98-4cb2-8fb8-b610d4a5700d" providerId="ADAL" clId="{97F8562C-2A42-47C5-9019-82172BD7746B}" dt="2021-03-05T11:39:29.366" v="1221"/>
          <ac:spMkLst>
            <pc:docMk/>
            <pc:sldMk cId="3948069332" sldId="286"/>
            <ac:spMk id="17" creationId="{134F3A69-844A-4EB2-BA16-48F46F2357EF}"/>
          </ac:spMkLst>
        </pc:spChg>
        <pc:spChg chg="add del mod">
          <ac:chgData name="Helena Morris" userId="0064647f-9f98-4cb2-8fb8-b610d4a5700d" providerId="ADAL" clId="{97F8562C-2A42-47C5-9019-82172BD7746B}" dt="2021-03-19T11:32:45.598" v="5019" actId="478"/>
          <ac:spMkLst>
            <pc:docMk/>
            <pc:sldMk cId="3948069332" sldId="286"/>
            <ac:spMk id="18" creationId="{2B805328-EC02-4CFB-890C-7E33D02EB064}"/>
          </ac:spMkLst>
        </pc:spChg>
        <pc:spChg chg="add del">
          <ac:chgData name="Helena Morris" userId="0064647f-9f98-4cb2-8fb8-b610d4a5700d" providerId="ADAL" clId="{97F8562C-2A42-47C5-9019-82172BD7746B}" dt="2021-03-19T11:34:03.735" v="5028" actId="478"/>
          <ac:spMkLst>
            <pc:docMk/>
            <pc:sldMk cId="3948069332" sldId="286"/>
            <ac:spMk id="19" creationId="{197174B1-2BFF-4BC7-98A1-05DB26C30B97}"/>
          </ac:spMkLst>
        </pc:spChg>
        <pc:spChg chg="add del">
          <ac:chgData name="Helena Morris" userId="0064647f-9f98-4cb2-8fb8-b610d4a5700d" providerId="ADAL" clId="{97F8562C-2A42-47C5-9019-82172BD7746B}" dt="2021-03-19T11:35:25.462" v="5039" actId="478"/>
          <ac:spMkLst>
            <pc:docMk/>
            <pc:sldMk cId="3948069332" sldId="286"/>
            <ac:spMk id="20" creationId="{DB7D7325-9FB6-42C3-ABB6-9527D0B301CA}"/>
          </ac:spMkLst>
        </pc:spChg>
        <pc:spChg chg="add del">
          <ac:chgData name="Helena Morris" userId="0064647f-9f98-4cb2-8fb8-b610d4a5700d" providerId="ADAL" clId="{97F8562C-2A42-47C5-9019-82172BD7746B}" dt="2021-03-19T11:40:18.606" v="5054" actId="478"/>
          <ac:spMkLst>
            <pc:docMk/>
            <pc:sldMk cId="3948069332" sldId="286"/>
            <ac:spMk id="21" creationId="{2FF82AFB-4046-441B-94A1-A2CD972F5333}"/>
          </ac:spMkLst>
        </pc:spChg>
        <pc:spChg chg="add del">
          <ac:chgData name="Helena Morris" userId="0064647f-9f98-4cb2-8fb8-b610d4a5700d" providerId="ADAL" clId="{97F8562C-2A42-47C5-9019-82172BD7746B}" dt="2021-03-19T11:36:06.107" v="5046"/>
          <ac:spMkLst>
            <pc:docMk/>
            <pc:sldMk cId="3948069332" sldId="286"/>
            <ac:spMk id="22" creationId="{D7FA1432-D016-4866-8C1E-8B16C4DC2DBC}"/>
          </ac:spMkLst>
        </pc:spChg>
        <pc:spChg chg="add del">
          <ac:chgData name="Helena Morris" userId="0064647f-9f98-4cb2-8fb8-b610d4a5700d" providerId="ADAL" clId="{97F8562C-2A42-47C5-9019-82172BD7746B}" dt="2021-03-19T11:40:55.265" v="5063"/>
          <ac:spMkLst>
            <pc:docMk/>
            <pc:sldMk cId="3948069332" sldId="286"/>
            <ac:spMk id="23" creationId="{C4C80EA8-1D3C-45B5-A77B-D658AC4D3AF2}"/>
          </ac:spMkLst>
        </pc:spChg>
        <pc:spChg chg="add del">
          <ac:chgData name="Helena Morris" userId="0064647f-9f98-4cb2-8fb8-b610d4a5700d" providerId="ADAL" clId="{97F8562C-2A42-47C5-9019-82172BD7746B}" dt="2021-03-19T11:44:04.225" v="5094"/>
          <ac:spMkLst>
            <pc:docMk/>
            <pc:sldMk cId="3948069332" sldId="286"/>
            <ac:spMk id="24" creationId="{2BB0511C-96B9-463D-929C-09E9687DF5F6}"/>
          </ac:spMkLst>
        </pc:spChg>
        <pc:spChg chg="add del">
          <ac:chgData name="Helena Morris" userId="0064647f-9f98-4cb2-8fb8-b610d4a5700d" providerId="ADAL" clId="{97F8562C-2A42-47C5-9019-82172BD7746B}" dt="2021-03-19T11:42:56.386" v="5084"/>
          <ac:spMkLst>
            <pc:docMk/>
            <pc:sldMk cId="3948069332" sldId="286"/>
            <ac:spMk id="25" creationId="{BC412527-D062-4747-9649-826FC1133C9C}"/>
          </ac:spMkLst>
        </pc:spChg>
        <pc:spChg chg="add del">
          <ac:chgData name="Helena Morris" userId="0064647f-9f98-4cb2-8fb8-b610d4a5700d" providerId="ADAL" clId="{97F8562C-2A42-47C5-9019-82172BD7746B}" dt="2021-03-19T11:41:54.515" v="5072"/>
          <ac:spMkLst>
            <pc:docMk/>
            <pc:sldMk cId="3948069332" sldId="286"/>
            <ac:spMk id="26" creationId="{F0B26FB3-E7C4-4EFC-8C3C-8945C011F102}"/>
          </ac:spMkLst>
        </pc:spChg>
        <pc:spChg chg="add">
          <ac:chgData name="Helena Morris" userId="0064647f-9f98-4cb2-8fb8-b610d4a5700d" providerId="ADAL" clId="{97F8562C-2A42-47C5-9019-82172BD7746B}" dt="2021-03-19T11:41:02.123" v="5065"/>
          <ac:spMkLst>
            <pc:docMk/>
            <pc:sldMk cId="3948069332" sldId="286"/>
            <ac:spMk id="27" creationId="{1C9E7A62-918D-4618-B5EF-8D0B9B87756E}"/>
          </ac:spMkLst>
        </pc:spChg>
        <pc:spChg chg="add">
          <ac:chgData name="Helena Morris" userId="0064647f-9f98-4cb2-8fb8-b610d4a5700d" providerId="ADAL" clId="{97F8562C-2A42-47C5-9019-82172BD7746B}" dt="2021-03-19T11:42:01.118" v="5074"/>
          <ac:spMkLst>
            <pc:docMk/>
            <pc:sldMk cId="3948069332" sldId="286"/>
            <ac:spMk id="28" creationId="{65FA8B56-06F8-4BC2-92EB-E711FBF90423}"/>
          </ac:spMkLst>
        </pc:spChg>
        <pc:spChg chg="add">
          <ac:chgData name="Helena Morris" userId="0064647f-9f98-4cb2-8fb8-b610d4a5700d" providerId="ADAL" clId="{97F8562C-2A42-47C5-9019-82172BD7746B}" dt="2021-03-19T11:43:05.727" v="5087"/>
          <ac:spMkLst>
            <pc:docMk/>
            <pc:sldMk cId="3948069332" sldId="286"/>
            <ac:spMk id="29" creationId="{BFF52380-D086-4A95-B8C4-FABE8F1BE7BB}"/>
          </ac:spMkLst>
        </pc:spChg>
        <pc:spChg chg="add">
          <ac:chgData name="Helena Morris" userId="0064647f-9f98-4cb2-8fb8-b610d4a5700d" providerId="ADAL" clId="{97F8562C-2A42-47C5-9019-82172BD7746B}" dt="2021-03-19T11:44:12.403" v="5096"/>
          <ac:spMkLst>
            <pc:docMk/>
            <pc:sldMk cId="3948069332" sldId="286"/>
            <ac:spMk id="30" creationId="{6602B41C-88CB-4EC3-880B-9EEA066A07A2}"/>
          </ac:spMkLst>
        </pc:spChg>
        <pc:picChg chg="add del mod ord">
          <ac:chgData name="Helena Morris" userId="0064647f-9f98-4cb2-8fb8-b610d4a5700d" providerId="ADAL" clId="{97F8562C-2A42-47C5-9019-82172BD7746B}" dt="2021-03-12T12:43:44.188" v="2782" actId="478"/>
          <ac:picMkLst>
            <pc:docMk/>
            <pc:sldMk cId="3948069332" sldId="286"/>
            <ac:picMk id="3" creationId="{825A83CC-8D17-48DE-BE64-EEB4AA3548E7}"/>
          </ac:picMkLst>
        </pc:picChg>
        <pc:picChg chg="add del mod">
          <ac:chgData name="Helena Morris" userId="0064647f-9f98-4cb2-8fb8-b610d4a5700d" providerId="ADAL" clId="{97F8562C-2A42-47C5-9019-82172BD7746B}" dt="2021-03-19T11:43:08.039" v="5088" actId="478"/>
          <ac:picMkLst>
            <pc:docMk/>
            <pc:sldMk cId="3948069332" sldId="286"/>
            <ac:picMk id="3" creationId="{8518AD13-C280-4773-82E6-DC415F97F184}"/>
          </ac:picMkLst>
        </pc:picChg>
        <pc:picChg chg="add del mod">
          <ac:chgData name="Helena Morris" userId="0064647f-9f98-4cb2-8fb8-b610d4a5700d" providerId="ADAL" clId="{97F8562C-2A42-47C5-9019-82172BD7746B}" dt="2021-03-19T11:42:04.487" v="5075" actId="478"/>
          <ac:picMkLst>
            <pc:docMk/>
            <pc:sldMk cId="3948069332" sldId="286"/>
            <ac:picMk id="4" creationId="{94FBC784-5DBD-4CBE-B7A5-A1B58702B2A5}"/>
          </ac:picMkLst>
        </pc:picChg>
        <pc:picChg chg="add del mod">
          <ac:chgData name="Helena Morris" userId="0064647f-9f98-4cb2-8fb8-b610d4a5700d" providerId="ADAL" clId="{97F8562C-2A42-47C5-9019-82172BD7746B}" dt="2021-03-12T12:45:05.420" v="2794" actId="478"/>
          <ac:picMkLst>
            <pc:docMk/>
            <pc:sldMk cId="3948069332" sldId="286"/>
            <ac:picMk id="4" creationId="{FFF0200B-DAA2-4C41-A8BA-ECC7AEE24ED4}"/>
          </ac:picMkLst>
        </pc:picChg>
        <pc:picChg chg="add del mod">
          <ac:chgData name="Helena Morris" userId="0064647f-9f98-4cb2-8fb8-b610d4a5700d" providerId="ADAL" clId="{97F8562C-2A42-47C5-9019-82172BD7746B}" dt="2021-03-19T11:32:39.182" v="5017" actId="478"/>
          <ac:picMkLst>
            <pc:docMk/>
            <pc:sldMk cId="3948069332" sldId="286"/>
            <ac:picMk id="5" creationId="{02E0F726-D8C8-43B7-9AF7-C19D7054F1A4}"/>
          </ac:picMkLst>
        </pc:picChg>
        <pc:picChg chg="del">
          <ac:chgData name="Helena Morris" userId="0064647f-9f98-4cb2-8fb8-b610d4a5700d" providerId="ADAL" clId="{97F8562C-2A42-47C5-9019-82172BD7746B}" dt="2021-03-05T11:38:59.418" v="1215" actId="478"/>
          <ac:picMkLst>
            <pc:docMk/>
            <pc:sldMk cId="3948069332" sldId="286"/>
            <ac:picMk id="5" creationId="{3F28FE79-4EE8-4167-9FC6-A2E19AB75420}"/>
          </ac:picMkLst>
        </pc:picChg>
        <pc:picChg chg="add del mod">
          <ac:chgData name="Helena Morris" userId="0064647f-9f98-4cb2-8fb8-b610d4a5700d" providerId="ADAL" clId="{97F8562C-2A42-47C5-9019-82172BD7746B}" dt="2021-03-12T12:46:41.212" v="2803" actId="478"/>
          <ac:picMkLst>
            <pc:docMk/>
            <pc:sldMk cId="3948069332" sldId="286"/>
            <ac:picMk id="6" creationId="{33ED2A78-F917-422F-9E2E-D9927B009E45}"/>
          </ac:picMkLst>
        </pc:picChg>
        <pc:picChg chg="add del mod">
          <ac:chgData name="Helena Morris" userId="0064647f-9f98-4cb2-8fb8-b610d4a5700d" providerId="ADAL" clId="{97F8562C-2A42-47C5-9019-82172BD7746B}" dt="2021-03-19T11:41:06.639" v="5066" actId="478"/>
          <ac:picMkLst>
            <pc:docMk/>
            <pc:sldMk cId="3948069332" sldId="286"/>
            <ac:picMk id="6" creationId="{DC692DB9-0501-4178-B8AE-D57EA875F514}"/>
          </ac:picMkLst>
        </pc:picChg>
        <pc:picChg chg="del">
          <ac:chgData name="Helena Morris" userId="0064647f-9f98-4cb2-8fb8-b610d4a5700d" providerId="ADAL" clId="{97F8562C-2A42-47C5-9019-82172BD7746B}" dt="2021-03-05T11:37:40.914" v="1205" actId="478"/>
          <ac:picMkLst>
            <pc:docMk/>
            <pc:sldMk cId="3948069332" sldId="286"/>
            <ac:picMk id="7" creationId="{1044BA49-AB4A-470F-B114-8D16DAFEE44D}"/>
          </ac:picMkLst>
        </pc:picChg>
        <pc:picChg chg="add del mod">
          <ac:chgData name="Helena Morris" userId="0064647f-9f98-4cb2-8fb8-b610d4a5700d" providerId="ADAL" clId="{97F8562C-2A42-47C5-9019-82172BD7746B}" dt="2021-03-19T11:34:00.302" v="5027" actId="478"/>
          <ac:picMkLst>
            <pc:docMk/>
            <pc:sldMk cId="3948069332" sldId="286"/>
            <ac:picMk id="7" creationId="{ABCBDAA8-9507-40A9-B938-9585AF1A7737}"/>
          </ac:picMkLst>
        </pc:picChg>
        <pc:picChg chg="add del mod">
          <ac:chgData name="Helena Morris" userId="0064647f-9f98-4cb2-8fb8-b610d4a5700d" providerId="ADAL" clId="{97F8562C-2A42-47C5-9019-82172BD7746B}" dt="2021-03-12T12:48:06.516" v="2814" actId="478"/>
          <ac:picMkLst>
            <pc:docMk/>
            <pc:sldMk cId="3948069332" sldId="286"/>
            <ac:picMk id="8" creationId="{378EB1B6-B953-4428-800C-FD5EF4089C09}"/>
          </ac:picMkLst>
        </pc:picChg>
        <pc:picChg chg="add mod">
          <ac:chgData name="Helena Morris" userId="0064647f-9f98-4cb2-8fb8-b610d4a5700d" providerId="ADAL" clId="{97F8562C-2A42-47C5-9019-82172BD7746B}" dt="2021-03-19T11:40:59.626" v="5064" actId="14100"/>
          <ac:picMkLst>
            <pc:docMk/>
            <pc:sldMk cId="3948069332" sldId="286"/>
            <ac:picMk id="8" creationId="{A8C14A0A-2199-4876-8785-C2B727BA551A}"/>
          </ac:picMkLst>
        </pc:picChg>
        <pc:picChg chg="add del mod">
          <ac:chgData name="Helena Morris" userId="0064647f-9f98-4cb2-8fb8-b610d4a5700d" providerId="ADAL" clId="{97F8562C-2A42-47C5-9019-82172BD7746B}" dt="2021-03-19T11:35:20.807" v="5038" actId="478"/>
          <ac:picMkLst>
            <pc:docMk/>
            <pc:sldMk cId="3948069332" sldId="286"/>
            <ac:picMk id="9" creationId="{EE859FA4-1D83-4D15-8EC4-D11994E2C1CA}"/>
          </ac:picMkLst>
        </pc:picChg>
        <pc:picChg chg="del">
          <ac:chgData name="Helena Morris" userId="0064647f-9f98-4cb2-8fb8-b610d4a5700d" providerId="ADAL" clId="{97F8562C-2A42-47C5-9019-82172BD7746B}" dt="2021-03-05T11:28:28.455" v="1174" actId="478"/>
          <ac:picMkLst>
            <pc:docMk/>
            <pc:sldMk cId="3948069332" sldId="286"/>
            <ac:picMk id="12" creationId="{51A70BC6-D097-4FE7-A9BD-871D58986349}"/>
          </ac:picMkLst>
        </pc:picChg>
        <pc:picChg chg="add del mod">
          <ac:chgData name="Helena Morris" userId="0064647f-9f98-4cb2-8fb8-b610d4a5700d" providerId="ADAL" clId="{97F8562C-2A42-47C5-9019-82172BD7746B}" dt="2021-03-19T11:40:14.846" v="5053" actId="478"/>
          <ac:picMkLst>
            <pc:docMk/>
            <pc:sldMk cId="3948069332" sldId="286"/>
            <ac:picMk id="12" creationId="{FA86E5E3-0671-4CC1-8FED-7DA86DDCC0D8}"/>
          </ac:picMkLst>
        </pc:picChg>
        <pc:picChg chg="add mod">
          <ac:chgData name="Helena Morris" userId="0064647f-9f98-4cb2-8fb8-b610d4a5700d" providerId="ADAL" clId="{97F8562C-2A42-47C5-9019-82172BD7746B}" dt="2021-03-19T11:41:58.929" v="5073" actId="14100"/>
          <ac:picMkLst>
            <pc:docMk/>
            <pc:sldMk cId="3948069332" sldId="286"/>
            <ac:picMk id="13" creationId="{1EEBA707-D618-4CFD-B7EB-5CD8B1287C48}"/>
          </ac:picMkLst>
        </pc:picChg>
        <pc:picChg chg="del mod">
          <ac:chgData name="Helena Morris" userId="0064647f-9f98-4cb2-8fb8-b610d4a5700d" providerId="ADAL" clId="{97F8562C-2A42-47C5-9019-82172BD7746B}" dt="2021-03-05T11:35:51.229" v="1196" actId="478"/>
          <ac:picMkLst>
            <pc:docMk/>
            <pc:sldMk cId="3948069332" sldId="286"/>
            <ac:picMk id="13" creationId="{E70429C9-5211-4507-BDB6-4861D67045CE}"/>
          </ac:picMkLst>
        </pc:picChg>
        <pc:picChg chg="add mod">
          <ac:chgData name="Helena Morris" userId="0064647f-9f98-4cb2-8fb8-b610d4a5700d" providerId="ADAL" clId="{97F8562C-2A42-47C5-9019-82172BD7746B}" dt="2021-03-19T11:43:03.865" v="5086" actId="1076"/>
          <ac:picMkLst>
            <pc:docMk/>
            <pc:sldMk cId="3948069332" sldId="286"/>
            <ac:picMk id="15" creationId="{1948EFC3-0A42-4665-8A57-9C25320A559C}"/>
          </ac:picMkLst>
        </pc:picChg>
        <pc:picChg chg="add mod">
          <ac:chgData name="Helena Morris" userId="0064647f-9f98-4cb2-8fb8-b610d4a5700d" providerId="ADAL" clId="{97F8562C-2A42-47C5-9019-82172BD7746B}" dt="2021-03-19T11:44:08.882" v="5095" actId="14100"/>
          <ac:picMkLst>
            <pc:docMk/>
            <pc:sldMk cId="3948069332" sldId="286"/>
            <ac:picMk id="17" creationId="{7167D39A-7CA0-4F91-ACCB-EDC2E4447E7E}"/>
          </ac:picMkLst>
        </pc:picChg>
      </pc:sldChg>
      <pc:sldChg chg="addSp delSp modSp modNotesTx">
        <pc:chgData name="Helena Morris" userId="0064647f-9f98-4cb2-8fb8-b610d4a5700d" providerId="ADAL" clId="{97F8562C-2A42-47C5-9019-82172BD7746B}" dt="2021-03-19T12:03:29.144" v="5135" actId="14100"/>
        <pc:sldMkLst>
          <pc:docMk/>
          <pc:sldMk cId="3234644742" sldId="287"/>
        </pc:sldMkLst>
        <pc:picChg chg="add mod">
          <ac:chgData name="Helena Morris" userId="0064647f-9f98-4cb2-8fb8-b610d4a5700d" providerId="ADAL" clId="{97F8562C-2A42-47C5-9019-82172BD7746B}" dt="2021-03-12T15:59:55.334" v="3635" actId="14100"/>
          <ac:picMkLst>
            <pc:docMk/>
            <pc:sldMk cId="3234644742" sldId="287"/>
            <ac:picMk id="3" creationId="{3AE8F86C-DB88-4E9E-BABD-D48A8CF2C98A}"/>
          </ac:picMkLst>
        </pc:picChg>
        <pc:picChg chg="del">
          <ac:chgData name="Helena Morris" userId="0064647f-9f98-4cb2-8fb8-b610d4a5700d" providerId="ADAL" clId="{97F8562C-2A42-47C5-9019-82172BD7746B}" dt="2021-03-12T15:59:34.859" v="3629" actId="478"/>
          <ac:picMkLst>
            <pc:docMk/>
            <pc:sldMk cId="3234644742" sldId="287"/>
            <ac:picMk id="4" creationId="{0CC21112-97EC-4593-95EA-C0688782D198}"/>
          </ac:picMkLst>
        </pc:picChg>
        <pc:picChg chg="del">
          <ac:chgData name="Helena Morris" userId="0064647f-9f98-4cb2-8fb8-b610d4a5700d" providerId="ADAL" clId="{97F8562C-2A42-47C5-9019-82172BD7746B}" dt="2021-03-19T12:03:11.850" v="5129" actId="478"/>
          <ac:picMkLst>
            <pc:docMk/>
            <pc:sldMk cId="3234644742" sldId="287"/>
            <ac:picMk id="4" creationId="{EE22028C-7EF1-42D1-BBD6-A4F80ACCA411}"/>
          </ac:picMkLst>
        </pc:picChg>
        <pc:picChg chg="add mod">
          <ac:chgData name="Helena Morris" userId="0064647f-9f98-4cb2-8fb8-b610d4a5700d" providerId="ADAL" clId="{97F8562C-2A42-47C5-9019-82172BD7746B}" dt="2021-03-19T12:03:29.144" v="5135" actId="14100"/>
          <ac:picMkLst>
            <pc:docMk/>
            <pc:sldMk cId="3234644742" sldId="287"/>
            <ac:picMk id="5" creationId="{E91148E5-704C-4A86-998B-CA12059B50E8}"/>
          </ac:picMkLst>
        </pc:picChg>
      </pc:sldChg>
      <pc:sldChg chg="addSp delSp modSp modNotesTx">
        <pc:chgData name="Helena Morris" userId="0064647f-9f98-4cb2-8fb8-b610d4a5700d" providerId="ADAL" clId="{97F8562C-2A42-47C5-9019-82172BD7746B}" dt="2021-03-19T12:18:05.499" v="5374" actId="20577"/>
        <pc:sldMkLst>
          <pc:docMk/>
          <pc:sldMk cId="414392437" sldId="288"/>
        </pc:sldMkLst>
        <pc:picChg chg="add mod">
          <ac:chgData name="Helena Morris" userId="0064647f-9f98-4cb2-8fb8-b610d4a5700d" providerId="ADAL" clId="{97F8562C-2A42-47C5-9019-82172BD7746B}" dt="2021-03-05T16:16:25.047" v="1453" actId="14100"/>
          <ac:picMkLst>
            <pc:docMk/>
            <pc:sldMk cId="414392437" sldId="288"/>
            <ac:picMk id="3" creationId="{4A8AE3C0-D25E-477E-8952-F5FDE4C3E20B}"/>
          </ac:picMkLst>
        </pc:picChg>
        <pc:picChg chg="add del mod">
          <ac:chgData name="Helena Morris" userId="0064647f-9f98-4cb2-8fb8-b610d4a5700d" providerId="ADAL" clId="{97F8562C-2A42-47C5-9019-82172BD7746B}" dt="2021-03-19T12:17:39.595" v="5359" actId="478"/>
          <ac:picMkLst>
            <pc:docMk/>
            <pc:sldMk cId="414392437" sldId="288"/>
            <ac:picMk id="3" creationId="{CB2263FC-CA9C-4317-B089-D235DAEA374E}"/>
          </ac:picMkLst>
        </pc:picChg>
        <pc:picChg chg="add mod">
          <ac:chgData name="Helena Morris" userId="0064647f-9f98-4cb2-8fb8-b610d4a5700d" providerId="ADAL" clId="{97F8562C-2A42-47C5-9019-82172BD7746B}" dt="2021-03-19T12:17:54.045" v="5363" actId="14100"/>
          <ac:picMkLst>
            <pc:docMk/>
            <pc:sldMk cId="414392437" sldId="288"/>
            <ac:picMk id="7" creationId="{700D8716-0457-439A-B6BF-30A8D7745038}"/>
          </ac:picMkLst>
        </pc:picChg>
        <pc:picChg chg="del">
          <ac:chgData name="Helena Morris" userId="0064647f-9f98-4cb2-8fb8-b610d4a5700d" providerId="ADAL" clId="{97F8562C-2A42-47C5-9019-82172BD7746B}" dt="2021-03-12T13:07:56.744" v="3174" actId="478"/>
          <ac:picMkLst>
            <pc:docMk/>
            <pc:sldMk cId="414392437" sldId="288"/>
            <ac:picMk id="7" creationId="{8015CB4E-9C0A-4A4D-876C-46EA5E7161AA}"/>
          </ac:picMkLst>
        </pc:picChg>
      </pc:sldChg>
    </pc:docChg>
  </pc:docChgLst>
  <pc:docChgLst>
    <pc:chgData name="Jonathan Ware" userId="7ed9af77-701f-40b3-a0a1-0b13a54c4866" providerId="ADAL" clId="{5E624256-A2B6-4DB4-8E50-0E63F0F7B0DD}"/>
    <pc:docChg chg="custSel addSld modSld">
      <pc:chgData name="Jonathan Ware" userId="7ed9af77-701f-40b3-a0a1-0b13a54c4866" providerId="ADAL" clId="{5E624256-A2B6-4DB4-8E50-0E63F0F7B0DD}" dt="2021-01-29T12:57:05.016" v="287" actId="1076"/>
      <pc:docMkLst>
        <pc:docMk/>
      </pc:docMkLst>
      <pc:sldChg chg="addSp delSp modSp add">
        <pc:chgData name="Jonathan Ware" userId="7ed9af77-701f-40b3-a0a1-0b13a54c4866" providerId="ADAL" clId="{5E624256-A2B6-4DB4-8E50-0E63F0F7B0DD}" dt="2021-01-29T12:57:05.016" v="287" actId="1076"/>
        <pc:sldMkLst>
          <pc:docMk/>
          <pc:sldMk cId="193163363" sldId="261"/>
        </pc:sldMkLst>
        <pc:spChg chg="mod">
          <ac:chgData name="Jonathan Ware" userId="7ed9af77-701f-40b3-a0a1-0b13a54c4866" providerId="ADAL" clId="{5E624256-A2B6-4DB4-8E50-0E63F0F7B0DD}" dt="2021-01-29T12:57:00.552" v="286" actId="20577"/>
          <ac:spMkLst>
            <pc:docMk/>
            <pc:sldMk cId="193163363" sldId="261"/>
            <ac:spMk id="2" creationId="{1B2053C0-D154-4F67-97FA-49ABDE943CDA}"/>
          </ac:spMkLst>
        </pc:spChg>
        <pc:spChg chg="del">
          <ac:chgData name="Jonathan Ware" userId="7ed9af77-701f-40b3-a0a1-0b13a54c4866" providerId="ADAL" clId="{5E624256-A2B6-4DB4-8E50-0E63F0F7B0DD}" dt="2021-01-29T12:54:07.939" v="19" actId="478"/>
          <ac:spMkLst>
            <pc:docMk/>
            <pc:sldMk cId="193163363" sldId="261"/>
            <ac:spMk id="3" creationId="{C1723B3F-C67E-4C92-9FC5-1B406D4D8BEA}"/>
          </ac:spMkLst>
        </pc:spChg>
        <pc:spChg chg="add mod">
          <ac:chgData name="Jonathan Ware" userId="7ed9af77-701f-40b3-a0a1-0b13a54c4866" providerId="ADAL" clId="{5E624256-A2B6-4DB4-8E50-0E63F0F7B0DD}" dt="2021-01-29T12:56:45.629" v="276" actId="20577"/>
          <ac:spMkLst>
            <pc:docMk/>
            <pc:sldMk cId="193163363" sldId="261"/>
            <ac:spMk id="5" creationId="{FCB8D736-5FD1-475C-A1FE-C09E1118E2FB}"/>
          </ac:spMkLst>
        </pc:spChg>
        <pc:picChg chg="add mod">
          <ac:chgData name="Jonathan Ware" userId="7ed9af77-701f-40b3-a0a1-0b13a54c4866" providerId="ADAL" clId="{5E624256-A2B6-4DB4-8E50-0E63F0F7B0DD}" dt="2021-01-29T12:57:05.016" v="287" actId="1076"/>
          <ac:picMkLst>
            <pc:docMk/>
            <pc:sldMk cId="193163363" sldId="261"/>
            <ac:picMk id="4" creationId="{BCDB97FA-25ED-4C7C-9178-696CA96E7466}"/>
          </ac:picMkLst>
        </pc:picChg>
      </pc:sldChg>
    </pc:docChg>
  </pc:docChgLst>
  <pc:docChgLst>
    <pc:chgData name="Jonathan Ware" userId="7ed9af77-701f-40b3-a0a1-0b13a54c4866" providerId="ADAL" clId="{96CC715D-1771-475F-B15D-9FE6DCB91FCA}"/>
    <pc:docChg chg="undo redo custSel mod addSld delSld modSld sldOrd modMainMaster addSection delSection modSection">
      <pc:chgData name="Jonathan Ware" userId="7ed9af77-701f-40b3-a0a1-0b13a54c4866" providerId="ADAL" clId="{96CC715D-1771-475F-B15D-9FE6DCB91FCA}" dt="2021-03-19T18:36:21.869" v="15423" actId="20577"/>
      <pc:docMkLst>
        <pc:docMk/>
      </pc:docMkLst>
      <pc:sldChg chg="addSp delSp modSp del ord">
        <pc:chgData name="Jonathan Ware" userId="7ed9af77-701f-40b3-a0a1-0b13a54c4866" providerId="ADAL" clId="{96CC715D-1771-475F-B15D-9FE6DCB91FCA}" dt="2021-02-18T14:42:22.347" v="2329" actId="2696"/>
        <pc:sldMkLst>
          <pc:docMk/>
          <pc:sldMk cId="2921131543" sldId="256"/>
        </pc:sldMkLst>
        <pc:spChg chg="add del mod">
          <ac:chgData name="Jonathan Ware" userId="7ed9af77-701f-40b3-a0a1-0b13a54c4866" providerId="ADAL" clId="{96CC715D-1771-475F-B15D-9FE6DCB91FCA}" dt="2021-02-18T14:40:18.941" v="2261"/>
          <ac:spMkLst>
            <pc:docMk/>
            <pc:sldMk cId="2921131543" sldId="256"/>
            <ac:spMk id="3" creationId="{D9F75AAB-823C-433C-B86C-817F59339196}"/>
          </ac:spMkLst>
        </pc:spChg>
      </pc:sldChg>
      <pc:sldChg chg="addSp delSp modSp mod modNotesTx">
        <pc:chgData name="Jonathan Ware" userId="7ed9af77-701f-40b3-a0a1-0b13a54c4866" providerId="ADAL" clId="{96CC715D-1771-475F-B15D-9FE6DCB91FCA}" dt="2021-03-19T18:26:53.557" v="15073" actId="20577"/>
        <pc:sldMkLst>
          <pc:docMk/>
          <pc:sldMk cId="2444401622" sldId="257"/>
        </pc:sldMkLst>
        <pc:spChg chg="mod">
          <ac:chgData name="Jonathan Ware" userId="7ed9af77-701f-40b3-a0a1-0b13a54c4866" providerId="ADAL" clId="{96CC715D-1771-475F-B15D-9FE6DCB91FCA}" dt="2021-02-26T14:09:32.480" v="8573" actId="6549"/>
          <ac:spMkLst>
            <pc:docMk/>
            <pc:sldMk cId="2444401622" sldId="257"/>
            <ac:spMk id="2" creationId="{67D83301-831A-4329-8456-37D3A4154436}"/>
          </ac:spMkLst>
        </pc:spChg>
        <pc:spChg chg="mod">
          <ac:chgData name="Jonathan Ware" userId="7ed9af77-701f-40b3-a0a1-0b13a54c4866" providerId="ADAL" clId="{96CC715D-1771-475F-B15D-9FE6DCB91FCA}" dt="2021-03-13T00:19:11.585" v="13429" actId="20577"/>
          <ac:spMkLst>
            <pc:docMk/>
            <pc:sldMk cId="2444401622" sldId="257"/>
            <ac:spMk id="5" creationId="{4C2343A2-09FA-47F9-96A7-84EF94D12C75}"/>
          </ac:spMkLst>
        </pc:spChg>
        <pc:spChg chg="del mod">
          <ac:chgData name="Jonathan Ware" userId="7ed9af77-701f-40b3-a0a1-0b13a54c4866" providerId="ADAL" clId="{96CC715D-1771-475F-B15D-9FE6DCB91FCA}" dt="2021-02-25T12:09:52.695" v="7861" actId="478"/>
          <ac:spMkLst>
            <pc:docMk/>
            <pc:sldMk cId="2444401622" sldId="257"/>
            <ac:spMk id="6" creationId="{D8F3A953-6992-4961-895B-FCA0645AE579}"/>
          </ac:spMkLst>
        </pc:spChg>
        <pc:spChg chg="add del mod">
          <ac:chgData name="Jonathan Ware" userId="7ed9af77-701f-40b3-a0a1-0b13a54c4866" providerId="ADAL" clId="{96CC715D-1771-475F-B15D-9FE6DCB91FCA}" dt="2021-02-25T15:15:21.074" v="8106" actId="478"/>
          <ac:spMkLst>
            <pc:docMk/>
            <pc:sldMk cId="2444401622" sldId="257"/>
            <ac:spMk id="7" creationId="{A2CEDCBA-F5AF-4D69-BCF7-777A76E42FCA}"/>
          </ac:spMkLst>
        </pc:spChg>
        <pc:spChg chg="add mod">
          <ac:chgData name="Jonathan Ware" userId="7ed9af77-701f-40b3-a0a1-0b13a54c4866" providerId="ADAL" clId="{96CC715D-1771-475F-B15D-9FE6DCB91FCA}" dt="2021-03-12T23:53:42.167" v="13178" actId="1076"/>
          <ac:spMkLst>
            <pc:docMk/>
            <pc:sldMk cId="2444401622" sldId="257"/>
            <ac:spMk id="9" creationId="{709E36E8-4F3C-4B6A-8155-7EDDD50BE450}"/>
          </ac:spMkLst>
        </pc:spChg>
        <pc:spChg chg="add mod">
          <ac:chgData name="Jonathan Ware" userId="7ed9af77-701f-40b3-a0a1-0b13a54c4866" providerId="ADAL" clId="{96CC715D-1771-475F-B15D-9FE6DCB91FCA}" dt="2021-02-25T15:23:48.977" v="8381" actId="1036"/>
          <ac:spMkLst>
            <pc:docMk/>
            <pc:sldMk cId="2444401622" sldId="257"/>
            <ac:spMk id="10" creationId="{A7F086E1-9092-4E5B-9603-48CA2BD0772E}"/>
          </ac:spMkLst>
        </pc:spChg>
        <pc:spChg chg="add mod">
          <ac:chgData name="Jonathan Ware" userId="7ed9af77-701f-40b3-a0a1-0b13a54c4866" providerId="ADAL" clId="{96CC715D-1771-475F-B15D-9FE6DCB91FCA}" dt="2021-03-13T00:02:58.994" v="13185" actId="1076"/>
          <ac:spMkLst>
            <pc:docMk/>
            <pc:sldMk cId="2444401622" sldId="257"/>
            <ac:spMk id="13" creationId="{3843DC5C-976C-4A5C-971B-16D7BC09A0F0}"/>
          </ac:spMkLst>
        </pc:spChg>
        <pc:graphicFrameChg chg="add del mod">
          <ac:chgData name="Jonathan Ware" userId="7ed9af77-701f-40b3-a0a1-0b13a54c4866" providerId="ADAL" clId="{96CC715D-1771-475F-B15D-9FE6DCB91FCA}" dt="2021-02-04T12:20:06.246" v="6" actId="478"/>
          <ac:graphicFrameMkLst>
            <pc:docMk/>
            <pc:sldMk cId="2444401622" sldId="257"/>
            <ac:graphicFrameMk id="4" creationId="{B9529695-60F8-4D35-ACCC-E0190104ABBC}"/>
          </ac:graphicFrameMkLst>
        </pc:graphicFrameChg>
        <pc:graphicFrameChg chg="add del mod">
          <ac:chgData name="Jonathan Ware" userId="7ed9af77-701f-40b3-a0a1-0b13a54c4866" providerId="ADAL" clId="{96CC715D-1771-475F-B15D-9FE6DCB91FCA}" dt="2021-02-25T12:07:42.468" v="7813"/>
          <ac:graphicFrameMkLst>
            <pc:docMk/>
            <pc:sldMk cId="2444401622" sldId="257"/>
            <ac:graphicFrameMk id="4" creationId="{BD79731B-49D4-4896-B61E-A6F38245BB88}"/>
          </ac:graphicFrameMkLst>
        </pc:graphicFrameChg>
        <pc:graphicFrameChg chg="add del mod">
          <ac:chgData name="Jonathan Ware" userId="7ed9af77-701f-40b3-a0a1-0b13a54c4866" providerId="ADAL" clId="{96CC715D-1771-475F-B15D-9FE6DCB91FCA}" dt="2021-02-12T15:48:37.991" v="1695" actId="478"/>
          <ac:graphicFrameMkLst>
            <pc:docMk/>
            <pc:sldMk cId="2444401622" sldId="257"/>
            <ac:graphicFrameMk id="7" creationId="{884EC9DF-B8A7-4DC9-87D6-AB2F0F5746D1}"/>
          </ac:graphicFrameMkLst>
        </pc:graphicFrameChg>
        <pc:graphicFrameChg chg="add del mod">
          <ac:chgData name="Jonathan Ware" userId="7ed9af77-701f-40b3-a0a1-0b13a54c4866" providerId="ADAL" clId="{96CC715D-1771-475F-B15D-9FE6DCB91FCA}" dt="2021-02-25T12:08:33.096" v="7823"/>
          <ac:graphicFrameMkLst>
            <pc:docMk/>
            <pc:sldMk cId="2444401622" sldId="257"/>
            <ac:graphicFrameMk id="8" creationId="{623172E9-8EC8-4222-BBDF-8E1E52A7B4CC}"/>
          </ac:graphicFrameMkLst>
        </pc:graphicFrameChg>
        <pc:graphicFrameChg chg="add del mod">
          <ac:chgData name="Jonathan Ware" userId="7ed9af77-701f-40b3-a0a1-0b13a54c4866" providerId="ADAL" clId="{96CC715D-1771-475F-B15D-9FE6DCB91FCA}" dt="2021-03-05T13:51:14.588" v="12340" actId="478"/>
          <ac:graphicFrameMkLst>
            <pc:docMk/>
            <pc:sldMk cId="2444401622" sldId="257"/>
            <ac:graphicFrameMk id="8" creationId="{884EC9DF-B8A7-4DC9-87D6-AB2F0F5746D1}"/>
          </ac:graphicFrameMkLst>
        </pc:graphicFrameChg>
        <pc:graphicFrameChg chg="add del mod modGraphic">
          <ac:chgData name="Jonathan Ware" userId="7ed9af77-701f-40b3-a0a1-0b13a54c4866" providerId="ADAL" clId="{96CC715D-1771-475F-B15D-9FE6DCB91FCA}" dt="2021-02-25T15:15:22.804" v="8107" actId="478"/>
          <ac:graphicFrameMkLst>
            <pc:docMk/>
            <pc:sldMk cId="2444401622" sldId="257"/>
            <ac:graphicFrameMk id="9" creationId="{87C75FFD-E49A-4AEE-9889-E8974C3129D9}"/>
          </ac:graphicFrameMkLst>
        </pc:graphicFrameChg>
        <pc:graphicFrameChg chg="add del mod modGraphic">
          <ac:chgData name="Jonathan Ware" userId="7ed9af77-701f-40b3-a0a1-0b13a54c4866" providerId="ADAL" clId="{96CC715D-1771-475F-B15D-9FE6DCB91FCA}" dt="2021-02-25T15:10:18.385" v="8098" actId="478"/>
          <ac:graphicFrameMkLst>
            <pc:docMk/>
            <pc:sldMk cId="2444401622" sldId="257"/>
            <ac:graphicFrameMk id="11" creationId="{7BD6EA6F-EC94-4587-8A66-39617D94C920}"/>
          </ac:graphicFrameMkLst>
        </pc:graphicFrameChg>
        <pc:graphicFrameChg chg="add del mod">
          <ac:chgData name="Jonathan Ware" userId="7ed9af77-701f-40b3-a0a1-0b13a54c4866" providerId="ADAL" clId="{96CC715D-1771-475F-B15D-9FE6DCB91FCA}" dt="2021-03-13T00:02:40.730" v="13179" actId="478"/>
          <ac:graphicFrameMkLst>
            <pc:docMk/>
            <pc:sldMk cId="2444401622" sldId="257"/>
            <ac:graphicFrameMk id="11" creationId="{884EC9DF-B8A7-4DC9-87D6-AB2F0F5746D1}"/>
          </ac:graphicFrameMkLst>
        </pc:graphicFrameChg>
        <pc:graphicFrameChg chg="add mod">
          <ac:chgData name="Jonathan Ware" userId="7ed9af77-701f-40b3-a0a1-0b13a54c4866" providerId="ADAL" clId="{96CC715D-1771-475F-B15D-9FE6DCB91FCA}" dt="2021-03-13T00:02:50.289" v="13184" actId="1076"/>
          <ac:graphicFrameMkLst>
            <pc:docMk/>
            <pc:sldMk cId="2444401622" sldId="257"/>
            <ac:graphicFrameMk id="12" creationId="{884EC9DF-B8A7-4DC9-87D6-AB2F0F5746D1}"/>
          </ac:graphicFrameMkLst>
        </pc:graphicFrameChg>
        <pc:graphicFrameChg chg="add del mod modGraphic">
          <ac:chgData name="Jonathan Ware" userId="7ed9af77-701f-40b3-a0a1-0b13a54c4866" providerId="ADAL" clId="{96CC715D-1771-475F-B15D-9FE6DCB91FCA}" dt="2021-03-05T14:06:32.156" v="12351" actId="478"/>
          <ac:graphicFrameMkLst>
            <pc:docMk/>
            <pc:sldMk cId="2444401622" sldId="257"/>
            <ac:graphicFrameMk id="12" creationId="{FBF6124D-0464-4F0B-8542-675D3AFE3B40}"/>
          </ac:graphicFrameMkLst>
        </pc:graphicFrameChg>
        <pc:graphicFrameChg chg="add del mod">
          <ac:chgData name="Jonathan Ware" userId="7ed9af77-701f-40b3-a0a1-0b13a54c4866" providerId="ADAL" clId="{96CC715D-1771-475F-B15D-9FE6DCB91FCA}" dt="2021-02-25T15:25:32.763" v="8390" actId="478"/>
          <ac:graphicFrameMkLst>
            <pc:docMk/>
            <pc:sldMk cId="2444401622" sldId="257"/>
            <ac:graphicFrameMk id="14" creationId="{884EC9DF-B8A7-4DC9-87D6-AB2F0F5746D1}"/>
          </ac:graphicFrameMkLst>
        </pc:graphicFrameChg>
        <pc:graphicFrameChg chg="add mod">
          <ac:chgData name="Jonathan Ware" userId="7ed9af77-701f-40b3-a0a1-0b13a54c4866" providerId="ADAL" clId="{96CC715D-1771-475F-B15D-9FE6DCB91FCA}" dt="2021-03-12T23:53:42.167" v="13178" actId="1076"/>
          <ac:graphicFrameMkLst>
            <pc:docMk/>
            <pc:sldMk cId="2444401622" sldId="257"/>
            <ac:graphicFrameMk id="14" creationId="{C3611F06-914C-4815-8200-DD68B970FB7A}"/>
          </ac:graphicFrameMkLst>
        </pc:graphicFrameChg>
        <pc:graphicFrameChg chg="add del mod">
          <ac:chgData name="Jonathan Ware" userId="7ed9af77-701f-40b3-a0a1-0b13a54c4866" providerId="ADAL" clId="{96CC715D-1771-475F-B15D-9FE6DCB91FCA}" dt="2021-02-25T15:26:18.636" v="8396" actId="478"/>
          <ac:graphicFrameMkLst>
            <pc:docMk/>
            <pc:sldMk cId="2444401622" sldId="257"/>
            <ac:graphicFrameMk id="15" creationId="{884EC9DF-B8A7-4DC9-87D6-AB2F0F5746D1}"/>
          </ac:graphicFrameMkLst>
        </pc:graphicFrameChg>
        <pc:graphicFrameChg chg="add del mod">
          <ac:chgData name="Jonathan Ware" userId="7ed9af77-701f-40b3-a0a1-0b13a54c4866" providerId="ADAL" clId="{96CC715D-1771-475F-B15D-9FE6DCB91FCA}" dt="2021-02-26T14:15:10.574" v="8610" actId="478"/>
          <ac:graphicFrameMkLst>
            <pc:docMk/>
            <pc:sldMk cId="2444401622" sldId="257"/>
            <ac:graphicFrameMk id="16" creationId="{884EC9DF-B8A7-4DC9-87D6-AB2F0F5746D1}"/>
          </ac:graphicFrameMkLst>
        </pc:graphicFrameChg>
        <pc:picChg chg="add del mod modCrop">
          <ac:chgData name="Jonathan Ware" userId="7ed9af77-701f-40b3-a0a1-0b13a54c4866" providerId="ADAL" clId="{96CC715D-1771-475F-B15D-9FE6DCB91FCA}" dt="2021-02-25T12:08:43.134" v="7825" actId="478"/>
          <ac:picMkLst>
            <pc:docMk/>
            <pc:sldMk cId="2444401622" sldId="257"/>
            <ac:picMk id="3" creationId="{62825E5F-BE11-43FB-BA39-1B7CE3489886}"/>
          </ac:picMkLst>
        </pc:picChg>
      </pc:sldChg>
      <pc:sldChg chg="addSp delSp modSp mod modNotesTx">
        <pc:chgData name="Jonathan Ware" userId="7ed9af77-701f-40b3-a0a1-0b13a54c4866" providerId="ADAL" clId="{96CC715D-1771-475F-B15D-9FE6DCB91FCA}" dt="2021-03-19T18:26:51.651" v="15072" actId="20577"/>
        <pc:sldMkLst>
          <pc:docMk/>
          <pc:sldMk cId="1010998243" sldId="258"/>
        </pc:sldMkLst>
        <pc:spChg chg="mod">
          <ac:chgData name="Jonathan Ware" userId="7ed9af77-701f-40b3-a0a1-0b13a54c4866" providerId="ADAL" clId="{96CC715D-1771-475F-B15D-9FE6DCB91FCA}" dt="2021-02-19T11:32:54.204" v="4183" actId="20577"/>
          <ac:spMkLst>
            <pc:docMk/>
            <pc:sldMk cId="1010998243" sldId="258"/>
            <ac:spMk id="5" creationId="{A3EF7311-4D96-4375-AFA0-122B07FA72A6}"/>
          </ac:spMkLst>
        </pc:spChg>
        <pc:spChg chg="mod">
          <ac:chgData name="Jonathan Ware" userId="7ed9af77-701f-40b3-a0a1-0b13a54c4866" providerId="ADAL" clId="{96CC715D-1771-475F-B15D-9FE6DCB91FCA}" dt="2021-02-19T11:45:06.906" v="4421" actId="20577"/>
          <ac:spMkLst>
            <pc:docMk/>
            <pc:sldMk cId="1010998243" sldId="258"/>
            <ac:spMk id="6" creationId="{68478247-FFDB-4445-91D2-B70776768A52}"/>
          </ac:spMkLst>
        </pc:spChg>
        <pc:picChg chg="add del mod">
          <ac:chgData name="Jonathan Ware" userId="7ed9af77-701f-40b3-a0a1-0b13a54c4866" providerId="ADAL" clId="{96CC715D-1771-475F-B15D-9FE6DCB91FCA}" dt="2021-02-19T11:25:58.221" v="4068"/>
          <ac:picMkLst>
            <pc:docMk/>
            <pc:sldMk cId="1010998243" sldId="258"/>
            <ac:picMk id="3" creationId="{3B9B4311-D3C0-4E3A-A019-D2BAC824A437}"/>
          </ac:picMkLst>
        </pc:picChg>
        <pc:picChg chg="add mod">
          <ac:chgData name="Jonathan Ware" userId="7ed9af77-701f-40b3-a0a1-0b13a54c4866" providerId="ADAL" clId="{96CC715D-1771-475F-B15D-9FE6DCB91FCA}" dt="2021-02-05T11:14:15.358" v="717" actId="1076"/>
          <ac:picMkLst>
            <pc:docMk/>
            <pc:sldMk cId="1010998243" sldId="258"/>
            <ac:picMk id="3" creationId="{D37BEDD4-F897-4268-B620-E261AD46EDD4}"/>
          </ac:picMkLst>
        </pc:picChg>
        <pc:picChg chg="add del">
          <ac:chgData name="Jonathan Ware" userId="7ed9af77-701f-40b3-a0a1-0b13a54c4866" providerId="ADAL" clId="{96CC715D-1771-475F-B15D-9FE6DCB91FCA}" dt="2021-02-19T11:26:14.444" v="4070" actId="478"/>
          <ac:picMkLst>
            <pc:docMk/>
            <pc:sldMk cId="1010998243" sldId="258"/>
            <ac:picMk id="4" creationId="{17B7A73F-6F82-4748-9EEF-56AB0F40BDC2}"/>
          </ac:picMkLst>
        </pc:picChg>
        <pc:picChg chg="del">
          <ac:chgData name="Jonathan Ware" userId="7ed9af77-701f-40b3-a0a1-0b13a54c4866" providerId="ADAL" clId="{96CC715D-1771-475F-B15D-9FE6DCB91FCA}" dt="2021-02-05T11:14:12.065" v="715" actId="478"/>
          <ac:picMkLst>
            <pc:docMk/>
            <pc:sldMk cId="1010998243" sldId="258"/>
            <ac:picMk id="4" creationId="{E3C482B9-07A1-4044-960E-D85C867FE221}"/>
          </ac:picMkLst>
        </pc:picChg>
        <pc:picChg chg="add mod">
          <ac:chgData name="Jonathan Ware" userId="7ed9af77-701f-40b3-a0a1-0b13a54c4866" providerId="ADAL" clId="{96CC715D-1771-475F-B15D-9FE6DCB91FCA}" dt="2021-02-19T11:26:18.929" v="4072" actId="1076"/>
          <ac:picMkLst>
            <pc:docMk/>
            <pc:sldMk cId="1010998243" sldId="258"/>
            <ac:picMk id="7" creationId="{6705E099-B39D-4B9E-8610-6B17861EE18C}"/>
          </ac:picMkLst>
        </pc:picChg>
      </pc:sldChg>
      <pc:sldChg chg="addSp delSp modSp mod modNotesTx">
        <pc:chgData name="Jonathan Ware" userId="7ed9af77-701f-40b3-a0a1-0b13a54c4866" providerId="ADAL" clId="{96CC715D-1771-475F-B15D-9FE6DCB91FCA}" dt="2021-03-19T18:27:07.037" v="15076" actId="20577"/>
        <pc:sldMkLst>
          <pc:docMk/>
          <pc:sldMk cId="1503161694" sldId="259"/>
        </pc:sldMkLst>
        <pc:spChg chg="mod">
          <ac:chgData name="Jonathan Ware" userId="7ed9af77-701f-40b3-a0a1-0b13a54c4866" providerId="ADAL" clId="{96CC715D-1771-475F-B15D-9FE6DCB91FCA}" dt="2021-02-26T14:22:20.636" v="8793" actId="20577"/>
          <ac:spMkLst>
            <pc:docMk/>
            <pc:sldMk cId="1503161694" sldId="259"/>
            <ac:spMk id="2" creationId="{B0F45890-0678-47A5-BE06-ED7D3C404218}"/>
          </ac:spMkLst>
        </pc:spChg>
        <pc:spChg chg="mod">
          <ac:chgData name="Jonathan Ware" userId="7ed9af77-701f-40b3-a0a1-0b13a54c4866" providerId="ADAL" clId="{96CC715D-1771-475F-B15D-9FE6DCB91FCA}" dt="2021-02-25T12:14:11.170" v="7902" actId="20577"/>
          <ac:spMkLst>
            <pc:docMk/>
            <pc:sldMk cId="1503161694" sldId="259"/>
            <ac:spMk id="5" creationId="{616F39EB-8F7F-4F39-A6A3-8CE2AD978CF6}"/>
          </ac:spMkLst>
        </pc:spChg>
        <pc:spChg chg="mod">
          <ac:chgData name="Jonathan Ware" userId="7ed9af77-701f-40b3-a0a1-0b13a54c4866" providerId="ADAL" clId="{96CC715D-1771-475F-B15D-9FE6DCB91FCA}" dt="2021-03-19T18:10:59.447" v="15006" actId="20577"/>
          <ac:spMkLst>
            <pc:docMk/>
            <pc:sldMk cId="1503161694" sldId="259"/>
            <ac:spMk id="7" creationId="{D0BB2D5C-C28C-401D-871F-F1DF9336ADC0}"/>
          </ac:spMkLst>
        </pc:spChg>
        <pc:spChg chg="add del mod">
          <ac:chgData name="Jonathan Ware" userId="7ed9af77-701f-40b3-a0a1-0b13a54c4866" providerId="ADAL" clId="{96CC715D-1771-475F-B15D-9FE6DCB91FCA}" dt="2021-02-19T12:14:00.830" v="5464" actId="478"/>
          <ac:spMkLst>
            <pc:docMk/>
            <pc:sldMk cId="1503161694" sldId="259"/>
            <ac:spMk id="8" creationId="{8705C5EF-D41B-49C6-B45C-AEE4BCBB4BC1}"/>
          </ac:spMkLst>
        </pc:spChg>
        <pc:spChg chg="del mod">
          <ac:chgData name="Jonathan Ware" userId="7ed9af77-701f-40b3-a0a1-0b13a54c4866" providerId="ADAL" clId="{96CC715D-1771-475F-B15D-9FE6DCB91FCA}" dt="2021-02-19T12:14:02.878" v="5465" actId="478"/>
          <ac:spMkLst>
            <pc:docMk/>
            <pc:sldMk cId="1503161694" sldId="259"/>
            <ac:spMk id="9" creationId="{2E7AE459-5EE9-4E4F-8515-79336EC5B3B3}"/>
          </ac:spMkLst>
        </pc:spChg>
        <pc:spChg chg="add del mod">
          <ac:chgData name="Jonathan Ware" userId="7ed9af77-701f-40b3-a0a1-0b13a54c4866" providerId="ADAL" clId="{96CC715D-1771-475F-B15D-9FE6DCB91FCA}" dt="2021-02-19T12:13:52.720" v="5462" actId="478"/>
          <ac:spMkLst>
            <pc:docMk/>
            <pc:sldMk cId="1503161694" sldId="259"/>
            <ac:spMk id="10" creationId="{DD87A017-8950-49F6-950F-C3CFEFC8A85F}"/>
          </ac:spMkLst>
        </pc:spChg>
        <pc:spChg chg="add mod">
          <ac:chgData name="Jonathan Ware" userId="7ed9af77-701f-40b3-a0a1-0b13a54c4866" providerId="ADAL" clId="{96CC715D-1771-475F-B15D-9FE6DCB91FCA}" dt="2021-02-19T12:14:03.219" v="5466"/>
          <ac:spMkLst>
            <pc:docMk/>
            <pc:sldMk cId="1503161694" sldId="259"/>
            <ac:spMk id="11" creationId="{617E13E0-4611-4063-AFBD-A289D7107B2E}"/>
          </ac:spMkLst>
        </pc:spChg>
        <pc:picChg chg="add mod modCrop">
          <ac:chgData name="Jonathan Ware" userId="7ed9af77-701f-40b3-a0a1-0b13a54c4866" providerId="ADAL" clId="{96CC715D-1771-475F-B15D-9FE6DCB91FCA}" dt="2021-02-05T14:30:57.259" v="947" actId="732"/>
          <ac:picMkLst>
            <pc:docMk/>
            <pc:sldMk cId="1503161694" sldId="259"/>
            <ac:picMk id="3" creationId="{287D51FB-6B5F-4028-8B81-57F175CD265C}"/>
          </ac:picMkLst>
        </pc:picChg>
        <pc:picChg chg="add mod">
          <ac:chgData name="Jonathan Ware" userId="7ed9af77-701f-40b3-a0a1-0b13a54c4866" providerId="ADAL" clId="{96CC715D-1771-475F-B15D-9FE6DCB91FCA}" dt="2021-02-19T12:15:29.035" v="5475" actId="1076"/>
          <ac:picMkLst>
            <pc:docMk/>
            <pc:sldMk cId="1503161694" sldId="259"/>
            <ac:picMk id="3" creationId="{A9221AAE-0DB6-41FE-B6FB-C1666EC908AD}"/>
          </ac:picMkLst>
        </pc:picChg>
        <pc:picChg chg="del">
          <ac:chgData name="Jonathan Ware" userId="7ed9af77-701f-40b3-a0a1-0b13a54c4866" providerId="ADAL" clId="{96CC715D-1771-475F-B15D-9FE6DCB91FCA}" dt="2021-02-19T12:15:17.908" v="5469" actId="478"/>
          <ac:picMkLst>
            <pc:docMk/>
            <pc:sldMk cId="1503161694" sldId="259"/>
            <ac:picMk id="6" creationId="{4C25F5C7-3AEC-4650-AA0C-2C3AED1A5896}"/>
          </ac:picMkLst>
        </pc:picChg>
        <pc:picChg chg="del">
          <ac:chgData name="Jonathan Ware" userId="7ed9af77-701f-40b3-a0a1-0b13a54c4866" providerId="ADAL" clId="{96CC715D-1771-475F-B15D-9FE6DCB91FCA}" dt="2021-02-05T14:30:33.004" v="938" actId="478"/>
          <ac:picMkLst>
            <pc:docMk/>
            <pc:sldMk cId="1503161694" sldId="259"/>
            <ac:picMk id="8" creationId="{987071BD-CDB6-408D-A1D5-05B52CCDAB7A}"/>
          </ac:picMkLst>
        </pc:picChg>
      </pc:sldChg>
      <pc:sldChg chg="addSp delSp modSp mod setBg modNotesTx">
        <pc:chgData name="Jonathan Ware" userId="7ed9af77-701f-40b3-a0a1-0b13a54c4866" providerId="ADAL" clId="{96CC715D-1771-475F-B15D-9FE6DCB91FCA}" dt="2021-03-19T18:27:11.818" v="15077" actId="20577"/>
        <pc:sldMkLst>
          <pc:docMk/>
          <pc:sldMk cId="2264740456" sldId="260"/>
        </pc:sldMkLst>
        <pc:spChg chg="mod">
          <ac:chgData name="Jonathan Ware" userId="7ed9af77-701f-40b3-a0a1-0b13a54c4866" providerId="ADAL" clId="{96CC715D-1771-475F-B15D-9FE6DCB91FCA}" dt="2021-02-26T14:22:25.797" v="8802" actId="20577"/>
          <ac:spMkLst>
            <pc:docMk/>
            <pc:sldMk cId="2264740456" sldId="260"/>
            <ac:spMk id="2" creationId="{A4808CE7-E444-4327-A9C2-1198F5C5315D}"/>
          </ac:spMkLst>
        </pc:spChg>
        <pc:spChg chg="del mod ord">
          <ac:chgData name="Jonathan Ware" userId="7ed9af77-701f-40b3-a0a1-0b13a54c4866" providerId="ADAL" clId="{96CC715D-1771-475F-B15D-9FE6DCB91FCA}" dt="2021-02-19T12:13:41.698" v="5461" actId="478"/>
          <ac:spMkLst>
            <pc:docMk/>
            <pc:sldMk cId="2264740456" sldId="260"/>
            <ac:spMk id="5" creationId="{24E95B1D-3D3C-4E61-B2AF-6A70DDF613AB}"/>
          </ac:spMkLst>
        </pc:spChg>
        <pc:spChg chg="mod">
          <ac:chgData name="Jonathan Ware" userId="7ed9af77-701f-40b3-a0a1-0b13a54c4866" providerId="ADAL" clId="{96CC715D-1771-475F-B15D-9FE6DCB91FCA}" dt="2021-02-26T17:43:25.597" v="11251" actId="20577"/>
          <ac:spMkLst>
            <pc:docMk/>
            <pc:sldMk cId="2264740456" sldId="260"/>
            <ac:spMk id="6" creationId="{F51AF3F1-A0B1-4428-9984-6BE57616EFF5}"/>
          </ac:spMkLst>
        </pc:spChg>
        <pc:spChg chg="mod">
          <ac:chgData name="Jonathan Ware" userId="7ed9af77-701f-40b3-a0a1-0b13a54c4866" providerId="ADAL" clId="{96CC715D-1771-475F-B15D-9FE6DCB91FCA}" dt="2021-02-26T17:44:19.675" v="11406" actId="20577"/>
          <ac:spMkLst>
            <pc:docMk/>
            <pc:sldMk cId="2264740456" sldId="260"/>
            <ac:spMk id="7" creationId="{7EF88485-D120-4D12-A146-5AC695C41CF8}"/>
          </ac:spMkLst>
        </pc:spChg>
        <pc:spChg chg="add del mod">
          <ac:chgData name="Jonathan Ware" userId="7ed9af77-701f-40b3-a0a1-0b13a54c4866" providerId="ADAL" clId="{96CC715D-1771-475F-B15D-9FE6DCB91FCA}" dt="2021-02-19T12:14:08.441" v="5467" actId="478"/>
          <ac:spMkLst>
            <pc:docMk/>
            <pc:sldMk cId="2264740456" sldId="260"/>
            <ac:spMk id="8" creationId="{0129A480-EB4E-4AC6-9107-B1B000E7EA47}"/>
          </ac:spMkLst>
        </pc:spChg>
        <pc:spChg chg="add mod">
          <ac:chgData name="Jonathan Ware" userId="7ed9af77-701f-40b3-a0a1-0b13a54c4866" providerId="ADAL" clId="{96CC715D-1771-475F-B15D-9FE6DCB91FCA}" dt="2021-02-19T12:14:08.640" v="5468"/>
          <ac:spMkLst>
            <pc:docMk/>
            <pc:sldMk cId="2264740456" sldId="260"/>
            <ac:spMk id="10" creationId="{5FA9F7F1-B43B-4861-901A-294770B1BA44}"/>
          </ac:spMkLst>
        </pc:spChg>
        <pc:spChg chg="add del">
          <ac:chgData name="Jonathan Ware" userId="7ed9af77-701f-40b3-a0a1-0b13a54c4866" providerId="ADAL" clId="{96CC715D-1771-475F-B15D-9FE6DCB91FCA}" dt="2021-02-19T12:13:23.581" v="5453" actId="26606"/>
          <ac:spMkLst>
            <pc:docMk/>
            <pc:sldMk cId="2264740456" sldId="260"/>
            <ac:spMk id="13" creationId="{9427AF5F-9A0E-42B7-A252-FD64C9885F9C}"/>
          </ac:spMkLst>
        </pc:spChg>
        <pc:picChg chg="add mod ord">
          <ac:chgData name="Jonathan Ware" userId="7ed9af77-701f-40b3-a0a1-0b13a54c4866" providerId="ADAL" clId="{96CC715D-1771-475F-B15D-9FE6DCB91FCA}" dt="2021-02-19T12:13:28.037" v="5455" actId="1076"/>
          <ac:picMkLst>
            <pc:docMk/>
            <pc:sldMk cId="2264740456" sldId="260"/>
            <ac:picMk id="3" creationId="{92F447FB-7923-47C4-905D-F69FE0EB6EB8}"/>
          </ac:picMkLst>
        </pc:picChg>
        <pc:picChg chg="add mod modCrop">
          <ac:chgData name="Jonathan Ware" userId="7ed9af77-701f-40b3-a0a1-0b13a54c4866" providerId="ADAL" clId="{96CC715D-1771-475F-B15D-9FE6DCB91FCA}" dt="2021-02-05T14:40:45.033" v="1048" actId="732"/>
          <ac:picMkLst>
            <pc:docMk/>
            <pc:sldMk cId="2264740456" sldId="260"/>
            <ac:picMk id="3" creationId="{968AA888-796D-43D8-8DA5-892CB38FD33A}"/>
          </ac:picMkLst>
        </pc:picChg>
        <pc:picChg chg="del">
          <ac:chgData name="Jonathan Ware" userId="7ed9af77-701f-40b3-a0a1-0b13a54c4866" providerId="ADAL" clId="{96CC715D-1771-475F-B15D-9FE6DCB91FCA}" dt="2021-02-05T14:40:23.949" v="1044" actId="478"/>
          <ac:picMkLst>
            <pc:docMk/>
            <pc:sldMk cId="2264740456" sldId="260"/>
            <ac:picMk id="4" creationId="{21C8BE90-0DE0-4F0B-8555-5BA8B8F41DBE}"/>
          </ac:picMkLst>
        </pc:picChg>
        <pc:picChg chg="del">
          <ac:chgData name="Jonathan Ware" userId="7ed9af77-701f-40b3-a0a1-0b13a54c4866" providerId="ADAL" clId="{96CC715D-1771-475F-B15D-9FE6DCB91FCA}" dt="2021-02-19T12:13:17.810" v="5448" actId="478"/>
          <ac:picMkLst>
            <pc:docMk/>
            <pc:sldMk cId="2264740456" sldId="260"/>
            <ac:picMk id="4" creationId="{687FCD86-570C-46E8-93FC-44AA3283A8CA}"/>
          </ac:picMkLst>
        </pc:picChg>
      </pc:sldChg>
      <pc:sldChg chg="addSp delSp modSp mod modNotesTx">
        <pc:chgData name="Jonathan Ware" userId="7ed9af77-701f-40b3-a0a1-0b13a54c4866" providerId="ADAL" clId="{96CC715D-1771-475F-B15D-9FE6DCB91FCA}" dt="2021-03-19T18:26:55.899" v="15074" actId="20577"/>
        <pc:sldMkLst>
          <pc:docMk/>
          <pc:sldMk cId="193163363" sldId="261"/>
        </pc:sldMkLst>
        <pc:spChg chg="mod">
          <ac:chgData name="Jonathan Ware" userId="7ed9af77-701f-40b3-a0a1-0b13a54c4866" providerId="ADAL" clId="{96CC715D-1771-475F-B15D-9FE6DCB91FCA}" dt="2021-02-26T17:34:31.215" v="10937" actId="20577"/>
          <ac:spMkLst>
            <pc:docMk/>
            <pc:sldMk cId="193163363" sldId="261"/>
            <ac:spMk id="2" creationId="{1B2053C0-D154-4F67-97FA-49ABDE943CDA}"/>
          </ac:spMkLst>
        </pc:spChg>
        <pc:spChg chg="mod">
          <ac:chgData name="Jonathan Ware" userId="7ed9af77-701f-40b3-a0a1-0b13a54c4866" providerId="ADAL" clId="{96CC715D-1771-475F-B15D-9FE6DCB91FCA}" dt="2021-03-13T00:22:46.228" v="13514" actId="14100"/>
          <ac:spMkLst>
            <pc:docMk/>
            <pc:sldMk cId="193163363" sldId="261"/>
            <ac:spMk id="5" creationId="{FCB8D736-5FD1-475C-A1FE-C09E1118E2FB}"/>
          </ac:spMkLst>
        </pc:spChg>
        <pc:spChg chg="add mod">
          <ac:chgData name="Jonathan Ware" userId="7ed9af77-701f-40b3-a0a1-0b13a54c4866" providerId="ADAL" clId="{96CC715D-1771-475F-B15D-9FE6DCB91FCA}" dt="2021-02-19T11:52:39.474" v="4473" actId="1076"/>
          <ac:spMkLst>
            <pc:docMk/>
            <pc:sldMk cId="193163363" sldId="261"/>
            <ac:spMk id="6" creationId="{997BE588-4FAD-4F73-B7D6-493E30E254AF}"/>
          </ac:spMkLst>
        </pc:spChg>
        <pc:graphicFrameChg chg="add mod modGraphic">
          <ac:chgData name="Jonathan Ware" userId="7ed9af77-701f-40b3-a0a1-0b13a54c4866" providerId="ADAL" clId="{96CC715D-1771-475F-B15D-9FE6DCB91FCA}" dt="2021-03-13T00:22:49.236" v="13515" actId="1076"/>
          <ac:graphicFrameMkLst>
            <pc:docMk/>
            <pc:sldMk cId="193163363" sldId="261"/>
            <ac:graphicFrameMk id="9" creationId="{199895AB-78C1-4740-A900-7402A3430F28}"/>
          </ac:graphicFrameMkLst>
        </pc:graphicFrameChg>
        <pc:picChg chg="add del mod">
          <ac:chgData name="Jonathan Ware" userId="7ed9af77-701f-40b3-a0a1-0b13a54c4866" providerId="ADAL" clId="{96CC715D-1771-475F-B15D-9FE6DCB91FCA}" dt="2021-02-10T10:47:26.157" v="1491" actId="478"/>
          <ac:picMkLst>
            <pc:docMk/>
            <pc:sldMk cId="193163363" sldId="261"/>
            <ac:picMk id="3" creationId="{2B76D6FE-A349-4110-9813-585BFFBFB80C}"/>
          </ac:picMkLst>
        </pc:picChg>
        <pc:picChg chg="del">
          <ac:chgData name="Jonathan Ware" userId="7ed9af77-701f-40b3-a0a1-0b13a54c4866" providerId="ADAL" clId="{96CC715D-1771-475F-B15D-9FE6DCB91FCA}" dt="2021-03-05T14:08:26.290" v="12353" actId="478"/>
          <ac:picMkLst>
            <pc:docMk/>
            <pc:sldMk cId="193163363" sldId="261"/>
            <ac:picMk id="3" creationId="{32C1A1C8-EDF8-4949-8693-D403B90F3A19}"/>
          </ac:picMkLst>
        </pc:picChg>
        <pc:picChg chg="add del mod">
          <ac:chgData name="Jonathan Ware" userId="7ed9af77-701f-40b3-a0a1-0b13a54c4866" providerId="ADAL" clId="{96CC715D-1771-475F-B15D-9FE6DCB91FCA}" dt="2021-02-19T17:01:46.526" v="6780" actId="478"/>
          <ac:picMkLst>
            <pc:docMk/>
            <pc:sldMk cId="193163363" sldId="261"/>
            <ac:picMk id="3" creationId="{34B976A1-8DA7-4978-9B17-96426C3616BC}"/>
          </ac:picMkLst>
        </pc:picChg>
        <pc:picChg chg="add del mod">
          <ac:chgData name="Jonathan Ware" userId="7ed9af77-701f-40b3-a0a1-0b13a54c4866" providerId="ADAL" clId="{96CC715D-1771-475F-B15D-9FE6DCB91FCA}" dt="2021-02-05T14:25:59.093" v="751"/>
          <ac:picMkLst>
            <pc:docMk/>
            <pc:sldMk cId="193163363" sldId="261"/>
            <ac:picMk id="3" creationId="{3B2401CE-A4CD-49AF-A673-3F4DCDF46665}"/>
          </ac:picMkLst>
        </pc:picChg>
        <pc:picChg chg="add del mod">
          <ac:chgData name="Jonathan Ware" userId="7ed9af77-701f-40b3-a0a1-0b13a54c4866" providerId="ADAL" clId="{96CC715D-1771-475F-B15D-9FE6DCB91FCA}" dt="2021-02-19T17:01:54.830" v="6783" actId="478"/>
          <ac:picMkLst>
            <pc:docMk/>
            <pc:sldMk cId="193163363" sldId="261"/>
            <ac:picMk id="4" creationId="{7A765293-7982-4851-ACB2-A0347730FEE9}"/>
          </ac:picMkLst>
        </pc:picChg>
        <pc:picChg chg="del">
          <ac:chgData name="Jonathan Ware" userId="7ed9af77-701f-40b3-a0a1-0b13a54c4866" providerId="ADAL" clId="{96CC715D-1771-475F-B15D-9FE6DCB91FCA}" dt="2021-03-05T14:08:33.494" v="12356" actId="478"/>
          <ac:picMkLst>
            <pc:docMk/>
            <pc:sldMk cId="193163363" sldId="261"/>
            <ac:picMk id="4" creationId="{7AD2F258-5C0D-45A6-A969-9E77B6FFEDF0}"/>
          </ac:picMkLst>
        </pc:picChg>
        <pc:picChg chg="add del mod">
          <ac:chgData name="Jonathan Ware" userId="7ed9af77-701f-40b3-a0a1-0b13a54c4866" providerId="ADAL" clId="{96CC715D-1771-475F-B15D-9FE6DCB91FCA}" dt="2021-02-05T14:26:02.071" v="753" actId="478"/>
          <ac:picMkLst>
            <pc:docMk/>
            <pc:sldMk cId="193163363" sldId="261"/>
            <ac:picMk id="4" creationId="{BCDB97FA-25ED-4C7C-9178-696CA96E7466}"/>
          </ac:picMkLst>
        </pc:picChg>
        <pc:picChg chg="add mod">
          <ac:chgData name="Jonathan Ware" userId="7ed9af77-701f-40b3-a0a1-0b13a54c4866" providerId="ADAL" clId="{96CC715D-1771-475F-B15D-9FE6DCB91FCA}" dt="2021-03-05T14:08:29.021" v="12355" actId="1076"/>
          <ac:picMkLst>
            <pc:docMk/>
            <pc:sldMk cId="193163363" sldId="261"/>
            <ac:picMk id="7" creationId="{2AECF1D5-8D1D-4098-B502-885D1217A52C}"/>
          </ac:picMkLst>
        </pc:picChg>
        <pc:picChg chg="add mod">
          <ac:chgData name="Jonathan Ware" userId="7ed9af77-701f-40b3-a0a1-0b13a54c4866" providerId="ADAL" clId="{96CC715D-1771-475F-B15D-9FE6DCB91FCA}" dt="2021-02-19T17:01:49.914" v="6782" actId="14100"/>
          <ac:picMkLst>
            <pc:docMk/>
            <pc:sldMk cId="193163363" sldId="261"/>
            <ac:picMk id="7" creationId="{35701D68-7F61-45D6-AB8A-5A31DAFBA749}"/>
          </ac:picMkLst>
        </pc:picChg>
        <pc:picChg chg="add del mod">
          <ac:chgData name="Jonathan Ware" userId="7ed9af77-701f-40b3-a0a1-0b13a54c4866" providerId="ADAL" clId="{96CC715D-1771-475F-B15D-9FE6DCB91FCA}" dt="2021-02-12T15:51:49.446" v="1709" actId="478"/>
          <ac:picMkLst>
            <pc:docMk/>
            <pc:sldMk cId="193163363" sldId="261"/>
            <ac:picMk id="7" creationId="{BFB30807-DCA7-4603-B515-95C742EEEF21}"/>
          </ac:picMkLst>
        </pc:picChg>
        <pc:picChg chg="add mod">
          <ac:chgData name="Jonathan Ware" userId="7ed9af77-701f-40b3-a0a1-0b13a54c4866" providerId="ADAL" clId="{96CC715D-1771-475F-B15D-9FE6DCB91FCA}" dt="2021-02-19T17:02:29.854" v="6788" actId="14100"/>
          <ac:picMkLst>
            <pc:docMk/>
            <pc:sldMk cId="193163363" sldId="261"/>
            <ac:picMk id="8" creationId="{2D614688-8AE2-4FC1-9B93-89CE8E2EACAE}"/>
          </ac:picMkLst>
        </pc:picChg>
        <pc:picChg chg="add mod">
          <ac:chgData name="Jonathan Ware" userId="7ed9af77-701f-40b3-a0a1-0b13a54c4866" providerId="ADAL" clId="{96CC715D-1771-475F-B15D-9FE6DCB91FCA}" dt="2021-03-05T14:08:51.848" v="12358" actId="1076"/>
          <ac:picMkLst>
            <pc:docMk/>
            <pc:sldMk cId="193163363" sldId="261"/>
            <ac:picMk id="8" creationId="{614644AB-31B2-479D-B92E-848409E1C724}"/>
          </ac:picMkLst>
        </pc:picChg>
        <pc:picChg chg="add del mod">
          <ac:chgData name="Jonathan Ware" userId="7ed9af77-701f-40b3-a0a1-0b13a54c4866" providerId="ADAL" clId="{96CC715D-1771-475F-B15D-9FE6DCB91FCA}" dt="2021-02-12T15:52:50.414" v="1839" actId="478"/>
          <ac:picMkLst>
            <pc:docMk/>
            <pc:sldMk cId="193163363" sldId="261"/>
            <ac:picMk id="8" creationId="{820FBC75-3FCD-4E93-94FF-0C4C6E43E70C}"/>
          </ac:picMkLst>
        </pc:picChg>
      </pc:sldChg>
      <pc:sldChg chg="addSp modSp new del mod modNotesTx">
        <pc:chgData name="Jonathan Ware" userId="7ed9af77-701f-40b3-a0a1-0b13a54c4866" providerId="ADAL" clId="{96CC715D-1771-475F-B15D-9FE6DCB91FCA}" dt="2021-02-12T17:49:18.602" v="1892" actId="47"/>
        <pc:sldMkLst>
          <pc:docMk/>
          <pc:sldMk cId="1070393877" sldId="262"/>
        </pc:sldMkLst>
        <pc:spChg chg="mod">
          <ac:chgData name="Jonathan Ware" userId="7ed9af77-701f-40b3-a0a1-0b13a54c4866" providerId="ADAL" clId="{96CC715D-1771-475F-B15D-9FE6DCB91FCA}" dt="2021-02-04T14:27:45.276" v="209" actId="20577"/>
          <ac:spMkLst>
            <pc:docMk/>
            <pc:sldMk cId="1070393877" sldId="262"/>
            <ac:spMk id="2" creationId="{27263E42-7602-4803-B453-4F42F623ABE5}"/>
          </ac:spMkLst>
        </pc:spChg>
        <pc:spChg chg="mod">
          <ac:chgData name="Jonathan Ware" userId="7ed9af77-701f-40b3-a0a1-0b13a54c4866" providerId="ADAL" clId="{96CC715D-1771-475F-B15D-9FE6DCB91FCA}" dt="2021-02-04T14:37:03.975" v="215" actId="27636"/>
          <ac:spMkLst>
            <pc:docMk/>
            <pc:sldMk cId="1070393877" sldId="262"/>
            <ac:spMk id="3" creationId="{9BCDF57D-1712-4AD8-BDFE-817CBD8118B0}"/>
          </ac:spMkLst>
        </pc:spChg>
        <pc:spChg chg="add mod">
          <ac:chgData name="Jonathan Ware" userId="7ed9af77-701f-40b3-a0a1-0b13a54c4866" providerId="ADAL" clId="{96CC715D-1771-475F-B15D-9FE6DCB91FCA}" dt="2021-02-12T17:34:06.486" v="1891" actId="1076"/>
          <ac:spMkLst>
            <pc:docMk/>
            <pc:sldMk cId="1070393877" sldId="262"/>
            <ac:spMk id="4" creationId="{6E10C2B6-FF06-4D11-8065-E87EA5FC85AE}"/>
          </ac:spMkLst>
        </pc:spChg>
      </pc:sldChg>
      <pc:sldChg chg="addSp delSp modSp new mod modNotesTx">
        <pc:chgData name="Jonathan Ware" userId="7ed9af77-701f-40b3-a0a1-0b13a54c4866" providerId="ADAL" clId="{96CC715D-1771-475F-B15D-9FE6DCB91FCA}" dt="2021-03-19T18:27:20.069" v="15084" actId="20577"/>
        <pc:sldMkLst>
          <pc:docMk/>
          <pc:sldMk cId="3951975164" sldId="263"/>
        </pc:sldMkLst>
        <pc:spChg chg="mod">
          <ac:chgData name="Jonathan Ware" userId="7ed9af77-701f-40b3-a0a1-0b13a54c4866" providerId="ADAL" clId="{96CC715D-1771-475F-B15D-9FE6DCB91FCA}" dt="2021-02-26T14:24:58.075" v="9108" actId="20577"/>
          <ac:spMkLst>
            <pc:docMk/>
            <pc:sldMk cId="3951975164" sldId="263"/>
            <ac:spMk id="2" creationId="{05BF6AD1-78DA-43A8-AB07-2A1A754CE1B8}"/>
          </ac:spMkLst>
        </pc:spChg>
        <pc:spChg chg="del">
          <ac:chgData name="Jonathan Ware" userId="7ed9af77-701f-40b3-a0a1-0b13a54c4866" providerId="ADAL" clId="{96CC715D-1771-475F-B15D-9FE6DCB91FCA}" dt="2021-02-04T17:13:26.965" v="224" actId="478"/>
          <ac:spMkLst>
            <pc:docMk/>
            <pc:sldMk cId="3951975164" sldId="263"/>
            <ac:spMk id="3" creationId="{DD70DB01-10EF-4042-B9D2-4793E6CEB3C9}"/>
          </ac:spMkLst>
        </pc:spChg>
        <pc:spChg chg="add mod">
          <ac:chgData name="Jonathan Ware" userId="7ed9af77-701f-40b3-a0a1-0b13a54c4866" providerId="ADAL" clId="{96CC715D-1771-475F-B15D-9FE6DCB91FCA}" dt="2021-03-13T00:25:29.708" v="13609" actId="20577"/>
          <ac:spMkLst>
            <pc:docMk/>
            <pc:sldMk cId="3951975164" sldId="263"/>
            <ac:spMk id="5" creationId="{8F0432C2-E932-44CB-802B-CDFCA59D2246}"/>
          </ac:spMkLst>
        </pc:spChg>
        <pc:spChg chg="add mod">
          <ac:chgData name="Jonathan Ware" userId="7ed9af77-701f-40b3-a0a1-0b13a54c4866" providerId="ADAL" clId="{96CC715D-1771-475F-B15D-9FE6DCB91FCA}" dt="2021-02-19T12:23:33.923" v="5569" actId="1076"/>
          <ac:spMkLst>
            <pc:docMk/>
            <pc:sldMk cId="3951975164" sldId="263"/>
            <ac:spMk id="6" creationId="{376B14D3-3FCD-4527-A98F-FFA6D8E994E8}"/>
          </ac:spMkLst>
        </pc:spChg>
        <pc:spChg chg="add del mod">
          <ac:chgData name="Jonathan Ware" userId="7ed9af77-701f-40b3-a0a1-0b13a54c4866" providerId="ADAL" clId="{96CC715D-1771-475F-B15D-9FE6DCB91FCA}" dt="2021-02-12T17:50:12.458" v="1899" actId="478"/>
          <ac:spMkLst>
            <pc:docMk/>
            <pc:sldMk cId="3951975164" sldId="263"/>
            <ac:spMk id="8" creationId="{3EB6D522-C96F-4B17-88AC-FD6E15BBE395}"/>
          </ac:spMkLst>
        </pc:spChg>
        <pc:spChg chg="add mod">
          <ac:chgData name="Jonathan Ware" userId="7ed9af77-701f-40b3-a0a1-0b13a54c4866" providerId="ADAL" clId="{96CC715D-1771-475F-B15D-9FE6DCB91FCA}" dt="2021-03-05T17:44:38.527" v="12701" actId="14100"/>
          <ac:spMkLst>
            <pc:docMk/>
            <pc:sldMk cId="3951975164" sldId="263"/>
            <ac:spMk id="9" creationId="{D81617B1-986D-4F44-9D54-54D93CA70CD1}"/>
          </ac:spMkLst>
        </pc:spChg>
        <pc:spChg chg="add mod">
          <ac:chgData name="Jonathan Ware" userId="7ed9af77-701f-40b3-a0a1-0b13a54c4866" providerId="ADAL" clId="{96CC715D-1771-475F-B15D-9FE6DCB91FCA}" dt="2021-03-05T17:44:55.336" v="12703" actId="1076"/>
          <ac:spMkLst>
            <pc:docMk/>
            <pc:sldMk cId="3951975164" sldId="263"/>
            <ac:spMk id="14" creationId="{61D10A21-74E9-4BC6-8DD2-4A64981CDE44}"/>
          </ac:spMkLst>
        </pc:spChg>
        <pc:spChg chg="add mod">
          <ac:chgData name="Jonathan Ware" userId="7ed9af77-701f-40b3-a0a1-0b13a54c4866" providerId="ADAL" clId="{96CC715D-1771-475F-B15D-9FE6DCB91FCA}" dt="2021-03-05T17:45:03.240" v="12713" actId="20577"/>
          <ac:spMkLst>
            <pc:docMk/>
            <pc:sldMk cId="3951975164" sldId="263"/>
            <ac:spMk id="15" creationId="{DF523334-1E6B-4D02-B4C8-452BAC17FBD6}"/>
          </ac:spMkLst>
        </pc:spChg>
        <pc:spChg chg="add mod">
          <ac:chgData name="Jonathan Ware" userId="7ed9af77-701f-40b3-a0a1-0b13a54c4866" providerId="ADAL" clId="{96CC715D-1771-475F-B15D-9FE6DCB91FCA}" dt="2021-03-05T17:45:10.774" v="12720" actId="20577"/>
          <ac:spMkLst>
            <pc:docMk/>
            <pc:sldMk cId="3951975164" sldId="263"/>
            <ac:spMk id="16" creationId="{9D5C69A5-76C7-4B95-BD5F-925D56EB46D3}"/>
          </ac:spMkLst>
        </pc:spChg>
        <pc:spChg chg="add mod">
          <ac:chgData name="Jonathan Ware" userId="7ed9af77-701f-40b3-a0a1-0b13a54c4866" providerId="ADAL" clId="{96CC715D-1771-475F-B15D-9FE6DCB91FCA}" dt="2021-03-05T17:45:23.486" v="12740" actId="14100"/>
          <ac:spMkLst>
            <pc:docMk/>
            <pc:sldMk cId="3951975164" sldId="263"/>
            <ac:spMk id="17" creationId="{97F08A83-C99B-4F72-AEBC-30506A8A86ED}"/>
          </ac:spMkLst>
        </pc:spChg>
        <pc:graphicFrameChg chg="add del mod">
          <ac:chgData name="Jonathan Ware" userId="7ed9af77-701f-40b3-a0a1-0b13a54c4866" providerId="ADAL" clId="{96CC715D-1771-475F-B15D-9FE6DCB91FCA}" dt="2021-02-12T17:49:37.076" v="1893" actId="478"/>
          <ac:graphicFrameMkLst>
            <pc:docMk/>
            <pc:sldMk cId="3951975164" sldId="263"/>
            <ac:graphicFrameMk id="7" creationId="{884EC9DF-B8A7-4DC9-87D6-AB2F0F5746D1}"/>
          </ac:graphicFrameMkLst>
        </pc:graphicFrameChg>
        <pc:picChg chg="add del mod">
          <ac:chgData name="Jonathan Ware" userId="7ed9af77-701f-40b3-a0a1-0b13a54c4866" providerId="ADAL" clId="{96CC715D-1771-475F-B15D-9FE6DCB91FCA}" dt="2021-02-19T12:24:37.571" v="5570" actId="478"/>
          <ac:picMkLst>
            <pc:docMk/>
            <pc:sldMk cId="3951975164" sldId="263"/>
            <ac:picMk id="3" creationId="{55D46A20-15D9-4FF2-AEEA-C231FB81E5D0}"/>
          </ac:picMkLst>
        </pc:picChg>
        <pc:picChg chg="add mod">
          <ac:chgData name="Jonathan Ware" userId="7ed9af77-701f-40b3-a0a1-0b13a54c4866" providerId="ADAL" clId="{96CC715D-1771-475F-B15D-9FE6DCB91FCA}" dt="2021-02-10T10:52:52.728" v="1495" actId="1076"/>
          <ac:picMkLst>
            <pc:docMk/>
            <pc:sldMk cId="3951975164" sldId="263"/>
            <ac:picMk id="4" creationId="{1BE841B4-1D2A-4088-AB7E-2A6CDA3A9548}"/>
          </ac:picMkLst>
        </pc:picChg>
        <pc:picChg chg="add mod">
          <ac:chgData name="Jonathan Ware" userId="7ed9af77-701f-40b3-a0a1-0b13a54c4866" providerId="ADAL" clId="{96CC715D-1771-475F-B15D-9FE6DCB91FCA}" dt="2021-02-19T12:24:50.007" v="5574" actId="1076"/>
          <ac:picMkLst>
            <pc:docMk/>
            <pc:sldMk cId="3951975164" sldId="263"/>
            <ac:picMk id="4" creationId="{27E0B8CF-AE12-4EC8-9AEB-7C483D85E503}"/>
          </ac:picMkLst>
        </pc:picChg>
        <pc:picChg chg="del">
          <ac:chgData name="Jonathan Ware" userId="7ed9af77-701f-40b3-a0a1-0b13a54c4866" providerId="ADAL" clId="{96CC715D-1771-475F-B15D-9FE6DCB91FCA}" dt="2021-03-05T17:40:48.760" v="12636" actId="478"/>
          <ac:picMkLst>
            <pc:docMk/>
            <pc:sldMk cId="3951975164" sldId="263"/>
            <ac:picMk id="7" creationId="{86E855B5-A03B-4A86-BCFA-2DB63A7ECA75}"/>
          </ac:picMkLst>
        </pc:picChg>
        <pc:picChg chg="add mod">
          <ac:chgData name="Jonathan Ware" userId="7ed9af77-701f-40b3-a0a1-0b13a54c4866" providerId="ADAL" clId="{96CC715D-1771-475F-B15D-9FE6DCB91FCA}" dt="2021-03-05T17:43:57.785" v="12687" actId="14100"/>
          <ac:picMkLst>
            <pc:docMk/>
            <pc:sldMk cId="3951975164" sldId="263"/>
            <ac:picMk id="8" creationId="{88A74E9F-BDD8-47A8-A544-4ABCB75EBFD3}"/>
          </ac:picMkLst>
        </pc:picChg>
        <pc:picChg chg="add del mod">
          <ac:chgData name="Jonathan Ware" userId="7ed9af77-701f-40b3-a0a1-0b13a54c4866" providerId="ADAL" clId="{96CC715D-1771-475F-B15D-9FE6DCB91FCA}" dt="2021-03-05T17:43:58.434" v="12690" actId="478"/>
          <ac:picMkLst>
            <pc:docMk/>
            <pc:sldMk cId="3951975164" sldId="263"/>
            <ac:picMk id="10" creationId="{86E38CF7-6419-4AEB-8DA4-2967E0F00AB0}"/>
          </ac:picMkLst>
        </pc:picChg>
        <pc:picChg chg="del">
          <ac:chgData name="Jonathan Ware" userId="7ed9af77-701f-40b3-a0a1-0b13a54c4866" providerId="ADAL" clId="{96CC715D-1771-475F-B15D-9FE6DCB91FCA}" dt="2021-02-12T12:42:11.058" v="1587" actId="478"/>
          <ac:picMkLst>
            <pc:docMk/>
            <pc:sldMk cId="3951975164" sldId="263"/>
            <ac:picMk id="10" creationId="{A78712C2-2888-4BDE-8136-FA84A1347A45}"/>
          </ac:picMkLst>
        </pc:picChg>
        <pc:picChg chg="add del mod">
          <ac:chgData name="Jonathan Ware" userId="7ed9af77-701f-40b3-a0a1-0b13a54c4866" providerId="ADAL" clId="{96CC715D-1771-475F-B15D-9FE6DCB91FCA}" dt="2021-03-05T17:43:58.919" v="12692" actId="1076"/>
          <ac:picMkLst>
            <pc:docMk/>
            <pc:sldMk cId="3951975164" sldId="263"/>
            <ac:picMk id="11" creationId="{95C67D4B-DCCD-421A-9B02-8811986D192B}"/>
          </ac:picMkLst>
        </pc:picChg>
        <pc:picChg chg="add del mod">
          <ac:chgData name="Jonathan Ware" userId="7ed9af77-701f-40b3-a0a1-0b13a54c4866" providerId="ADAL" clId="{96CC715D-1771-475F-B15D-9FE6DCB91FCA}" dt="2021-03-05T17:43:58.161" v="12689"/>
          <ac:picMkLst>
            <pc:docMk/>
            <pc:sldMk cId="3951975164" sldId="263"/>
            <ac:picMk id="12" creationId="{35BC19C5-CC66-422B-A243-BB6DEA7DFFD7}"/>
          </ac:picMkLst>
        </pc:picChg>
        <pc:picChg chg="add mod">
          <ac:chgData name="Jonathan Ware" userId="7ed9af77-701f-40b3-a0a1-0b13a54c4866" providerId="ADAL" clId="{96CC715D-1771-475F-B15D-9FE6DCB91FCA}" dt="2021-03-05T17:44:24.702" v="12698" actId="1076"/>
          <ac:picMkLst>
            <pc:docMk/>
            <pc:sldMk cId="3951975164" sldId="263"/>
            <ac:picMk id="13" creationId="{D4E11964-2B89-47FE-A6BF-B713E16AC27F}"/>
          </ac:picMkLst>
        </pc:picChg>
      </pc:sldChg>
      <pc:sldChg chg="addSp delSp modSp new mod modNotesTx">
        <pc:chgData name="Jonathan Ware" userId="7ed9af77-701f-40b3-a0a1-0b13a54c4866" providerId="ADAL" clId="{96CC715D-1771-475F-B15D-9FE6DCB91FCA}" dt="2021-03-19T18:27:24.826" v="15085" actId="20577"/>
        <pc:sldMkLst>
          <pc:docMk/>
          <pc:sldMk cId="1192411441" sldId="264"/>
        </pc:sldMkLst>
        <pc:spChg chg="mod">
          <ac:chgData name="Jonathan Ware" userId="7ed9af77-701f-40b3-a0a1-0b13a54c4866" providerId="ADAL" clId="{96CC715D-1771-475F-B15D-9FE6DCB91FCA}" dt="2021-02-26T14:25:15.797" v="9134" actId="404"/>
          <ac:spMkLst>
            <pc:docMk/>
            <pc:sldMk cId="1192411441" sldId="264"/>
            <ac:spMk id="2" creationId="{C5FFEDB6-43F0-4B66-BE14-7AFA385BF8B9}"/>
          </ac:spMkLst>
        </pc:spChg>
        <pc:spChg chg="mod">
          <ac:chgData name="Jonathan Ware" userId="7ed9af77-701f-40b3-a0a1-0b13a54c4866" providerId="ADAL" clId="{96CC715D-1771-475F-B15D-9FE6DCB91FCA}" dt="2021-03-05T17:37:36.536" v="12635" actId="108"/>
          <ac:spMkLst>
            <pc:docMk/>
            <pc:sldMk cId="1192411441" sldId="264"/>
            <ac:spMk id="7" creationId="{F048DB6A-5F8F-4A78-906B-E21FD58E549E}"/>
          </ac:spMkLst>
        </pc:spChg>
        <pc:spChg chg="mod">
          <ac:chgData name="Jonathan Ware" userId="7ed9af77-701f-40b3-a0a1-0b13a54c4866" providerId="ADAL" clId="{96CC715D-1771-475F-B15D-9FE6DCB91FCA}" dt="2021-03-19T18:16:35.334" v="15007" actId="1037"/>
          <ac:spMkLst>
            <pc:docMk/>
            <pc:sldMk cId="1192411441" sldId="264"/>
            <ac:spMk id="8" creationId="{C977A7F9-DE8A-48C7-A2BA-5226FDBEA172}"/>
          </ac:spMkLst>
        </pc:spChg>
        <pc:spChg chg="add del mod">
          <ac:chgData name="Jonathan Ware" userId="7ed9af77-701f-40b3-a0a1-0b13a54c4866" providerId="ADAL" clId="{96CC715D-1771-475F-B15D-9FE6DCB91FCA}" dt="2021-03-05T17:36:24.723" v="12561" actId="478"/>
          <ac:spMkLst>
            <pc:docMk/>
            <pc:sldMk cId="1192411441" sldId="264"/>
            <ac:spMk id="9" creationId="{8E3EE82F-CBFD-4BC4-9913-1D00632E67C1}"/>
          </ac:spMkLst>
        </pc:spChg>
        <pc:spChg chg="add mod">
          <ac:chgData name="Jonathan Ware" userId="7ed9af77-701f-40b3-a0a1-0b13a54c4866" providerId="ADAL" clId="{96CC715D-1771-475F-B15D-9FE6DCB91FCA}" dt="2021-03-19T18:26:37.887" v="15071" actId="1076"/>
          <ac:spMkLst>
            <pc:docMk/>
            <pc:sldMk cId="1192411441" sldId="264"/>
            <ac:spMk id="11" creationId="{DE14B86A-3F00-4473-AFDF-29F52380F56F}"/>
          </ac:spMkLst>
        </pc:spChg>
        <pc:graphicFrameChg chg="add del mod">
          <ac:chgData name="Jonathan Ware" userId="7ed9af77-701f-40b3-a0a1-0b13a54c4866" providerId="ADAL" clId="{96CC715D-1771-475F-B15D-9FE6DCB91FCA}" dt="2021-03-19T18:26:05.304" v="15020" actId="478"/>
          <ac:graphicFrameMkLst>
            <pc:docMk/>
            <pc:sldMk cId="1192411441" sldId="264"/>
            <ac:graphicFrameMk id="6" creationId="{819C9F71-3712-4A0F-B9EB-26E2AF3B2B30}"/>
          </ac:graphicFrameMkLst>
        </pc:graphicFrameChg>
        <pc:graphicFrameChg chg="add mod">
          <ac:chgData name="Jonathan Ware" userId="7ed9af77-701f-40b3-a0a1-0b13a54c4866" providerId="ADAL" clId="{96CC715D-1771-475F-B15D-9FE6DCB91FCA}" dt="2021-03-19T18:25:54.662" v="15017"/>
          <ac:graphicFrameMkLst>
            <pc:docMk/>
            <pc:sldMk cId="1192411441" sldId="264"/>
            <ac:graphicFrameMk id="9" creationId="{5F0C0C73-D87B-4F1C-90C4-BCE2CF2A0B45}"/>
          </ac:graphicFrameMkLst>
        </pc:graphicFrameChg>
        <pc:graphicFrameChg chg="add mod">
          <ac:chgData name="Jonathan Ware" userId="7ed9af77-701f-40b3-a0a1-0b13a54c4866" providerId="ADAL" clId="{96CC715D-1771-475F-B15D-9FE6DCB91FCA}" dt="2021-03-19T18:26:15.228" v="15023" actId="14100"/>
          <ac:graphicFrameMkLst>
            <pc:docMk/>
            <pc:sldMk cId="1192411441" sldId="264"/>
            <ac:graphicFrameMk id="10" creationId="{5F0C0C73-D87B-4F1C-90C4-BCE2CF2A0B45}"/>
          </ac:graphicFrameMkLst>
        </pc:graphicFrameChg>
        <pc:graphicFrameChg chg="add del mod">
          <ac:chgData name="Jonathan Ware" userId="7ed9af77-701f-40b3-a0a1-0b13a54c4866" providerId="ADAL" clId="{96CC715D-1771-475F-B15D-9FE6DCB91FCA}" dt="2021-03-13T00:50:02.071" v="13612" actId="478"/>
          <ac:graphicFrameMkLst>
            <pc:docMk/>
            <pc:sldMk cId="1192411441" sldId="264"/>
            <ac:graphicFrameMk id="10" creationId="{819C9F71-3712-4A0F-B9EB-26E2AF3B2B30}"/>
          </ac:graphicFrameMkLst>
        </pc:graphicFrameChg>
        <pc:picChg chg="add del mod">
          <ac:chgData name="Jonathan Ware" userId="7ed9af77-701f-40b3-a0a1-0b13a54c4866" providerId="ADAL" clId="{96CC715D-1771-475F-B15D-9FE6DCB91FCA}" dt="2021-02-19T12:32:25.592" v="5755" actId="478"/>
          <ac:picMkLst>
            <pc:docMk/>
            <pc:sldMk cId="1192411441" sldId="264"/>
            <ac:picMk id="3" creationId="{12118F3C-8F92-4089-A313-4696B86E32BA}"/>
          </ac:picMkLst>
        </pc:picChg>
        <pc:picChg chg="del">
          <ac:chgData name="Jonathan Ware" userId="7ed9af77-701f-40b3-a0a1-0b13a54c4866" providerId="ADAL" clId="{96CC715D-1771-475F-B15D-9FE6DCB91FCA}" dt="2021-03-05T17:36:17.610" v="12556" actId="478"/>
          <ac:picMkLst>
            <pc:docMk/>
            <pc:sldMk cId="1192411441" sldId="264"/>
            <ac:picMk id="3" creationId="{23F4A7B8-0500-4E27-960C-928B48FDF8C6}"/>
          </ac:picMkLst>
        </pc:picChg>
        <pc:picChg chg="del">
          <ac:chgData name="Jonathan Ware" userId="7ed9af77-701f-40b3-a0a1-0b13a54c4866" providerId="ADAL" clId="{96CC715D-1771-475F-B15D-9FE6DCB91FCA}" dt="2021-03-05T08:24:06.584" v="12332" actId="478"/>
          <ac:picMkLst>
            <pc:docMk/>
            <pc:sldMk cId="1192411441" sldId="264"/>
            <ac:picMk id="3" creationId="{84A131D3-77A8-4A27-899F-8D5E1790B2F0}"/>
          </ac:picMkLst>
        </pc:picChg>
        <pc:picChg chg="add del mod">
          <ac:chgData name="Jonathan Ware" userId="7ed9af77-701f-40b3-a0a1-0b13a54c4866" providerId="ADAL" clId="{96CC715D-1771-475F-B15D-9FE6DCB91FCA}" dt="2021-03-05T14:38:05.256" v="12543" actId="478"/>
          <ac:picMkLst>
            <pc:docMk/>
            <pc:sldMk cId="1192411441" sldId="264"/>
            <ac:picMk id="4" creationId="{0CC21112-97EC-4593-95EA-C0688782D198}"/>
          </ac:picMkLst>
        </pc:picChg>
        <pc:picChg chg="add del mod">
          <ac:chgData name="Jonathan Ware" userId="7ed9af77-701f-40b3-a0a1-0b13a54c4866" providerId="ADAL" clId="{96CC715D-1771-475F-B15D-9FE6DCB91FCA}" dt="2021-02-19T12:30:46.694" v="5741"/>
          <ac:picMkLst>
            <pc:docMk/>
            <pc:sldMk cId="1192411441" sldId="264"/>
            <ac:picMk id="4" creationId="{7C390280-E795-4EFA-BAE7-A2129401668E}"/>
          </ac:picMkLst>
        </pc:picChg>
        <pc:picChg chg="del mod">
          <ac:chgData name="Jonathan Ware" userId="7ed9af77-701f-40b3-a0a1-0b13a54c4866" providerId="ADAL" clId="{96CC715D-1771-475F-B15D-9FE6DCB91FCA}" dt="2021-02-10T10:58:29.271" v="1501" actId="478"/>
          <ac:picMkLst>
            <pc:docMk/>
            <pc:sldMk cId="1192411441" sldId="264"/>
            <ac:picMk id="5" creationId="{1A652AED-3862-4D1B-8D1D-69BC5666CD4C}"/>
          </ac:picMkLst>
        </pc:picChg>
        <pc:picChg chg="add del mod">
          <ac:chgData name="Jonathan Ware" userId="7ed9af77-701f-40b3-a0a1-0b13a54c4866" providerId="ADAL" clId="{96CC715D-1771-475F-B15D-9FE6DCB91FCA}" dt="2021-02-19T12:31:31.098" v="5749"/>
          <ac:picMkLst>
            <pc:docMk/>
            <pc:sldMk cId="1192411441" sldId="264"/>
            <ac:picMk id="5" creationId="{C7168566-F39C-4FBF-AC97-E96097AB75F0}"/>
          </ac:picMkLst>
        </pc:picChg>
        <pc:picChg chg="add mod">
          <ac:chgData name="Jonathan Ware" userId="7ed9af77-701f-40b3-a0a1-0b13a54c4866" providerId="ADAL" clId="{96CC715D-1771-475F-B15D-9FE6DCB91FCA}" dt="2021-02-19T12:32:29.664" v="5757" actId="1076"/>
          <ac:picMkLst>
            <pc:docMk/>
            <pc:sldMk cId="1192411441" sldId="264"/>
            <ac:picMk id="6" creationId="{13CB5D30-3EBA-43F0-BC52-5DB45473EA78}"/>
          </ac:picMkLst>
        </pc:picChg>
      </pc:sldChg>
      <pc:sldChg chg="addSp delSp modSp mod modNotesTx">
        <pc:chgData name="Jonathan Ware" userId="7ed9af77-701f-40b3-a0a1-0b13a54c4866" providerId="ADAL" clId="{96CC715D-1771-475F-B15D-9FE6DCB91FCA}" dt="2021-03-19T18:31:45.968" v="15222" actId="13926"/>
        <pc:sldMkLst>
          <pc:docMk/>
          <pc:sldMk cId="2224957680" sldId="265"/>
        </pc:sldMkLst>
        <pc:spChg chg="add mod">
          <ac:chgData name="Jonathan Ware" userId="7ed9af77-701f-40b3-a0a1-0b13a54c4866" providerId="ADAL" clId="{96CC715D-1771-475F-B15D-9FE6DCB91FCA}" dt="2021-02-26T17:54:33.794" v="11849" actId="1076"/>
          <ac:spMkLst>
            <pc:docMk/>
            <pc:sldMk cId="2224957680" sldId="265"/>
            <ac:spMk id="4" creationId="{8AB87BA3-88BB-428A-81AA-9CD11C320229}"/>
          </ac:spMkLst>
        </pc:spChg>
        <pc:spChg chg="add mod">
          <ac:chgData name="Jonathan Ware" userId="7ed9af77-701f-40b3-a0a1-0b13a54c4866" providerId="ADAL" clId="{96CC715D-1771-475F-B15D-9FE6DCB91FCA}" dt="2021-02-26T17:54:54.815" v="11857" actId="1076"/>
          <ac:spMkLst>
            <pc:docMk/>
            <pc:sldMk cId="2224957680" sldId="265"/>
            <ac:spMk id="6" creationId="{021F01A6-C3AE-4C7D-8F3B-8C263C6D9ED7}"/>
          </ac:spMkLst>
        </pc:spChg>
        <pc:spChg chg="mod">
          <ac:chgData name="Jonathan Ware" userId="7ed9af77-701f-40b3-a0a1-0b13a54c4866" providerId="ADAL" clId="{96CC715D-1771-475F-B15D-9FE6DCB91FCA}" dt="2021-02-19T12:37:51.154" v="5851" actId="1076"/>
          <ac:spMkLst>
            <pc:docMk/>
            <pc:sldMk cId="2224957680" sldId="265"/>
            <ac:spMk id="7" creationId="{67DF18FA-8D2F-4A4D-AEC3-C13C3B2AD365}"/>
          </ac:spMkLst>
        </pc:spChg>
        <pc:spChg chg="add mod">
          <ac:chgData name="Jonathan Ware" userId="7ed9af77-701f-40b3-a0a1-0b13a54c4866" providerId="ADAL" clId="{96CC715D-1771-475F-B15D-9FE6DCB91FCA}" dt="2021-02-26T17:54:42.818" v="11850" actId="21"/>
          <ac:spMkLst>
            <pc:docMk/>
            <pc:sldMk cId="2224957680" sldId="265"/>
            <ac:spMk id="8" creationId="{7305F705-16CB-4B2C-A09F-7F1616624F08}"/>
          </ac:spMkLst>
        </pc:spChg>
        <pc:spChg chg="mod">
          <ac:chgData name="Jonathan Ware" userId="7ed9af77-701f-40b3-a0a1-0b13a54c4866" providerId="ADAL" clId="{96CC715D-1771-475F-B15D-9FE6DCB91FCA}" dt="2021-03-19T18:31:45.968" v="15222" actId="13926"/>
          <ac:spMkLst>
            <pc:docMk/>
            <pc:sldMk cId="2224957680" sldId="265"/>
            <ac:spMk id="9" creationId="{EC3C1318-FD87-443C-9921-CBBE2E8F4731}"/>
          </ac:spMkLst>
        </pc:spChg>
        <pc:picChg chg="add del mod">
          <ac:chgData name="Jonathan Ware" userId="7ed9af77-701f-40b3-a0a1-0b13a54c4866" providerId="ADAL" clId="{96CC715D-1771-475F-B15D-9FE6DCB91FCA}" dt="2021-02-05T15:12:06.352" v="1195"/>
          <ac:picMkLst>
            <pc:docMk/>
            <pc:sldMk cId="2224957680" sldId="265"/>
            <ac:picMk id="3" creationId="{5B67FA8D-1675-44E7-BFE6-D6BA22B7B7D7}"/>
          </ac:picMkLst>
        </pc:picChg>
        <pc:picChg chg="add del mod">
          <ac:chgData name="Jonathan Ware" userId="7ed9af77-701f-40b3-a0a1-0b13a54c4866" providerId="ADAL" clId="{96CC715D-1771-475F-B15D-9FE6DCB91FCA}" dt="2021-02-10T11:04:48.327" v="1524"/>
          <ac:picMkLst>
            <pc:docMk/>
            <pc:sldMk cId="2224957680" sldId="265"/>
            <ac:picMk id="3" creationId="{9147B925-524C-4566-AAF1-46160994EED9}"/>
          </ac:picMkLst>
        </pc:picChg>
        <pc:picChg chg="del mod modCrop">
          <ac:chgData name="Jonathan Ware" userId="7ed9af77-701f-40b3-a0a1-0b13a54c4866" providerId="ADAL" clId="{96CC715D-1771-475F-B15D-9FE6DCB91FCA}" dt="2021-02-26T17:53:51.721" v="11843" actId="478"/>
          <ac:picMkLst>
            <pc:docMk/>
            <pc:sldMk cId="2224957680" sldId="265"/>
            <ac:picMk id="3" creationId="{94AF40BD-C9EC-4B4F-8546-8809FDA682D8}"/>
          </ac:picMkLst>
        </pc:picChg>
        <pc:picChg chg="del">
          <ac:chgData name="Jonathan Ware" userId="7ed9af77-701f-40b3-a0a1-0b13a54c4866" providerId="ADAL" clId="{96CC715D-1771-475F-B15D-9FE6DCB91FCA}" dt="2021-02-19T12:35:32.204" v="5817" actId="478"/>
          <ac:picMkLst>
            <pc:docMk/>
            <pc:sldMk cId="2224957680" sldId="265"/>
            <ac:picMk id="4" creationId="{9FF88DE5-0E9D-4913-89E1-743571B8C757}"/>
          </ac:picMkLst>
        </pc:picChg>
        <pc:picChg chg="del mod">
          <ac:chgData name="Jonathan Ware" userId="7ed9af77-701f-40b3-a0a1-0b13a54c4866" providerId="ADAL" clId="{96CC715D-1771-475F-B15D-9FE6DCB91FCA}" dt="2021-02-25T12:27:43.170" v="7958" actId="478"/>
          <ac:picMkLst>
            <pc:docMk/>
            <pc:sldMk cId="2224957680" sldId="265"/>
            <ac:picMk id="5" creationId="{092AAF0D-9BAE-4C99-B071-784449079ED0}"/>
          </ac:picMkLst>
        </pc:picChg>
        <pc:picChg chg="add mod modCrop">
          <ac:chgData name="Jonathan Ware" userId="7ed9af77-701f-40b3-a0a1-0b13a54c4866" providerId="ADAL" clId="{96CC715D-1771-475F-B15D-9FE6DCB91FCA}" dt="2021-02-26T17:55:10.665" v="11861" actId="732"/>
          <ac:picMkLst>
            <pc:docMk/>
            <pc:sldMk cId="2224957680" sldId="265"/>
            <ac:picMk id="5" creationId="{493ED945-01F7-44BA-9E02-BE34763C137A}"/>
          </ac:picMkLst>
        </pc:picChg>
        <pc:picChg chg="add del">
          <ac:chgData name="Jonathan Ware" userId="7ed9af77-701f-40b3-a0a1-0b13a54c4866" providerId="ADAL" clId="{96CC715D-1771-475F-B15D-9FE6DCB91FCA}" dt="2021-03-19T18:29:21.819" v="15090" actId="478"/>
          <ac:picMkLst>
            <pc:docMk/>
            <pc:sldMk cId="2224957680" sldId="265"/>
            <ac:picMk id="13" creationId="{028945DA-9025-4339-B968-417C3A284240}"/>
          </ac:picMkLst>
        </pc:picChg>
        <pc:picChg chg="add del mod">
          <ac:chgData name="Jonathan Ware" userId="7ed9af77-701f-40b3-a0a1-0b13a54c4866" providerId="ADAL" clId="{96CC715D-1771-475F-B15D-9FE6DCB91FCA}" dt="2021-03-19T18:29:36.844" v="15095" actId="14100"/>
          <ac:picMkLst>
            <pc:docMk/>
            <pc:sldMk cId="2224957680" sldId="265"/>
            <ac:picMk id="14" creationId="{8FBDE6B4-A11D-4E20-A6F7-E361CE99E01A}"/>
          </ac:picMkLst>
        </pc:picChg>
        <pc:picChg chg="add del mod">
          <ac:chgData name="Jonathan Ware" userId="7ed9af77-701f-40b3-a0a1-0b13a54c4866" providerId="ADAL" clId="{96CC715D-1771-475F-B15D-9FE6DCB91FCA}" dt="2021-02-10T11:05:00.622" v="1527" actId="14100"/>
          <ac:picMkLst>
            <pc:docMk/>
            <pc:sldMk cId="2224957680" sldId="265"/>
            <ac:picMk id="1026" creationId="{42D90BB4-8590-4A19-BB1C-BFFD0BF28360}"/>
          </ac:picMkLst>
        </pc:picChg>
        <pc:picChg chg="add mod">
          <ac:chgData name="Jonathan Ware" userId="7ed9af77-701f-40b3-a0a1-0b13a54c4866" providerId="ADAL" clId="{96CC715D-1771-475F-B15D-9FE6DCB91FCA}" dt="2021-02-25T12:28:01.634" v="7962" actId="732"/>
          <ac:picMkLst>
            <pc:docMk/>
            <pc:sldMk cId="2224957680" sldId="265"/>
            <ac:picMk id="1026" creationId="{4DB896DF-11FC-4866-AD7D-09FB063FEDA5}"/>
          </ac:picMkLst>
        </pc:picChg>
      </pc:sldChg>
      <pc:sldChg chg="addSp delSp modSp mod modNotesTx">
        <pc:chgData name="Jonathan Ware" userId="7ed9af77-701f-40b3-a0a1-0b13a54c4866" providerId="ADAL" clId="{96CC715D-1771-475F-B15D-9FE6DCB91FCA}" dt="2021-03-19T18:32:03.155" v="15223" actId="20577"/>
        <pc:sldMkLst>
          <pc:docMk/>
          <pc:sldMk cId="2214951337" sldId="267"/>
        </pc:sldMkLst>
        <pc:spChg chg="del">
          <ac:chgData name="Jonathan Ware" userId="7ed9af77-701f-40b3-a0a1-0b13a54c4866" providerId="ADAL" clId="{96CC715D-1771-475F-B15D-9FE6DCB91FCA}" dt="2021-02-19T12:43:16.280" v="6068" actId="478"/>
          <ac:spMkLst>
            <pc:docMk/>
            <pc:sldMk cId="2214951337" sldId="267"/>
            <ac:spMk id="12" creationId="{63A47D62-F335-471F-A887-FF139E9EF335}"/>
          </ac:spMkLst>
        </pc:spChg>
        <pc:spChg chg="add mod">
          <ac:chgData name="Jonathan Ware" userId="7ed9af77-701f-40b3-a0a1-0b13a54c4866" providerId="ADAL" clId="{96CC715D-1771-475F-B15D-9FE6DCB91FCA}" dt="2021-02-26T17:55:23.322" v="11862" actId="1076"/>
          <ac:spMkLst>
            <pc:docMk/>
            <pc:sldMk cId="2214951337" sldId="267"/>
            <ac:spMk id="14" creationId="{66FEC526-08FC-4B0B-B911-8AB865774A87}"/>
          </ac:spMkLst>
        </pc:spChg>
        <pc:spChg chg="add mod">
          <ac:chgData name="Jonathan Ware" userId="7ed9af77-701f-40b3-a0a1-0b13a54c4866" providerId="ADAL" clId="{96CC715D-1771-475F-B15D-9FE6DCB91FCA}" dt="2021-02-19T12:43:16.696" v="6069"/>
          <ac:spMkLst>
            <pc:docMk/>
            <pc:sldMk cId="2214951337" sldId="267"/>
            <ac:spMk id="15" creationId="{B03C89EE-A299-4857-A51F-D0A15F78118F}"/>
          </ac:spMkLst>
        </pc:spChg>
        <pc:picChg chg="add del mod modCrop">
          <ac:chgData name="Jonathan Ware" userId="7ed9af77-701f-40b3-a0a1-0b13a54c4866" providerId="ADAL" clId="{96CC715D-1771-475F-B15D-9FE6DCB91FCA}" dt="2021-02-19T12:40:45.182" v="5875" actId="478"/>
          <ac:picMkLst>
            <pc:docMk/>
            <pc:sldMk cId="2214951337" sldId="267"/>
            <ac:picMk id="3" creationId="{5618F0E9-DCF4-4695-BB75-67971C5189ED}"/>
          </ac:picMkLst>
        </pc:picChg>
        <pc:picChg chg="del">
          <ac:chgData name="Jonathan Ware" userId="7ed9af77-701f-40b3-a0a1-0b13a54c4866" providerId="ADAL" clId="{96CC715D-1771-475F-B15D-9FE6DCB91FCA}" dt="2021-02-19T12:39:23.350" v="5852" actId="478"/>
          <ac:picMkLst>
            <pc:docMk/>
            <pc:sldMk cId="2214951337" sldId="267"/>
            <ac:picMk id="4" creationId="{C38BBA01-1E39-4E5E-B598-C4ED7C01B96E}"/>
          </ac:picMkLst>
        </pc:picChg>
        <pc:picChg chg="add del mod">
          <ac:chgData name="Jonathan Ware" userId="7ed9af77-701f-40b3-a0a1-0b13a54c4866" providerId="ADAL" clId="{96CC715D-1771-475F-B15D-9FE6DCB91FCA}" dt="2021-02-19T12:40:44.596" v="5874" actId="478"/>
          <ac:picMkLst>
            <pc:docMk/>
            <pc:sldMk cId="2214951337" sldId="267"/>
            <ac:picMk id="5" creationId="{B40CC653-9DED-4C76-9EA9-2CEC8CB0D577}"/>
          </ac:picMkLst>
        </pc:picChg>
        <pc:picChg chg="mod modCrop">
          <ac:chgData name="Jonathan Ware" userId="7ed9af77-701f-40b3-a0a1-0b13a54c4866" providerId="ADAL" clId="{96CC715D-1771-475F-B15D-9FE6DCB91FCA}" dt="2021-02-26T17:55:41.023" v="11866" actId="732"/>
          <ac:picMkLst>
            <pc:docMk/>
            <pc:sldMk cId="2214951337" sldId="267"/>
            <ac:picMk id="5" creationId="{D09B4EF3-0CAD-4B35-AFFD-BCD395488EAD}"/>
          </ac:picMkLst>
        </pc:picChg>
        <pc:picChg chg="del">
          <ac:chgData name="Jonathan Ware" userId="7ed9af77-701f-40b3-a0a1-0b13a54c4866" providerId="ADAL" clId="{96CC715D-1771-475F-B15D-9FE6DCB91FCA}" dt="2021-02-19T12:39:51.555" v="5866" actId="478"/>
          <ac:picMkLst>
            <pc:docMk/>
            <pc:sldMk cId="2214951337" sldId="267"/>
            <ac:picMk id="6" creationId="{5F0FB5A1-8559-4A53-806D-C7C3F8BC93DE}"/>
          </ac:picMkLst>
        </pc:picChg>
        <pc:picChg chg="add mod">
          <ac:chgData name="Jonathan Ware" userId="7ed9af77-701f-40b3-a0a1-0b13a54c4866" providerId="ADAL" clId="{96CC715D-1771-475F-B15D-9FE6DCB91FCA}" dt="2021-02-19T12:41:09.972" v="5879" actId="1076"/>
          <ac:picMkLst>
            <pc:docMk/>
            <pc:sldMk cId="2214951337" sldId="267"/>
            <ac:picMk id="7" creationId="{FF7B8FFD-4C91-4F86-BC3E-094B50C40A3A}"/>
          </ac:picMkLst>
        </pc:picChg>
        <pc:picChg chg="add mod">
          <ac:chgData name="Jonathan Ware" userId="7ed9af77-701f-40b3-a0a1-0b13a54c4866" providerId="ADAL" clId="{96CC715D-1771-475F-B15D-9FE6DCB91FCA}" dt="2021-02-19T12:41:25.377" v="5881" actId="1076"/>
          <ac:picMkLst>
            <pc:docMk/>
            <pc:sldMk cId="2214951337" sldId="267"/>
            <ac:picMk id="13" creationId="{A8B4E3C9-6875-4583-B732-11FD6D4D90D2}"/>
          </ac:picMkLst>
        </pc:picChg>
      </pc:sldChg>
      <pc:sldChg chg="addSp delSp modSp mod modNotesTx">
        <pc:chgData name="Jonathan Ware" userId="7ed9af77-701f-40b3-a0a1-0b13a54c4866" providerId="ADAL" clId="{96CC715D-1771-475F-B15D-9FE6DCB91FCA}" dt="2021-03-19T18:32:07.687" v="15224" actId="20577"/>
        <pc:sldMkLst>
          <pc:docMk/>
          <pc:sldMk cId="536602902" sldId="268"/>
        </pc:sldMkLst>
        <pc:spChg chg="mod">
          <ac:chgData name="Jonathan Ware" userId="7ed9af77-701f-40b3-a0a1-0b13a54c4866" providerId="ADAL" clId="{96CC715D-1771-475F-B15D-9FE6DCB91FCA}" dt="2021-02-19T12:46:27.854" v="6084" actId="404"/>
          <ac:spMkLst>
            <pc:docMk/>
            <pc:sldMk cId="536602902" sldId="268"/>
            <ac:spMk id="8" creationId="{D9BE3CEA-DC96-45B7-A9C6-9A526D1E9385}"/>
          </ac:spMkLst>
        </pc:spChg>
        <pc:spChg chg="mod">
          <ac:chgData name="Jonathan Ware" userId="7ed9af77-701f-40b3-a0a1-0b13a54c4866" providerId="ADAL" clId="{96CC715D-1771-475F-B15D-9FE6DCB91FCA}" dt="2021-02-19T12:46:45.124" v="6088" actId="1076"/>
          <ac:spMkLst>
            <pc:docMk/>
            <pc:sldMk cId="536602902" sldId="268"/>
            <ac:spMk id="9" creationId="{41213A0E-8A69-498C-A600-B4A0A87237CE}"/>
          </ac:spMkLst>
        </pc:spChg>
        <pc:spChg chg="mod">
          <ac:chgData name="Jonathan Ware" userId="7ed9af77-701f-40b3-a0a1-0b13a54c4866" providerId="ADAL" clId="{96CC715D-1771-475F-B15D-9FE6DCB91FCA}" dt="2021-02-26T18:05:38.042" v="12207" actId="14100"/>
          <ac:spMkLst>
            <pc:docMk/>
            <pc:sldMk cId="536602902" sldId="268"/>
            <ac:spMk id="10" creationId="{5D86B5B1-A765-47AF-AA4B-5F813974690E}"/>
          </ac:spMkLst>
        </pc:spChg>
        <pc:spChg chg="add mod">
          <ac:chgData name="Jonathan Ware" userId="7ed9af77-701f-40b3-a0a1-0b13a54c4866" providerId="ADAL" clId="{96CC715D-1771-475F-B15D-9FE6DCB91FCA}" dt="2021-02-19T12:45:31.420" v="6072" actId="1076"/>
          <ac:spMkLst>
            <pc:docMk/>
            <pc:sldMk cId="536602902" sldId="268"/>
            <ac:spMk id="11" creationId="{FE26D563-E1F0-4F12-81E9-784B38438778}"/>
          </ac:spMkLst>
        </pc:spChg>
        <pc:picChg chg="add mod">
          <ac:chgData name="Jonathan Ware" userId="7ed9af77-701f-40b3-a0a1-0b13a54c4866" providerId="ADAL" clId="{96CC715D-1771-475F-B15D-9FE6DCB91FCA}" dt="2021-02-19T12:46:18.039" v="6081" actId="1076"/>
          <ac:picMkLst>
            <pc:docMk/>
            <pc:sldMk cId="536602902" sldId="268"/>
            <ac:picMk id="3" creationId="{487B5A0E-B71D-4F55-A4CD-D9BF92B3BCE4}"/>
          </ac:picMkLst>
        </pc:picChg>
        <pc:picChg chg="add del mod">
          <ac:chgData name="Jonathan Ware" userId="7ed9af77-701f-40b3-a0a1-0b13a54c4866" providerId="ADAL" clId="{96CC715D-1771-475F-B15D-9FE6DCB91FCA}" dt="2021-02-10T11:07:52.936" v="1544" actId="478"/>
          <ac:picMkLst>
            <pc:docMk/>
            <pc:sldMk cId="536602902" sldId="268"/>
            <ac:picMk id="3" creationId="{CFFA0374-4285-4D80-8768-7B8C37918D8A}"/>
          </ac:picMkLst>
        </pc:picChg>
        <pc:picChg chg="del">
          <ac:chgData name="Jonathan Ware" userId="7ed9af77-701f-40b3-a0a1-0b13a54c4866" providerId="ADAL" clId="{96CC715D-1771-475F-B15D-9FE6DCB91FCA}" dt="2021-02-19T12:46:00.324" v="6073" actId="478"/>
          <ac:picMkLst>
            <pc:docMk/>
            <pc:sldMk cId="536602902" sldId="268"/>
            <ac:picMk id="4" creationId="{7507B954-31ED-418F-8856-059289073FFD}"/>
          </ac:picMkLst>
        </pc:picChg>
        <pc:picChg chg="add mod">
          <ac:chgData name="Jonathan Ware" userId="7ed9af77-701f-40b3-a0a1-0b13a54c4866" providerId="ADAL" clId="{96CC715D-1771-475F-B15D-9FE6DCB91FCA}" dt="2021-02-19T12:49:52.410" v="6239" actId="14100"/>
          <ac:picMkLst>
            <pc:docMk/>
            <pc:sldMk cId="536602902" sldId="268"/>
            <ac:picMk id="5" creationId="{8287A487-7093-490B-9A96-CBBBF7B9A058}"/>
          </ac:picMkLst>
        </pc:picChg>
        <pc:picChg chg="del">
          <ac:chgData name="Jonathan Ware" userId="7ed9af77-701f-40b3-a0a1-0b13a54c4866" providerId="ADAL" clId="{96CC715D-1771-475F-B15D-9FE6DCB91FCA}" dt="2021-02-19T12:49:41.894" v="6234" actId="478"/>
          <ac:picMkLst>
            <pc:docMk/>
            <pc:sldMk cId="536602902" sldId="268"/>
            <ac:picMk id="6" creationId="{E127548A-F955-44EB-9C9D-636B3C819E8B}"/>
          </ac:picMkLst>
        </pc:picChg>
      </pc:sldChg>
      <pc:sldChg chg="addSp delSp modSp del mod ord modNotesTx">
        <pc:chgData name="Jonathan Ware" userId="7ed9af77-701f-40b3-a0a1-0b13a54c4866" providerId="ADAL" clId="{96CC715D-1771-475F-B15D-9FE6DCB91FCA}" dt="2021-02-26T18:06:45.665" v="12210" actId="47"/>
        <pc:sldMkLst>
          <pc:docMk/>
          <pc:sldMk cId="1421653556" sldId="269"/>
        </pc:sldMkLst>
        <pc:spChg chg="mod">
          <ac:chgData name="Jonathan Ware" userId="7ed9af77-701f-40b3-a0a1-0b13a54c4866" providerId="ADAL" clId="{96CC715D-1771-475F-B15D-9FE6DCB91FCA}" dt="2021-02-26T14:25:58.799" v="9152" actId="20577"/>
          <ac:spMkLst>
            <pc:docMk/>
            <pc:sldMk cId="1421653556" sldId="269"/>
            <ac:spMk id="2" creationId="{AF39ADD5-96DD-420C-B817-CC9743DD9002}"/>
          </ac:spMkLst>
        </pc:spChg>
        <pc:spChg chg="mod">
          <ac:chgData name="Jonathan Ware" userId="7ed9af77-701f-40b3-a0a1-0b13a54c4866" providerId="ADAL" clId="{96CC715D-1771-475F-B15D-9FE6DCB91FCA}" dt="2021-02-19T16:55:04.338" v="6776" actId="1035"/>
          <ac:spMkLst>
            <pc:docMk/>
            <pc:sldMk cId="1421653556" sldId="269"/>
            <ac:spMk id="6" creationId="{45FF0AE0-1FD3-4166-85AD-2EA2D379D880}"/>
          </ac:spMkLst>
        </pc:spChg>
        <pc:spChg chg="add mod">
          <ac:chgData name="Jonathan Ware" userId="7ed9af77-701f-40b3-a0a1-0b13a54c4866" providerId="ADAL" clId="{96CC715D-1771-475F-B15D-9FE6DCB91FCA}" dt="2021-02-19T13:10:13.955" v="6702" actId="20577"/>
          <ac:spMkLst>
            <pc:docMk/>
            <pc:sldMk cId="1421653556" sldId="269"/>
            <ac:spMk id="7" creationId="{3D517458-56B6-4ABC-AFA9-13EA8A379B61}"/>
          </ac:spMkLst>
        </pc:spChg>
        <pc:picChg chg="add del">
          <ac:chgData name="Jonathan Ware" userId="7ed9af77-701f-40b3-a0a1-0b13a54c4866" providerId="ADAL" clId="{96CC715D-1771-475F-B15D-9FE6DCB91FCA}" dt="2021-02-12T17:32:57.535" v="1887" actId="478"/>
          <ac:picMkLst>
            <pc:docMk/>
            <pc:sldMk cId="1421653556" sldId="269"/>
            <ac:picMk id="3" creationId="{E2BCF733-CCEC-401D-B8D8-960F027E834D}"/>
          </ac:picMkLst>
        </pc:picChg>
        <pc:picChg chg="add del">
          <ac:chgData name="Jonathan Ware" userId="7ed9af77-701f-40b3-a0a1-0b13a54c4866" providerId="ADAL" clId="{96CC715D-1771-475F-B15D-9FE6DCB91FCA}" dt="2021-02-19T13:06:42.997" v="6662" actId="478"/>
          <ac:picMkLst>
            <pc:docMk/>
            <pc:sldMk cId="1421653556" sldId="269"/>
            <ac:picMk id="3" creationId="{FE0CE9AB-9FBC-400D-AEDA-3CE6399B4ECF}"/>
          </ac:picMkLst>
        </pc:picChg>
        <pc:picChg chg="add del">
          <ac:chgData name="Jonathan Ware" userId="7ed9af77-701f-40b3-a0a1-0b13a54c4866" providerId="ADAL" clId="{96CC715D-1771-475F-B15D-9FE6DCB91FCA}" dt="2021-02-19T13:13:36.794" v="6737" actId="478"/>
          <ac:picMkLst>
            <pc:docMk/>
            <pc:sldMk cId="1421653556" sldId="269"/>
            <ac:picMk id="4" creationId="{A4F90C2F-4858-4322-A78F-D23CA2499EFE}"/>
          </ac:picMkLst>
        </pc:picChg>
        <pc:picChg chg="mod">
          <ac:chgData name="Jonathan Ware" userId="7ed9af77-701f-40b3-a0a1-0b13a54c4866" providerId="ADAL" clId="{96CC715D-1771-475F-B15D-9FE6DCB91FCA}" dt="2021-02-10T11:12:54.300" v="1585" actId="1076"/>
          <ac:picMkLst>
            <pc:docMk/>
            <pc:sldMk cId="1421653556" sldId="269"/>
            <ac:picMk id="5" creationId="{465678BC-0ECE-4CB1-8CDB-BFCE24FCC3E9}"/>
          </ac:picMkLst>
        </pc:picChg>
        <pc:picChg chg="add del mod">
          <ac:chgData name="Jonathan Ware" userId="7ed9af77-701f-40b3-a0a1-0b13a54c4866" providerId="ADAL" clId="{96CC715D-1771-475F-B15D-9FE6DCB91FCA}" dt="2021-02-12T17:33:02.302" v="1889" actId="14100"/>
          <ac:picMkLst>
            <pc:docMk/>
            <pc:sldMk cId="1421653556" sldId="269"/>
            <ac:picMk id="8" creationId="{D5D68F89-1D01-491C-9B1F-DF4468348C8D}"/>
          </ac:picMkLst>
        </pc:picChg>
      </pc:sldChg>
      <pc:sldChg chg="addSp delSp modSp new mod modNotesTx">
        <pc:chgData name="Jonathan Ware" userId="7ed9af77-701f-40b3-a0a1-0b13a54c4866" providerId="ADAL" clId="{96CC715D-1771-475F-B15D-9FE6DCB91FCA}" dt="2021-03-19T18:32:20.414" v="15229" actId="20577"/>
        <pc:sldMkLst>
          <pc:docMk/>
          <pc:sldMk cId="1294067090" sldId="270"/>
        </pc:sldMkLst>
        <pc:spChg chg="mod">
          <ac:chgData name="Jonathan Ware" userId="7ed9af77-701f-40b3-a0a1-0b13a54c4866" providerId="ADAL" clId="{96CC715D-1771-475F-B15D-9FE6DCB91FCA}" dt="2021-02-26T14:25:49.843" v="9143" actId="20577"/>
          <ac:spMkLst>
            <pc:docMk/>
            <pc:sldMk cId="1294067090" sldId="270"/>
            <ac:spMk id="2" creationId="{7F2F2143-5F24-4663-9529-E273CA5DC612}"/>
          </ac:spMkLst>
        </pc:spChg>
        <pc:spChg chg="del mod">
          <ac:chgData name="Jonathan Ware" userId="7ed9af77-701f-40b3-a0a1-0b13a54c4866" providerId="ADAL" clId="{96CC715D-1771-475F-B15D-9FE6DCB91FCA}" dt="2021-02-05T15:44:53.789" v="1463" actId="478"/>
          <ac:spMkLst>
            <pc:docMk/>
            <pc:sldMk cId="1294067090" sldId="270"/>
            <ac:spMk id="3" creationId="{87330F47-5A62-4D55-A15A-88F8FE1E215C}"/>
          </ac:spMkLst>
        </pc:spChg>
        <pc:spChg chg="add mod">
          <ac:chgData name="Jonathan Ware" userId="7ed9af77-701f-40b3-a0a1-0b13a54c4866" providerId="ADAL" clId="{96CC715D-1771-475F-B15D-9FE6DCB91FCA}" dt="2021-03-13T00:58:13.462" v="13853" actId="14100"/>
          <ac:spMkLst>
            <pc:docMk/>
            <pc:sldMk cId="1294067090" sldId="270"/>
            <ac:spMk id="5" creationId="{7081F579-6215-4D8E-B615-A3FAA526B52B}"/>
          </ac:spMkLst>
        </pc:spChg>
        <pc:spChg chg="add mod">
          <ac:chgData name="Jonathan Ware" userId="7ed9af77-701f-40b3-a0a1-0b13a54c4866" providerId="ADAL" clId="{96CC715D-1771-475F-B15D-9FE6DCB91FCA}" dt="2021-02-19T12:57:50.309" v="6616" actId="1076"/>
          <ac:spMkLst>
            <pc:docMk/>
            <pc:sldMk cId="1294067090" sldId="270"/>
            <ac:spMk id="6" creationId="{993296F2-88F8-4A37-B99D-6054FCF3BABB}"/>
          </ac:spMkLst>
        </pc:spChg>
        <pc:picChg chg="add mod">
          <ac:chgData name="Jonathan Ware" userId="7ed9af77-701f-40b3-a0a1-0b13a54c4866" providerId="ADAL" clId="{96CC715D-1771-475F-B15D-9FE6DCB91FCA}" dt="2021-02-05T15:44:16.471" v="1433" actId="1076"/>
          <ac:picMkLst>
            <pc:docMk/>
            <pc:sldMk cId="1294067090" sldId="270"/>
            <ac:picMk id="4" creationId="{EA19722C-4684-417B-954E-28B6BCA5BB35}"/>
          </ac:picMkLst>
        </pc:picChg>
      </pc:sldChg>
      <pc:sldChg chg="modSp mod modNotesTx">
        <pc:chgData name="Jonathan Ware" userId="7ed9af77-701f-40b3-a0a1-0b13a54c4866" providerId="ADAL" clId="{96CC715D-1771-475F-B15D-9FE6DCB91FCA}" dt="2021-03-19T18:36:18.445" v="15421" actId="20577"/>
        <pc:sldMkLst>
          <pc:docMk/>
          <pc:sldMk cId="1175981116" sldId="271"/>
        </pc:sldMkLst>
        <pc:spChg chg="mod">
          <ac:chgData name="Jonathan Ware" userId="7ed9af77-701f-40b3-a0a1-0b13a54c4866" providerId="ADAL" clId="{96CC715D-1771-475F-B15D-9FE6DCB91FCA}" dt="2021-02-19T16:55:13.086" v="6777" actId="1076"/>
          <ac:spMkLst>
            <pc:docMk/>
            <pc:sldMk cId="1175981116" sldId="271"/>
            <ac:spMk id="5" creationId="{951C4994-06A9-4C41-8B38-E4E202316E6E}"/>
          </ac:spMkLst>
        </pc:spChg>
      </pc:sldChg>
      <pc:sldChg chg="addSp delSp modSp mod modNotesTx">
        <pc:chgData name="Jonathan Ware" userId="7ed9af77-701f-40b3-a0a1-0b13a54c4866" providerId="ADAL" clId="{96CC715D-1771-475F-B15D-9FE6DCB91FCA}" dt="2021-03-13T01:01:42.662" v="13932" actId="20577"/>
        <pc:sldMkLst>
          <pc:docMk/>
          <pc:sldMk cId="1534909215" sldId="272"/>
        </pc:sldMkLst>
        <pc:spChg chg="add mod">
          <ac:chgData name="Jonathan Ware" userId="7ed9af77-701f-40b3-a0a1-0b13a54c4866" providerId="ADAL" clId="{96CC715D-1771-475F-B15D-9FE6DCB91FCA}" dt="2021-02-19T16:55:27.665" v="6779"/>
          <ac:spMkLst>
            <pc:docMk/>
            <pc:sldMk cId="1534909215" sldId="272"/>
            <ac:spMk id="9" creationId="{03B173F0-3567-4DFA-99CF-6753DEA4AF5A}"/>
          </ac:spMkLst>
        </pc:spChg>
        <pc:spChg chg="del">
          <ac:chgData name="Jonathan Ware" userId="7ed9af77-701f-40b3-a0a1-0b13a54c4866" providerId="ADAL" clId="{96CC715D-1771-475F-B15D-9FE6DCB91FCA}" dt="2021-02-19T16:55:27.531" v="6778" actId="478"/>
          <ac:spMkLst>
            <pc:docMk/>
            <pc:sldMk cId="1534909215" sldId="272"/>
            <ac:spMk id="13" creationId="{E8D3E0FB-D72E-4564-B7F9-9142D42062C6}"/>
          </ac:spMkLst>
        </pc:spChg>
      </pc:sldChg>
      <pc:sldChg chg="addSp delSp modSp add mod ord">
        <pc:chgData name="Jonathan Ware" userId="7ed9af77-701f-40b3-a0a1-0b13a54c4866" providerId="ADAL" clId="{96CC715D-1771-475F-B15D-9FE6DCB91FCA}" dt="2021-02-25T12:04:38.360" v="7808" actId="20577"/>
        <pc:sldMkLst>
          <pc:docMk/>
          <pc:sldMk cId="2009444173" sldId="274"/>
        </pc:sldMkLst>
        <pc:spChg chg="mod">
          <ac:chgData name="Jonathan Ware" userId="7ed9af77-701f-40b3-a0a1-0b13a54c4866" providerId="ADAL" clId="{96CC715D-1771-475F-B15D-9FE6DCB91FCA}" dt="2021-02-18T14:42:02.282" v="2328" actId="1076"/>
          <ac:spMkLst>
            <pc:docMk/>
            <pc:sldMk cId="2009444173" sldId="274"/>
            <ac:spMk id="2" creationId="{00000000-0000-0000-0000-000000000000}"/>
          </ac:spMkLst>
        </pc:spChg>
        <pc:spChg chg="del">
          <ac:chgData name="Jonathan Ware" userId="7ed9af77-701f-40b3-a0a1-0b13a54c4866" providerId="ADAL" clId="{96CC715D-1771-475F-B15D-9FE6DCB91FCA}" dt="2021-02-18T14:41:41.349" v="2312" actId="478"/>
          <ac:spMkLst>
            <pc:docMk/>
            <pc:sldMk cId="2009444173" sldId="274"/>
            <ac:spMk id="3" creationId="{00000000-0000-0000-0000-000000000000}"/>
          </ac:spMkLst>
        </pc:spChg>
        <pc:spChg chg="mod">
          <ac:chgData name="Jonathan Ware" userId="7ed9af77-701f-40b3-a0a1-0b13a54c4866" providerId="ADAL" clId="{96CC715D-1771-475F-B15D-9FE6DCB91FCA}" dt="2021-02-18T14:41:25.784" v="2309" actId="1076"/>
          <ac:spMkLst>
            <pc:docMk/>
            <pc:sldMk cId="2009444173" sldId="274"/>
            <ac:spMk id="4" creationId="{00000000-0000-0000-0000-000000000000}"/>
          </ac:spMkLst>
        </pc:spChg>
        <pc:spChg chg="add mod">
          <ac:chgData name="Jonathan Ware" userId="7ed9af77-701f-40b3-a0a1-0b13a54c4866" providerId="ADAL" clId="{96CC715D-1771-475F-B15D-9FE6DCB91FCA}" dt="2021-02-25T12:04:38.360" v="7808" actId="20577"/>
          <ac:spMkLst>
            <pc:docMk/>
            <pc:sldMk cId="2009444173" sldId="274"/>
            <ac:spMk id="5" creationId="{A04D9283-CBD9-431C-8E5D-E01D819BA240}"/>
          </ac:spMkLst>
        </pc:spChg>
      </pc:sldChg>
      <pc:sldChg chg="addSp delSp modSp new mod modNotesTx">
        <pc:chgData name="Jonathan Ware" userId="7ed9af77-701f-40b3-a0a1-0b13a54c4866" providerId="ADAL" clId="{96CC715D-1771-475F-B15D-9FE6DCB91FCA}" dt="2021-03-19T18:27:14.803" v="15082" actId="6549"/>
        <pc:sldMkLst>
          <pc:docMk/>
          <pc:sldMk cId="1355758255" sldId="275"/>
        </pc:sldMkLst>
        <pc:spChg chg="mod">
          <ac:chgData name="Jonathan Ware" userId="7ed9af77-701f-40b3-a0a1-0b13a54c4866" providerId="ADAL" clId="{96CC715D-1771-475F-B15D-9FE6DCB91FCA}" dt="2021-02-18T17:51:03.401" v="2608" actId="1037"/>
          <ac:spMkLst>
            <pc:docMk/>
            <pc:sldMk cId="1355758255" sldId="275"/>
            <ac:spMk id="2" creationId="{7A3C804C-2344-40D6-8D2D-500EFF52AA8A}"/>
          </ac:spMkLst>
        </pc:spChg>
        <pc:spChg chg="del">
          <ac:chgData name="Jonathan Ware" userId="7ed9af77-701f-40b3-a0a1-0b13a54c4866" providerId="ADAL" clId="{96CC715D-1771-475F-B15D-9FE6DCB91FCA}" dt="2021-02-18T15:40:59.546" v="2348" actId="478"/>
          <ac:spMkLst>
            <pc:docMk/>
            <pc:sldMk cId="1355758255" sldId="275"/>
            <ac:spMk id="3" creationId="{EB76F4CC-24D1-4027-AF7F-D7B430A4B486}"/>
          </ac:spMkLst>
        </pc:spChg>
        <pc:spChg chg="add mod">
          <ac:chgData name="Jonathan Ware" userId="7ed9af77-701f-40b3-a0a1-0b13a54c4866" providerId="ADAL" clId="{96CC715D-1771-475F-B15D-9FE6DCB91FCA}" dt="2021-02-19T12:22:23.651" v="5567" actId="1076"/>
          <ac:spMkLst>
            <pc:docMk/>
            <pc:sldMk cId="1355758255" sldId="275"/>
            <ac:spMk id="6" creationId="{69F3E0C1-ACF2-4000-8DCC-20BFD6892544}"/>
          </ac:spMkLst>
        </pc:spChg>
        <pc:spChg chg="add mod">
          <ac:chgData name="Jonathan Ware" userId="7ed9af77-701f-40b3-a0a1-0b13a54c4866" providerId="ADAL" clId="{96CC715D-1771-475F-B15D-9FE6DCB91FCA}" dt="2021-03-05T14:31:22.267" v="12376" actId="13926"/>
          <ac:spMkLst>
            <pc:docMk/>
            <pc:sldMk cId="1355758255" sldId="275"/>
            <ac:spMk id="7" creationId="{58B4B8AD-5E88-4D61-B120-463FE2CEE20A}"/>
          </ac:spMkLst>
        </pc:spChg>
        <pc:picChg chg="add del mod">
          <ac:chgData name="Jonathan Ware" userId="7ed9af77-701f-40b3-a0a1-0b13a54c4866" providerId="ADAL" clId="{96CC715D-1771-475F-B15D-9FE6DCB91FCA}" dt="2021-02-18T15:41:14.141" v="2355" actId="478"/>
          <ac:picMkLst>
            <pc:docMk/>
            <pc:sldMk cId="1355758255" sldId="275"/>
            <ac:picMk id="4" creationId="{EE5C291A-ECC8-4FBF-A95F-BE8AB439DB08}"/>
          </ac:picMkLst>
        </pc:picChg>
        <pc:picChg chg="add del mod">
          <ac:chgData name="Jonathan Ware" userId="7ed9af77-701f-40b3-a0a1-0b13a54c4866" providerId="ADAL" clId="{96CC715D-1771-475F-B15D-9FE6DCB91FCA}" dt="2021-02-18T17:55:15.455" v="2611" actId="478"/>
          <ac:picMkLst>
            <pc:docMk/>
            <pc:sldMk cId="1355758255" sldId="275"/>
            <ac:picMk id="5" creationId="{2C6FFD2B-FB3E-4639-BB1D-153760E8B239}"/>
          </ac:picMkLst>
        </pc:picChg>
        <pc:picChg chg="add mod modCrop">
          <ac:chgData name="Jonathan Ware" userId="7ed9af77-701f-40b3-a0a1-0b13a54c4866" providerId="ADAL" clId="{96CC715D-1771-475F-B15D-9FE6DCB91FCA}" dt="2021-02-19T12:17:38.527" v="5565" actId="14100"/>
          <ac:picMkLst>
            <pc:docMk/>
            <pc:sldMk cId="1355758255" sldId="275"/>
            <ac:picMk id="8" creationId="{645C0CD7-7AAD-4798-8AEF-C5E4022266CE}"/>
          </ac:picMkLst>
        </pc:picChg>
      </pc:sldChg>
      <pc:sldChg chg="addSp delSp modSp new add del mod modNotesTx">
        <pc:chgData name="Jonathan Ware" userId="7ed9af77-701f-40b3-a0a1-0b13a54c4866" providerId="ADAL" clId="{96CC715D-1771-475F-B15D-9FE6DCB91FCA}" dt="2021-03-19T18:32:15.464" v="15227" actId="20577"/>
        <pc:sldMkLst>
          <pc:docMk/>
          <pc:sldMk cId="2257851560" sldId="276"/>
        </pc:sldMkLst>
        <pc:spChg chg="mod">
          <ac:chgData name="Jonathan Ware" userId="7ed9af77-701f-40b3-a0a1-0b13a54c4866" providerId="ADAL" clId="{96CC715D-1771-475F-B15D-9FE6DCB91FCA}" dt="2021-02-19T10:29:57.472" v="3493" actId="20577"/>
          <ac:spMkLst>
            <pc:docMk/>
            <pc:sldMk cId="2257851560" sldId="276"/>
            <ac:spMk id="2" creationId="{073266B0-FA23-494F-8558-50CC3B436AE6}"/>
          </ac:spMkLst>
        </pc:spChg>
        <pc:spChg chg="del">
          <ac:chgData name="Jonathan Ware" userId="7ed9af77-701f-40b3-a0a1-0b13a54c4866" providerId="ADAL" clId="{96CC715D-1771-475F-B15D-9FE6DCB91FCA}" dt="2021-02-18T18:02:54.979" v="2701" actId="478"/>
          <ac:spMkLst>
            <pc:docMk/>
            <pc:sldMk cId="2257851560" sldId="276"/>
            <ac:spMk id="3" creationId="{3EC6D05C-C3F2-43A2-885D-1E996D28739F}"/>
          </ac:spMkLst>
        </pc:spChg>
        <pc:spChg chg="add mod">
          <ac:chgData name="Jonathan Ware" userId="7ed9af77-701f-40b3-a0a1-0b13a54c4866" providerId="ADAL" clId="{96CC715D-1771-475F-B15D-9FE6DCB91FCA}" dt="2021-02-19T10:36:31.239" v="4037" actId="20577"/>
          <ac:spMkLst>
            <pc:docMk/>
            <pc:sldMk cId="2257851560" sldId="276"/>
            <ac:spMk id="5" creationId="{EC48C2F3-43C3-4A05-A494-A0BEC9A4199D}"/>
          </ac:spMkLst>
        </pc:spChg>
        <pc:spChg chg="add mod ord">
          <ac:chgData name="Jonathan Ware" userId="7ed9af77-701f-40b3-a0a1-0b13a54c4866" providerId="ADAL" clId="{96CC715D-1771-475F-B15D-9FE6DCB91FCA}" dt="2021-02-19T12:52:00.734" v="6241" actId="1076"/>
          <ac:spMkLst>
            <pc:docMk/>
            <pc:sldMk cId="2257851560" sldId="276"/>
            <ac:spMk id="6" creationId="{DD26B31F-66B4-4726-AF47-FF3E776C631B}"/>
          </ac:spMkLst>
        </pc:spChg>
        <pc:spChg chg="add mod">
          <ac:chgData name="Jonathan Ware" userId="7ed9af77-701f-40b3-a0a1-0b13a54c4866" providerId="ADAL" clId="{96CC715D-1771-475F-B15D-9FE6DCB91FCA}" dt="2021-02-19T12:53:30.053" v="6420" actId="1076"/>
          <ac:spMkLst>
            <pc:docMk/>
            <pc:sldMk cId="2257851560" sldId="276"/>
            <ac:spMk id="7" creationId="{2E8B29D7-FA42-420B-BA77-D9276EADD73A}"/>
          </ac:spMkLst>
        </pc:spChg>
        <pc:picChg chg="add mod">
          <ac:chgData name="Jonathan Ware" userId="7ed9af77-701f-40b3-a0a1-0b13a54c4866" providerId="ADAL" clId="{96CC715D-1771-475F-B15D-9FE6DCB91FCA}" dt="2021-03-05T17:51:51.929" v="12750" actId="14100"/>
          <ac:picMkLst>
            <pc:docMk/>
            <pc:sldMk cId="2257851560" sldId="276"/>
            <ac:picMk id="3" creationId="{2C39F465-B34D-49AD-944C-74581B556476}"/>
          </ac:picMkLst>
        </pc:picChg>
        <pc:picChg chg="add del mod modCrop">
          <ac:chgData name="Jonathan Ware" userId="7ed9af77-701f-40b3-a0a1-0b13a54c4866" providerId="ADAL" clId="{96CC715D-1771-475F-B15D-9FE6DCB91FCA}" dt="2021-03-05T17:51:44.940" v="12747" actId="478"/>
          <ac:picMkLst>
            <pc:docMk/>
            <pc:sldMk cId="2257851560" sldId="276"/>
            <ac:picMk id="4" creationId="{1CCBE813-9B81-487F-89B9-E63D6CB9C39D}"/>
          </ac:picMkLst>
        </pc:picChg>
      </pc:sldChg>
      <pc:sldChg chg="addSp delSp modSp new add del mod modNotesTx">
        <pc:chgData name="Jonathan Ware" userId="7ed9af77-701f-40b3-a0a1-0b13a54c4866" providerId="ADAL" clId="{96CC715D-1771-475F-B15D-9FE6DCB91FCA}" dt="2021-03-19T18:32:18.573" v="15228" actId="20577"/>
        <pc:sldMkLst>
          <pc:docMk/>
          <pc:sldMk cId="1341614780" sldId="277"/>
        </pc:sldMkLst>
        <pc:spChg chg="mod">
          <ac:chgData name="Jonathan Ware" userId="7ed9af77-701f-40b3-a0a1-0b13a54c4866" providerId="ADAL" clId="{96CC715D-1771-475F-B15D-9FE6DCB91FCA}" dt="2021-02-19T10:30:51.418" v="3518" actId="20577"/>
          <ac:spMkLst>
            <pc:docMk/>
            <pc:sldMk cId="1341614780" sldId="277"/>
            <ac:spMk id="2" creationId="{B01082DE-2BA3-4C73-BB5B-28D372C1EC55}"/>
          </ac:spMkLst>
        </pc:spChg>
        <pc:spChg chg="del">
          <ac:chgData name="Jonathan Ware" userId="7ed9af77-701f-40b3-a0a1-0b13a54c4866" providerId="ADAL" clId="{96CC715D-1771-475F-B15D-9FE6DCB91FCA}" dt="2021-02-19T10:30:34.185" v="3495" actId="478"/>
          <ac:spMkLst>
            <pc:docMk/>
            <pc:sldMk cId="1341614780" sldId="277"/>
            <ac:spMk id="3" creationId="{889818AE-09BA-41E1-A6FF-98AC7AEAA62B}"/>
          </ac:spMkLst>
        </pc:spChg>
        <pc:spChg chg="add mod">
          <ac:chgData name="Jonathan Ware" userId="7ed9af77-701f-40b3-a0a1-0b13a54c4866" providerId="ADAL" clId="{96CC715D-1771-475F-B15D-9FE6DCB91FCA}" dt="2021-02-19T10:37:22.228" v="4051" actId="6549"/>
          <ac:spMkLst>
            <pc:docMk/>
            <pc:sldMk cId="1341614780" sldId="277"/>
            <ac:spMk id="5" creationId="{39407C07-AB0E-4B31-AB64-B65098CACE53}"/>
          </ac:spMkLst>
        </pc:spChg>
        <pc:spChg chg="add del mod">
          <ac:chgData name="Jonathan Ware" userId="7ed9af77-701f-40b3-a0a1-0b13a54c4866" providerId="ADAL" clId="{96CC715D-1771-475F-B15D-9FE6DCB91FCA}" dt="2021-02-19T10:39:52.874" v="4054" actId="478"/>
          <ac:spMkLst>
            <pc:docMk/>
            <pc:sldMk cId="1341614780" sldId="277"/>
            <ac:spMk id="6" creationId="{8BDCA3D9-636C-44D2-82F8-0D17A244B701}"/>
          </ac:spMkLst>
        </pc:spChg>
        <pc:spChg chg="add del mod ord">
          <ac:chgData name="Jonathan Ware" userId="7ed9af77-701f-40b3-a0a1-0b13a54c4866" providerId="ADAL" clId="{96CC715D-1771-475F-B15D-9FE6DCB91FCA}" dt="2021-02-19T12:53:45.193" v="6421" actId="478"/>
          <ac:spMkLst>
            <pc:docMk/>
            <pc:sldMk cId="1341614780" sldId="277"/>
            <ac:spMk id="7" creationId="{60EDB046-FC61-4255-87FC-FB6DBB2E9FBA}"/>
          </ac:spMkLst>
        </pc:spChg>
        <pc:spChg chg="add mod">
          <ac:chgData name="Jonathan Ware" userId="7ed9af77-701f-40b3-a0a1-0b13a54c4866" providerId="ADAL" clId="{96CC715D-1771-475F-B15D-9FE6DCB91FCA}" dt="2021-02-19T12:53:45.610" v="6422"/>
          <ac:spMkLst>
            <pc:docMk/>
            <pc:sldMk cId="1341614780" sldId="277"/>
            <ac:spMk id="8" creationId="{EF1CA5ED-BBF5-4A05-8255-8535E5F7B51D}"/>
          </ac:spMkLst>
        </pc:spChg>
        <pc:spChg chg="add mod">
          <ac:chgData name="Jonathan Ware" userId="7ed9af77-701f-40b3-a0a1-0b13a54c4866" providerId="ADAL" clId="{96CC715D-1771-475F-B15D-9FE6DCB91FCA}" dt="2021-02-19T12:54:27.030" v="6607" actId="20577"/>
          <ac:spMkLst>
            <pc:docMk/>
            <pc:sldMk cId="1341614780" sldId="277"/>
            <ac:spMk id="9" creationId="{CD1EA1A2-10D9-4497-9CBE-BC51BC73B0F2}"/>
          </ac:spMkLst>
        </pc:spChg>
        <pc:picChg chg="add mod">
          <ac:chgData name="Jonathan Ware" userId="7ed9af77-701f-40b3-a0a1-0b13a54c4866" providerId="ADAL" clId="{96CC715D-1771-475F-B15D-9FE6DCB91FCA}" dt="2021-03-05T17:52:57.767" v="12755" actId="1076"/>
          <ac:picMkLst>
            <pc:docMk/>
            <pc:sldMk cId="1341614780" sldId="277"/>
            <ac:picMk id="3" creationId="{9D842BD2-F84D-47FF-966F-714A60296A93}"/>
          </ac:picMkLst>
        </pc:picChg>
        <pc:picChg chg="add del mod modCrop">
          <ac:chgData name="Jonathan Ware" userId="7ed9af77-701f-40b3-a0a1-0b13a54c4866" providerId="ADAL" clId="{96CC715D-1771-475F-B15D-9FE6DCB91FCA}" dt="2021-03-05T17:52:50.676" v="12751" actId="478"/>
          <ac:picMkLst>
            <pc:docMk/>
            <pc:sldMk cId="1341614780" sldId="277"/>
            <ac:picMk id="4" creationId="{A16D989D-462A-4B8B-A85C-0F09B9556DE5}"/>
          </ac:picMkLst>
        </pc:picChg>
      </pc:sldChg>
      <pc:sldChg chg="addSp delSp modSp new del mod">
        <pc:chgData name="Jonathan Ware" userId="7ed9af77-701f-40b3-a0a1-0b13a54c4866" providerId="ADAL" clId="{96CC715D-1771-475F-B15D-9FE6DCB91FCA}" dt="2021-02-26T17:41:25.944" v="11116" actId="2696"/>
        <pc:sldMkLst>
          <pc:docMk/>
          <pc:sldMk cId="2338310229" sldId="278"/>
        </pc:sldMkLst>
        <pc:spChg chg="del mod">
          <ac:chgData name="Jonathan Ware" userId="7ed9af77-701f-40b3-a0a1-0b13a54c4866" providerId="ADAL" clId="{96CC715D-1771-475F-B15D-9FE6DCB91FCA}" dt="2021-02-19T12:00:04.945" v="4537" actId="478"/>
          <ac:spMkLst>
            <pc:docMk/>
            <pc:sldMk cId="2338310229" sldId="278"/>
            <ac:spMk id="2" creationId="{F0F0C6D5-C2C9-4938-B25C-1CDC29FD00DD}"/>
          </ac:spMkLst>
        </pc:spChg>
        <pc:spChg chg="del">
          <ac:chgData name="Jonathan Ware" userId="7ed9af77-701f-40b3-a0a1-0b13a54c4866" providerId="ADAL" clId="{96CC715D-1771-475F-B15D-9FE6DCB91FCA}" dt="2021-02-19T11:53:19.647" v="4499" actId="478"/>
          <ac:spMkLst>
            <pc:docMk/>
            <pc:sldMk cId="2338310229" sldId="278"/>
            <ac:spMk id="3" creationId="{1351F8D7-29D5-4F55-9D67-221223388D1F}"/>
          </ac:spMkLst>
        </pc:spChg>
        <pc:spChg chg="add mod">
          <ac:chgData name="Jonathan Ware" userId="7ed9af77-701f-40b3-a0a1-0b13a54c4866" providerId="ADAL" clId="{96CC715D-1771-475F-B15D-9FE6DCB91FCA}" dt="2021-02-19T11:59:39.342" v="4534" actId="1076"/>
          <ac:spMkLst>
            <pc:docMk/>
            <pc:sldMk cId="2338310229" sldId="278"/>
            <ac:spMk id="6" creationId="{BC9B24E3-B992-4A88-BFEB-311A17AC93AA}"/>
          </ac:spMkLst>
        </pc:spChg>
        <pc:spChg chg="add del mod">
          <ac:chgData name="Jonathan Ware" userId="7ed9af77-701f-40b3-a0a1-0b13a54c4866" providerId="ADAL" clId="{96CC715D-1771-475F-B15D-9FE6DCB91FCA}" dt="2021-02-19T12:00:11.520" v="4539" actId="478"/>
          <ac:spMkLst>
            <pc:docMk/>
            <pc:sldMk cId="2338310229" sldId="278"/>
            <ac:spMk id="8" creationId="{303CE75B-5512-4A3A-8144-CF74C4268A94}"/>
          </ac:spMkLst>
        </pc:spChg>
        <pc:spChg chg="add del mod">
          <ac:chgData name="Jonathan Ware" userId="7ed9af77-701f-40b3-a0a1-0b13a54c4866" providerId="ADAL" clId="{96CC715D-1771-475F-B15D-9FE6DCB91FCA}" dt="2021-02-19T12:00:32.927" v="4543" actId="478"/>
          <ac:spMkLst>
            <pc:docMk/>
            <pc:sldMk cId="2338310229" sldId="278"/>
            <ac:spMk id="9" creationId="{522F760A-B3E4-4574-9CF3-C25786994CD6}"/>
          </ac:spMkLst>
        </pc:spChg>
        <pc:spChg chg="add del mod">
          <ac:chgData name="Jonathan Ware" userId="7ed9af77-701f-40b3-a0a1-0b13a54c4866" providerId="ADAL" clId="{96CC715D-1771-475F-B15D-9FE6DCB91FCA}" dt="2021-02-19T12:00:29.226" v="4541"/>
          <ac:spMkLst>
            <pc:docMk/>
            <pc:sldMk cId="2338310229" sldId="278"/>
            <ac:spMk id="10" creationId="{8188E427-CC75-48A0-9908-3383582E7498}"/>
          </ac:spMkLst>
        </pc:spChg>
        <pc:spChg chg="add mod">
          <ac:chgData name="Jonathan Ware" userId="7ed9af77-701f-40b3-a0a1-0b13a54c4866" providerId="ADAL" clId="{96CC715D-1771-475F-B15D-9FE6DCB91FCA}" dt="2021-02-26T14:22:00.920" v="8765" actId="20577"/>
          <ac:spMkLst>
            <pc:docMk/>
            <pc:sldMk cId="2338310229" sldId="278"/>
            <ac:spMk id="11" creationId="{70255979-8781-49B7-9267-0203A9546F84}"/>
          </ac:spMkLst>
        </pc:spChg>
        <pc:spChg chg="add mod">
          <ac:chgData name="Jonathan Ware" userId="7ed9af77-701f-40b3-a0a1-0b13a54c4866" providerId="ADAL" clId="{96CC715D-1771-475F-B15D-9FE6DCB91FCA}" dt="2021-02-19T12:12:24.844" v="5445" actId="20577"/>
          <ac:spMkLst>
            <pc:docMk/>
            <pc:sldMk cId="2338310229" sldId="278"/>
            <ac:spMk id="12" creationId="{74DFC6C7-9642-4E29-ACE6-B5C0FC7FF3A1}"/>
          </ac:spMkLst>
        </pc:spChg>
        <pc:spChg chg="add mod">
          <ac:chgData name="Jonathan Ware" userId="7ed9af77-701f-40b3-a0a1-0b13a54c4866" providerId="ADAL" clId="{96CC715D-1771-475F-B15D-9FE6DCB91FCA}" dt="2021-02-19T12:01:31.500" v="4550" actId="1076"/>
          <ac:spMkLst>
            <pc:docMk/>
            <pc:sldMk cId="2338310229" sldId="278"/>
            <ac:spMk id="13" creationId="{B167FEA1-057E-457A-839C-18F812D70B02}"/>
          </ac:spMkLst>
        </pc:spChg>
        <pc:graphicFrameChg chg="add del modGraphic">
          <ac:chgData name="Jonathan Ware" userId="7ed9af77-701f-40b3-a0a1-0b13a54c4866" providerId="ADAL" clId="{96CC715D-1771-475F-B15D-9FE6DCB91FCA}" dt="2021-02-26T14:22:05.884" v="8767" actId="478"/>
          <ac:graphicFrameMkLst>
            <pc:docMk/>
            <pc:sldMk cId="2338310229" sldId="278"/>
            <ac:graphicFrameMk id="4" creationId="{589A7A90-D843-4282-B5DD-11F9F5D924B5}"/>
          </ac:graphicFrameMkLst>
        </pc:graphicFrameChg>
        <pc:picChg chg="add mod">
          <ac:chgData name="Jonathan Ware" userId="7ed9af77-701f-40b3-a0a1-0b13a54c4866" providerId="ADAL" clId="{96CC715D-1771-475F-B15D-9FE6DCB91FCA}" dt="2021-02-19T11:58:36.154" v="4526" actId="1076"/>
          <ac:picMkLst>
            <pc:docMk/>
            <pc:sldMk cId="2338310229" sldId="278"/>
            <ac:picMk id="4" creationId="{5A65D8BB-742B-4706-8912-FBEDCB8F9F16}"/>
          </ac:picMkLst>
        </pc:picChg>
        <pc:picChg chg="add del mod">
          <ac:chgData name="Jonathan Ware" userId="7ed9af77-701f-40b3-a0a1-0b13a54c4866" providerId="ADAL" clId="{96CC715D-1771-475F-B15D-9FE6DCB91FCA}" dt="2021-02-19T11:58:31.772" v="4523" actId="478"/>
          <ac:picMkLst>
            <pc:docMk/>
            <pc:sldMk cId="2338310229" sldId="278"/>
            <ac:picMk id="5" creationId="{E7D5DDE1-F51D-4B4C-A575-3CBF9E3637B7}"/>
          </ac:picMkLst>
        </pc:picChg>
      </pc:sldChg>
      <pc:sldChg chg="delSp new del mod">
        <pc:chgData name="Jonathan Ware" userId="7ed9af77-701f-40b3-a0a1-0b13a54c4866" providerId="ADAL" clId="{96CC715D-1771-475F-B15D-9FE6DCB91FCA}" dt="2021-02-19T11:50:13.752" v="4471" actId="47"/>
        <pc:sldMkLst>
          <pc:docMk/>
          <pc:sldMk cId="3763821512" sldId="278"/>
        </pc:sldMkLst>
        <pc:spChg chg="del">
          <ac:chgData name="Jonathan Ware" userId="7ed9af77-701f-40b3-a0a1-0b13a54c4866" providerId="ADAL" clId="{96CC715D-1771-475F-B15D-9FE6DCB91FCA}" dt="2021-02-19T11:37:08.053" v="4185" actId="478"/>
          <ac:spMkLst>
            <pc:docMk/>
            <pc:sldMk cId="3763821512" sldId="278"/>
            <ac:spMk id="3" creationId="{753B8D8D-1870-46E0-8CC8-869655C5FDE9}"/>
          </ac:spMkLst>
        </pc:spChg>
      </pc:sldChg>
      <pc:sldChg chg="addSp delSp modSp add mod modNotesTx">
        <pc:chgData name="Jonathan Ware" userId="7ed9af77-701f-40b3-a0a1-0b13a54c4866" providerId="ADAL" clId="{96CC715D-1771-475F-B15D-9FE6DCB91FCA}" dt="2021-03-19T18:26:59.787" v="15075" actId="20577"/>
        <pc:sldMkLst>
          <pc:docMk/>
          <pc:sldMk cId="1806226682" sldId="279"/>
        </pc:sldMkLst>
        <pc:spChg chg="mod">
          <ac:chgData name="Jonathan Ware" userId="7ed9af77-701f-40b3-a0a1-0b13a54c4866" providerId="ADAL" clId="{96CC715D-1771-475F-B15D-9FE6DCB91FCA}" dt="2021-02-19T12:08:50.468" v="5066" actId="14100"/>
          <ac:spMkLst>
            <pc:docMk/>
            <pc:sldMk cId="1806226682" sldId="279"/>
            <ac:spMk id="6" creationId="{BC9B24E3-B992-4A88-BFEB-311A17AC93AA}"/>
          </ac:spMkLst>
        </pc:spChg>
        <pc:spChg chg="mod">
          <ac:chgData name="Jonathan Ware" userId="7ed9af77-701f-40b3-a0a1-0b13a54c4866" providerId="ADAL" clId="{96CC715D-1771-475F-B15D-9FE6DCB91FCA}" dt="2021-02-26T14:22:13.408" v="8776" actId="20577"/>
          <ac:spMkLst>
            <pc:docMk/>
            <pc:sldMk cId="1806226682" sldId="279"/>
            <ac:spMk id="11" creationId="{70255979-8781-49B7-9267-0203A9546F84}"/>
          </ac:spMkLst>
        </pc:spChg>
        <pc:spChg chg="mod">
          <ac:chgData name="Jonathan Ware" userId="7ed9af77-701f-40b3-a0a1-0b13a54c4866" providerId="ADAL" clId="{96CC715D-1771-475F-B15D-9FE6DCB91FCA}" dt="2021-02-19T12:09:42.181" v="5227" actId="20577"/>
          <ac:spMkLst>
            <pc:docMk/>
            <pc:sldMk cId="1806226682" sldId="279"/>
            <ac:spMk id="12" creationId="{74DFC6C7-9642-4E29-ACE6-B5C0FC7FF3A1}"/>
          </ac:spMkLst>
        </pc:spChg>
        <pc:picChg chg="add mod">
          <ac:chgData name="Jonathan Ware" userId="7ed9af77-701f-40b3-a0a1-0b13a54c4866" providerId="ADAL" clId="{96CC715D-1771-475F-B15D-9FE6DCB91FCA}" dt="2021-02-19T12:06:30.132" v="4759" actId="1076"/>
          <ac:picMkLst>
            <pc:docMk/>
            <pc:sldMk cId="1806226682" sldId="279"/>
            <ac:picMk id="2" creationId="{87483BB4-F59C-4F8A-B128-A171F8F0B4C3}"/>
          </ac:picMkLst>
        </pc:picChg>
        <pc:picChg chg="del">
          <ac:chgData name="Jonathan Ware" userId="7ed9af77-701f-40b3-a0a1-0b13a54c4866" providerId="ADAL" clId="{96CC715D-1771-475F-B15D-9FE6DCB91FCA}" dt="2021-02-19T12:05:13.581" v="4756" actId="478"/>
          <ac:picMkLst>
            <pc:docMk/>
            <pc:sldMk cId="1806226682" sldId="279"/>
            <ac:picMk id="4" creationId="{5A65D8BB-742B-4706-8912-FBEDCB8F9F16}"/>
          </ac:picMkLst>
        </pc:picChg>
      </pc:sldChg>
      <pc:sldChg chg="addSp modSp new del mod">
        <pc:chgData name="Jonathan Ware" userId="7ed9af77-701f-40b3-a0a1-0b13a54c4866" providerId="ADAL" clId="{96CC715D-1771-475F-B15D-9FE6DCB91FCA}" dt="2021-02-26T14:08:29.704" v="8549" actId="47"/>
        <pc:sldMkLst>
          <pc:docMk/>
          <pc:sldMk cId="3979561920" sldId="280"/>
        </pc:sldMkLst>
        <pc:spChg chg="mod">
          <ac:chgData name="Jonathan Ware" userId="7ed9af77-701f-40b3-a0a1-0b13a54c4866" providerId="ADAL" clId="{96CC715D-1771-475F-B15D-9FE6DCB91FCA}" dt="2021-02-19T17:14:58.924" v="6902" actId="20577"/>
          <ac:spMkLst>
            <pc:docMk/>
            <pc:sldMk cId="3979561920" sldId="280"/>
            <ac:spMk id="2" creationId="{08668917-3BE1-429C-A345-B2C9AB20878A}"/>
          </ac:spMkLst>
        </pc:spChg>
        <pc:spChg chg="mod">
          <ac:chgData name="Jonathan Ware" userId="7ed9af77-701f-40b3-a0a1-0b13a54c4866" providerId="ADAL" clId="{96CC715D-1771-475F-B15D-9FE6DCB91FCA}" dt="2021-02-19T17:18:27.323" v="6920" actId="6549"/>
          <ac:spMkLst>
            <pc:docMk/>
            <pc:sldMk cId="3979561920" sldId="280"/>
            <ac:spMk id="3" creationId="{FAC4D351-9446-4C29-B676-55AACCD5D7B4}"/>
          </ac:spMkLst>
        </pc:spChg>
        <pc:spChg chg="add mod">
          <ac:chgData name="Jonathan Ware" userId="7ed9af77-701f-40b3-a0a1-0b13a54c4866" providerId="ADAL" clId="{96CC715D-1771-475F-B15D-9FE6DCB91FCA}" dt="2021-02-19T17:22:32.122" v="6943" actId="1036"/>
          <ac:spMkLst>
            <pc:docMk/>
            <pc:sldMk cId="3979561920" sldId="280"/>
            <ac:spMk id="4" creationId="{665AFD11-05CA-47B5-9FA3-18ECC7B31B27}"/>
          </ac:spMkLst>
        </pc:spChg>
      </pc:sldChg>
      <pc:sldChg chg="addSp delSp modSp new del mod">
        <pc:chgData name="Jonathan Ware" userId="7ed9af77-701f-40b3-a0a1-0b13a54c4866" providerId="ADAL" clId="{96CC715D-1771-475F-B15D-9FE6DCB91FCA}" dt="2021-02-19T17:07:17.047" v="6866" actId="2696"/>
        <pc:sldMkLst>
          <pc:docMk/>
          <pc:sldMk cId="4097857523" sldId="280"/>
        </pc:sldMkLst>
        <pc:spChg chg="mod">
          <ac:chgData name="Jonathan Ware" userId="7ed9af77-701f-40b3-a0a1-0b13a54c4866" providerId="ADAL" clId="{96CC715D-1771-475F-B15D-9FE6DCB91FCA}" dt="2021-02-19T17:06:18.229" v="6859" actId="20577"/>
          <ac:spMkLst>
            <pc:docMk/>
            <pc:sldMk cId="4097857523" sldId="280"/>
            <ac:spMk id="2" creationId="{BE6ADD85-A321-42BD-820C-E12D52FE81AA}"/>
          </ac:spMkLst>
        </pc:spChg>
        <pc:spChg chg="del">
          <ac:chgData name="Jonathan Ware" userId="7ed9af77-701f-40b3-a0a1-0b13a54c4866" providerId="ADAL" clId="{96CC715D-1771-475F-B15D-9FE6DCB91FCA}" dt="2021-02-19T17:06:22.581" v="6860" actId="478"/>
          <ac:spMkLst>
            <pc:docMk/>
            <pc:sldMk cId="4097857523" sldId="280"/>
            <ac:spMk id="3" creationId="{58EF9562-3D74-4327-B2AC-9686344041DD}"/>
          </ac:spMkLst>
        </pc:spChg>
        <pc:picChg chg="add del mod">
          <ac:chgData name="Jonathan Ware" userId="7ed9af77-701f-40b3-a0a1-0b13a54c4866" providerId="ADAL" clId="{96CC715D-1771-475F-B15D-9FE6DCB91FCA}" dt="2021-02-19T17:07:13.757" v="6865" actId="478"/>
          <ac:picMkLst>
            <pc:docMk/>
            <pc:sldMk cId="4097857523" sldId="280"/>
            <ac:picMk id="4" creationId="{04272E3A-F03D-4A32-AC04-A3D06667ADCB}"/>
          </ac:picMkLst>
        </pc:picChg>
      </pc:sldChg>
      <pc:sldChg chg="addSp delSp modSp new del mod">
        <pc:chgData name="Jonathan Ware" userId="7ed9af77-701f-40b3-a0a1-0b13a54c4866" providerId="ADAL" clId="{96CC715D-1771-475F-B15D-9FE6DCB91FCA}" dt="2021-02-26T14:08:30.867" v="8550" actId="47"/>
        <pc:sldMkLst>
          <pc:docMk/>
          <pc:sldMk cId="2596922779" sldId="281"/>
        </pc:sldMkLst>
        <pc:spChg chg="mod">
          <ac:chgData name="Jonathan Ware" userId="7ed9af77-701f-40b3-a0a1-0b13a54c4866" providerId="ADAL" clId="{96CC715D-1771-475F-B15D-9FE6DCB91FCA}" dt="2021-02-19T17:24:14.588" v="6973" actId="20577"/>
          <ac:spMkLst>
            <pc:docMk/>
            <pc:sldMk cId="2596922779" sldId="281"/>
            <ac:spMk id="2" creationId="{96352D4C-3153-4E7D-87ED-3DAE48FE6439}"/>
          </ac:spMkLst>
        </pc:spChg>
        <pc:spChg chg="del">
          <ac:chgData name="Jonathan Ware" userId="7ed9af77-701f-40b3-a0a1-0b13a54c4866" providerId="ADAL" clId="{96CC715D-1771-475F-B15D-9FE6DCB91FCA}" dt="2021-02-19T17:23:49.332" v="6945" actId="478"/>
          <ac:spMkLst>
            <pc:docMk/>
            <pc:sldMk cId="2596922779" sldId="281"/>
            <ac:spMk id="3" creationId="{0BDC5621-6308-420B-A1E5-C49D5C13B92D}"/>
          </ac:spMkLst>
        </pc:spChg>
        <pc:spChg chg="add mod">
          <ac:chgData name="Jonathan Ware" userId="7ed9af77-701f-40b3-a0a1-0b13a54c4866" providerId="ADAL" clId="{96CC715D-1771-475F-B15D-9FE6DCB91FCA}" dt="2021-02-19T17:32:04.617" v="7783" actId="1076"/>
          <ac:spMkLst>
            <pc:docMk/>
            <pc:sldMk cId="2596922779" sldId="281"/>
            <ac:spMk id="5" creationId="{FB38B4A5-70C0-4F89-9887-DA7A6CDE24E9}"/>
          </ac:spMkLst>
        </pc:spChg>
        <pc:spChg chg="add mod">
          <ac:chgData name="Jonathan Ware" userId="7ed9af77-701f-40b3-a0a1-0b13a54c4866" providerId="ADAL" clId="{96CC715D-1771-475F-B15D-9FE6DCB91FCA}" dt="2021-02-19T17:30:10.329" v="7406" actId="14100"/>
          <ac:spMkLst>
            <pc:docMk/>
            <pc:sldMk cId="2596922779" sldId="281"/>
            <ac:spMk id="6" creationId="{60D066CD-B16B-49B6-8980-821788C95195}"/>
          </ac:spMkLst>
        </pc:spChg>
        <pc:spChg chg="add mod ord">
          <ac:chgData name="Jonathan Ware" userId="7ed9af77-701f-40b3-a0a1-0b13a54c4866" providerId="ADAL" clId="{96CC715D-1771-475F-B15D-9FE6DCB91FCA}" dt="2021-02-19T17:32:36.434" v="7787" actId="207"/>
          <ac:spMkLst>
            <pc:docMk/>
            <pc:sldMk cId="2596922779" sldId="281"/>
            <ac:spMk id="7" creationId="{E7EDF545-2F70-4FDD-82CD-01773AF2FDF9}"/>
          </ac:spMkLst>
        </pc:spChg>
        <pc:picChg chg="add mod">
          <ac:chgData name="Jonathan Ware" userId="7ed9af77-701f-40b3-a0a1-0b13a54c4866" providerId="ADAL" clId="{96CC715D-1771-475F-B15D-9FE6DCB91FCA}" dt="2021-02-19T17:30:14.861" v="7408" actId="14100"/>
          <ac:picMkLst>
            <pc:docMk/>
            <pc:sldMk cId="2596922779" sldId="281"/>
            <ac:picMk id="4" creationId="{221C204A-92D7-4960-9FBD-C3BEE079EE2E}"/>
          </ac:picMkLst>
        </pc:picChg>
      </pc:sldChg>
      <pc:sldChg chg="addSp delSp modSp new mod modNotesTx">
        <pc:chgData name="Jonathan Ware" userId="7ed9af77-701f-40b3-a0a1-0b13a54c4866" providerId="ADAL" clId="{96CC715D-1771-475F-B15D-9FE6DCB91FCA}" dt="2021-03-19T18:27:17.177" v="15083" actId="20577"/>
        <pc:sldMkLst>
          <pc:docMk/>
          <pc:sldMk cId="377154953" sldId="282"/>
        </pc:sldMkLst>
        <pc:spChg chg="mod">
          <ac:chgData name="Jonathan Ware" userId="7ed9af77-701f-40b3-a0a1-0b13a54c4866" providerId="ADAL" clId="{96CC715D-1771-475F-B15D-9FE6DCB91FCA}" dt="2021-02-25T12:16:28.465" v="7928" actId="20577"/>
          <ac:spMkLst>
            <pc:docMk/>
            <pc:sldMk cId="377154953" sldId="282"/>
            <ac:spMk id="2" creationId="{C414F6B7-4A7B-44F8-8E77-E7DD24813B04}"/>
          </ac:spMkLst>
        </pc:spChg>
        <pc:spChg chg="del">
          <ac:chgData name="Jonathan Ware" userId="7ed9af77-701f-40b3-a0a1-0b13a54c4866" providerId="ADAL" clId="{96CC715D-1771-475F-B15D-9FE6DCB91FCA}" dt="2021-02-25T12:16:30.663" v="7929" actId="478"/>
          <ac:spMkLst>
            <pc:docMk/>
            <pc:sldMk cId="377154953" sldId="282"/>
            <ac:spMk id="3" creationId="{9ED1D02B-F7F9-4C60-A450-DB10FDA6C35E}"/>
          </ac:spMkLst>
        </pc:spChg>
        <pc:spChg chg="add del mod">
          <ac:chgData name="Jonathan Ware" userId="7ed9af77-701f-40b3-a0a1-0b13a54c4866" providerId="ADAL" clId="{96CC715D-1771-475F-B15D-9FE6DCB91FCA}" dt="2021-02-25T12:18:12.023" v="7946"/>
          <ac:spMkLst>
            <pc:docMk/>
            <pc:sldMk cId="377154953" sldId="282"/>
            <ac:spMk id="5" creationId="{2A8223A0-84EC-4BFE-8E34-C44D1CD39A1E}"/>
          </ac:spMkLst>
        </pc:spChg>
        <pc:spChg chg="add mod">
          <ac:chgData name="Jonathan Ware" userId="7ed9af77-701f-40b3-a0a1-0b13a54c4866" providerId="ADAL" clId="{96CC715D-1771-475F-B15D-9FE6DCB91FCA}" dt="2021-02-26T14:24:28.859" v="9104" actId="20577"/>
          <ac:spMkLst>
            <pc:docMk/>
            <pc:sldMk cId="377154953" sldId="282"/>
            <ac:spMk id="6" creationId="{E26A6C1C-8DC9-442B-9C3A-B1B1EB0834A8}"/>
          </ac:spMkLst>
        </pc:spChg>
        <pc:spChg chg="add mod">
          <ac:chgData name="Jonathan Ware" userId="7ed9af77-701f-40b3-a0a1-0b13a54c4866" providerId="ADAL" clId="{96CC715D-1771-475F-B15D-9FE6DCB91FCA}" dt="2021-02-25T12:18:01.949" v="7943"/>
          <ac:spMkLst>
            <pc:docMk/>
            <pc:sldMk cId="377154953" sldId="282"/>
            <ac:spMk id="7" creationId="{D1E7EAFA-8CD2-4A83-BFF5-3664604FC9D1}"/>
          </ac:spMkLst>
        </pc:spChg>
        <pc:picChg chg="add mod">
          <ac:chgData name="Jonathan Ware" userId="7ed9af77-701f-40b3-a0a1-0b13a54c4866" providerId="ADAL" clId="{96CC715D-1771-475F-B15D-9FE6DCB91FCA}" dt="2021-02-25T12:16:52.783" v="7934" actId="1076"/>
          <ac:picMkLst>
            <pc:docMk/>
            <pc:sldMk cId="377154953" sldId="282"/>
            <ac:picMk id="4" creationId="{A572D444-1B99-47E5-93E5-C6FA8F16E43F}"/>
          </ac:picMkLst>
        </pc:picChg>
      </pc:sldChg>
      <pc:sldChg chg="new del">
        <pc:chgData name="Jonathan Ware" userId="7ed9af77-701f-40b3-a0a1-0b13a54c4866" providerId="ADAL" clId="{96CC715D-1771-475F-B15D-9FE6DCB91FCA}" dt="2021-02-19T17:33:40.413" v="7789" actId="2696"/>
        <pc:sldMkLst>
          <pc:docMk/>
          <pc:sldMk cId="4093042863" sldId="282"/>
        </pc:sldMkLst>
      </pc:sldChg>
      <pc:sldChg chg="addSp delSp modSp new del mod">
        <pc:chgData name="Jonathan Ware" userId="7ed9af77-701f-40b3-a0a1-0b13a54c4866" providerId="ADAL" clId="{96CC715D-1771-475F-B15D-9FE6DCB91FCA}" dt="2021-02-26T14:09:33.127" v="8574" actId="680"/>
        <pc:sldMkLst>
          <pc:docMk/>
          <pc:sldMk cId="393767890" sldId="283"/>
        </pc:sldMkLst>
        <pc:spChg chg="add del">
          <ac:chgData name="Jonathan Ware" userId="7ed9af77-701f-40b3-a0a1-0b13a54c4866" providerId="ADAL" clId="{96CC715D-1771-475F-B15D-9FE6DCB91FCA}" dt="2021-02-26T14:09:29.594" v="8567" actId="478"/>
          <ac:spMkLst>
            <pc:docMk/>
            <pc:sldMk cId="393767890" sldId="283"/>
            <ac:spMk id="2" creationId="{D3EFF910-ACA3-47CA-9537-BE31A1A351AA}"/>
          </ac:spMkLst>
        </pc:spChg>
        <pc:spChg chg="add del">
          <ac:chgData name="Jonathan Ware" userId="7ed9af77-701f-40b3-a0a1-0b13a54c4866" providerId="ADAL" clId="{96CC715D-1771-475F-B15D-9FE6DCB91FCA}" dt="2021-02-26T14:09:29.723" v="8568" actId="478"/>
          <ac:spMkLst>
            <pc:docMk/>
            <pc:sldMk cId="393767890" sldId="283"/>
            <ac:spMk id="3" creationId="{C807796E-CFB3-4500-B56A-4EBB93A8C21F}"/>
          </ac:spMkLst>
        </pc:spChg>
        <pc:spChg chg="add del mod">
          <ac:chgData name="Jonathan Ware" userId="7ed9af77-701f-40b3-a0a1-0b13a54c4866" providerId="ADAL" clId="{96CC715D-1771-475F-B15D-9FE6DCB91FCA}" dt="2021-02-26T14:09:30.289" v="8569"/>
          <ac:spMkLst>
            <pc:docMk/>
            <pc:sldMk cId="393767890" sldId="283"/>
            <ac:spMk id="4" creationId="{8E19317E-EF81-4EE9-8022-1EDD0A9450B9}"/>
          </ac:spMkLst>
        </pc:spChg>
        <pc:spChg chg="add del mod">
          <ac:chgData name="Jonathan Ware" userId="7ed9af77-701f-40b3-a0a1-0b13a54c4866" providerId="ADAL" clId="{96CC715D-1771-475F-B15D-9FE6DCB91FCA}" dt="2021-02-26T14:09:30.289" v="8569"/>
          <ac:spMkLst>
            <pc:docMk/>
            <pc:sldMk cId="393767890" sldId="283"/>
            <ac:spMk id="5" creationId="{6EB44334-F3D3-40B2-8D47-4D83CC3707C5}"/>
          </ac:spMkLst>
        </pc:spChg>
        <pc:spChg chg="add del mod">
          <ac:chgData name="Jonathan Ware" userId="7ed9af77-701f-40b3-a0a1-0b13a54c4866" providerId="ADAL" clId="{96CC715D-1771-475F-B15D-9FE6DCB91FCA}" dt="2021-02-26T14:09:30.289" v="8569"/>
          <ac:spMkLst>
            <pc:docMk/>
            <pc:sldMk cId="393767890" sldId="283"/>
            <ac:spMk id="6" creationId="{A2E10EE2-9047-49DB-9497-70ECFF27AB64}"/>
          </ac:spMkLst>
        </pc:spChg>
        <pc:spChg chg="add del mod">
          <ac:chgData name="Jonathan Ware" userId="7ed9af77-701f-40b3-a0a1-0b13a54c4866" providerId="ADAL" clId="{96CC715D-1771-475F-B15D-9FE6DCB91FCA}" dt="2021-02-26T14:09:30.289" v="8569"/>
          <ac:spMkLst>
            <pc:docMk/>
            <pc:sldMk cId="393767890" sldId="283"/>
            <ac:spMk id="8" creationId="{806B6856-D66D-415F-87CD-35EA71754B1A}"/>
          </ac:spMkLst>
        </pc:spChg>
        <pc:graphicFrameChg chg="add del mod">
          <ac:chgData name="Jonathan Ware" userId="7ed9af77-701f-40b3-a0a1-0b13a54c4866" providerId="ADAL" clId="{96CC715D-1771-475F-B15D-9FE6DCB91FCA}" dt="2021-02-26T14:09:30.289" v="8569"/>
          <ac:graphicFrameMkLst>
            <pc:docMk/>
            <pc:sldMk cId="393767890" sldId="283"/>
            <ac:graphicFrameMk id="7" creationId="{C57B81D8-EDDF-45D4-A42C-06F37DDC55B5}"/>
          </ac:graphicFrameMkLst>
        </pc:graphicFrameChg>
        <pc:graphicFrameChg chg="add del mod">
          <ac:chgData name="Jonathan Ware" userId="7ed9af77-701f-40b3-a0a1-0b13a54c4866" providerId="ADAL" clId="{96CC715D-1771-475F-B15D-9FE6DCB91FCA}" dt="2021-02-26T14:09:30.289" v="8569"/>
          <ac:graphicFrameMkLst>
            <pc:docMk/>
            <pc:sldMk cId="393767890" sldId="283"/>
            <ac:graphicFrameMk id="9" creationId="{EA47FE55-1136-47F5-8C16-9A19BA4798D0}"/>
          </ac:graphicFrameMkLst>
        </pc:graphicFrameChg>
      </pc:sldChg>
      <pc:sldChg chg="addSp delSp modSp new mod modNotesTx">
        <pc:chgData name="Jonathan Ware" userId="7ed9af77-701f-40b3-a0a1-0b13a54c4866" providerId="ADAL" clId="{96CC715D-1771-475F-B15D-9FE6DCB91FCA}" dt="2021-03-19T18:34:31.274" v="15395" actId="20577"/>
        <pc:sldMkLst>
          <pc:docMk/>
          <pc:sldMk cId="2209885738" sldId="283"/>
        </pc:sldMkLst>
        <pc:spChg chg="mod">
          <ac:chgData name="Jonathan Ware" userId="7ed9af77-701f-40b3-a0a1-0b13a54c4866" providerId="ADAL" clId="{96CC715D-1771-475F-B15D-9FE6DCB91FCA}" dt="2021-02-26T15:06:11.918" v="9203" actId="20577"/>
          <ac:spMkLst>
            <pc:docMk/>
            <pc:sldMk cId="2209885738" sldId="283"/>
            <ac:spMk id="2" creationId="{1EFB3E44-D45D-4E77-9CA9-FD37AEB0DB55}"/>
          </ac:spMkLst>
        </pc:spChg>
        <pc:spChg chg="del">
          <ac:chgData name="Jonathan Ware" userId="7ed9af77-701f-40b3-a0a1-0b13a54c4866" providerId="ADAL" clId="{96CC715D-1771-475F-B15D-9FE6DCB91FCA}" dt="2021-02-26T15:06:16.182" v="9204" actId="478"/>
          <ac:spMkLst>
            <pc:docMk/>
            <pc:sldMk cId="2209885738" sldId="283"/>
            <ac:spMk id="3" creationId="{D9B8F60F-EB9A-4C56-B36B-B7DFA399BE58}"/>
          </ac:spMkLst>
        </pc:spChg>
        <pc:spChg chg="add mod">
          <ac:chgData name="Jonathan Ware" userId="7ed9af77-701f-40b3-a0a1-0b13a54c4866" providerId="ADAL" clId="{96CC715D-1771-475F-B15D-9FE6DCB91FCA}" dt="2021-02-26T16:09:04.909" v="9600" actId="1076"/>
          <ac:spMkLst>
            <pc:docMk/>
            <pc:sldMk cId="2209885738" sldId="283"/>
            <ac:spMk id="5" creationId="{C1D73B99-5723-4183-A8E8-2C0224B580D9}"/>
          </ac:spMkLst>
        </pc:spChg>
        <pc:spChg chg="add mod">
          <ac:chgData name="Jonathan Ware" userId="7ed9af77-701f-40b3-a0a1-0b13a54c4866" providerId="ADAL" clId="{96CC715D-1771-475F-B15D-9FE6DCB91FCA}" dt="2021-02-26T16:09:25.982" v="9606" actId="1076"/>
          <ac:spMkLst>
            <pc:docMk/>
            <pc:sldMk cId="2209885738" sldId="283"/>
            <ac:spMk id="7" creationId="{6FF7D52A-376A-44C0-AD7F-E44D69DF6076}"/>
          </ac:spMkLst>
        </pc:spChg>
        <pc:spChg chg="add mod">
          <ac:chgData name="Jonathan Ware" userId="7ed9af77-701f-40b3-a0a1-0b13a54c4866" providerId="ADAL" clId="{96CC715D-1771-475F-B15D-9FE6DCB91FCA}" dt="2021-02-26T15:20:52.996" v="9369"/>
          <ac:spMkLst>
            <pc:docMk/>
            <pc:sldMk cId="2209885738" sldId="283"/>
            <ac:spMk id="8" creationId="{A1B06350-4E02-4AE5-B867-EC4A6E2DBF88}"/>
          </ac:spMkLst>
        </pc:spChg>
        <pc:spChg chg="add mod">
          <ac:chgData name="Jonathan Ware" userId="7ed9af77-701f-40b3-a0a1-0b13a54c4866" providerId="ADAL" clId="{96CC715D-1771-475F-B15D-9FE6DCB91FCA}" dt="2021-03-19T18:34:28.489" v="15394" actId="20577"/>
          <ac:spMkLst>
            <pc:docMk/>
            <pc:sldMk cId="2209885738" sldId="283"/>
            <ac:spMk id="9" creationId="{87E9A82D-1DB6-42CA-90C5-112C7707AE20}"/>
          </ac:spMkLst>
        </pc:spChg>
        <pc:picChg chg="add mod">
          <ac:chgData name="Jonathan Ware" userId="7ed9af77-701f-40b3-a0a1-0b13a54c4866" providerId="ADAL" clId="{96CC715D-1771-475F-B15D-9FE6DCB91FCA}" dt="2021-02-26T15:16:58.418" v="9366" actId="1076"/>
          <ac:picMkLst>
            <pc:docMk/>
            <pc:sldMk cId="2209885738" sldId="283"/>
            <ac:picMk id="4" creationId="{53A0A700-E487-4A2A-95A6-BE528E64DD35}"/>
          </ac:picMkLst>
        </pc:picChg>
        <pc:picChg chg="add mod modCrop">
          <ac:chgData name="Jonathan Ware" userId="7ed9af77-701f-40b3-a0a1-0b13a54c4866" providerId="ADAL" clId="{96CC715D-1771-475F-B15D-9FE6DCB91FCA}" dt="2021-02-26T16:09:28.242" v="9607" actId="1076"/>
          <ac:picMkLst>
            <pc:docMk/>
            <pc:sldMk cId="2209885738" sldId="283"/>
            <ac:picMk id="6" creationId="{F324FFDE-0591-4922-8F16-64DFCF3ECAF6}"/>
          </ac:picMkLst>
        </pc:picChg>
      </pc:sldChg>
      <pc:sldChg chg="addSp delSp modSp new mod modNotesTx">
        <pc:chgData name="Jonathan Ware" userId="7ed9af77-701f-40b3-a0a1-0b13a54c4866" providerId="ADAL" clId="{96CC715D-1771-475F-B15D-9FE6DCB91FCA}" dt="2021-03-19T18:36:06.235" v="15418" actId="20577"/>
        <pc:sldMkLst>
          <pc:docMk/>
          <pc:sldMk cId="3226315003" sldId="284"/>
        </pc:sldMkLst>
        <pc:spChg chg="mod">
          <ac:chgData name="Jonathan Ware" userId="7ed9af77-701f-40b3-a0a1-0b13a54c4866" providerId="ADAL" clId="{96CC715D-1771-475F-B15D-9FE6DCB91FCA}" dt="2021-02-26T16:04:04.458" v="9492" actId="1076"/>
          <ac:spMkLst>
            <pc:docMk/>
            <pc:sldMk cId="3226315003" sldId="284"/>
            <ac:spMk id="2" creationId="{2CA07625-A071-4FE5-AE8F-0C131938F075}"/>
          </ac:spMkLst>
        </pc:spChg>
        <pc:spChg chg="del">
          <ac:chgData name="Jonathan Ware" userId="7ed9af77-701f-40b3-a0a1-0b13a54c4866" providerId="ADAL" clId="{96CC715D-1771-475F-B15D-9FE6DCB91FCA}" dt="2021-02-26T15:50:02.304" v="9371" actId="478"/>
          <ac:spMkLst>
            <pc:docMk/>
            <pc:sldMk cId="3226315003" sldId="284"/>
            <ac:spMk id="3" creationId="{2A7275B9-7F6B-442D-953E-4ADD10942216}"/>
          </ac:spMkLst>
        </pc:spChg>
        <pc:spChg chg="add mod ord">
          <ac:chgData name="Jonathan Ware" userId="7ed9af77-701f-40b3-a0a1-0b13a54c4866" providerId="ADAL" clId="{96CC715D-1771-475F-B15D-9FE6DCB91FCA}" dt="2021-02-26T16:06:04.449" v="9519" actId="1076"/>
          <ac:spMkLst>
            <pc:docMk/>
            <pc:sldMk cId="3226315003" sldId="284"/>
            <ac:spMk id="5" creationId="{AEA3B4CC-FEDB-4627-A922-C8DBE0F985B1}"/>
          </ac:spMkLst>
        </pc:spChg>
        <pc:spChg chg="add mod">
          <ac:chgData name="Jonathan Ware" userId="7ed9af77-701f-40b3-a0a1-0b13a54c4866" providerId="ADAL" clId="{96CC715D-1771-475F-B15D-9FE6DCB91FCA}" dt="2021-02-26T16:05:54.098" v="9518" actId="1076"/>
          <ac:spMkLst>
            <pc:docMk/>
            <pc:sldMk cId="3226315003" sldId="284"/>
            <ac:spMk id="8" creationId="{0E4740EF-793D-40C1-A3CC-77AABD206B8B}"/>
          </ac:spMkLst>
        </pc:spChg>
        <pc:spChg chg="add mod">
          <ac:chgData name="Jonathan Ware" userId="7ed9af77-701f-40b3-a0a1-0b13a54c4866" providerId="ADAL" clId="{96CC715D-1771-475F-B15D-9FE6DCB91FCA}" dt="2021-02-26T16:06:59.657" v="9560" actId="1076"/>
          <ac:spMkLst>
            <pc:docMk/>
            <pc:sldMk cId="3226315003" sldId="284"/>
            <ac:spMk id="9" creationId="{12F900CF-F9E8-4142-8888-C7E7DAF54AF6}"/>
          </ac:spMkLst>
        </pc:spChg>
        <pc:spChg chg="add mod">
          <ac:chgData name="Jonathan Ware" userId="7ed9af77-701f-40b3-a0a1-0b13a54c4866" providerId="ADAL" clId="{96CC715D-1771-475F-B15D-9FE6DCB91FCA}" dt="2021-03-05T17:56:11.154" v="12822" actId="1076"/>
          <ac:spMkLst>
            <pc:docMk/>
            <pc:sldMk cId="3226315003" sldId="284"/>
            <ac:spMk id="10" creationId="{93B03374-B8DE-4A35-87E1-FFDA29694CEA}"/>
          </ac:spMkLst>
        </pc:spChg>
        <pc:spChg chg="add mod">
          <ac:chgData name="Jonathan Ware" userId="7ed9af77-701f-40b3-a0a1-0b13a54c4866" providerId="ADAL" clId="{96CC715D-1771-475F-B15D-9FE6DCB91FCA}" dt="2021-03-19T18:36:06.235" v="15418" actId="20577"/>
          <ac:spMkLst>
            <pc:docMk/>
            <pc:sldMk cId="3226315003" sldId="284"/>
            <ac:spMk id="11" creationId="{6F8D3548-F5EE-41CF-8269-AA19E2A1D62B}"/>
          </ac:spMkLst>
        </pc:spChg>
        <pc:graphicFrameChg chg="add del mod">
          <ac:chgData name="Jonathan Ware" userId="7ed9af77-701f-40b3-a0a1-0b13a54c4866" providerId="ADAL" clId="{96CC715D-1771-475F-B15D-9FE6DCB91FCA}" dt="2021-03-05T18:00:53.407" v="12823" actId="478"/>
          <ac:graphicFrameMkLst>
            <pc:docMk/>
            <pc:sldMk cId="3226315003" sldId="284"/>
            <ac:graphicFrameMk id="7" creationId="{3A3AD043-FB5E-4844-975B-351D3BA0429C}"/>
          </ac:graphicFrameMkLst>
        </pc:graphicFrameChg>
        <pc:graphicFrameChg chg="add del mod">
          <ac:chgData name="Jonathan Ware" userId="7ed9af77-701f-40b3-a0a1-0b13a54c4866" providerId="ADAL" clId="{96CC715D-1771-475F-B15D-9FE6DCB91FCA}" dt="2021-03-19T18:35:44.014" v="15410" actId="478"/>
          <ac:graphicFrameMkLst>
            <pc:docMk/>
            <pc:sldMk cId="3226315003" sldId="284"/>
            <ac:graphicFrameMk id="12" creationId="{00000000-0008-0000-0000-000002000000}"/>
          </ac:graphicFrameMkLst>
        </pc:graphicFrameChg>
        <pc:graphicFrameChg chg="add del mod">
          <ac:chgData name="Jonathan Ware" userId="7ed9af77-701f-40b3-a0a1-0b13a54c4866" providerId="ADAL" clId="{96CC715D-1771-475F-B15D-9FE6DCB91FCA}" dt="2021-03-19T18:35:58.548" v="15417" actId="14100"/>
          <ac:graphicFrameMkLst>
            <pc:docMk/>
            <pc:sldMk cId="3226315003" sldId="284"/>
            <ac:graphicFrameMk id="13" creationId="{00000000-0008-0000-0000-000002000000}"/>
          </ac:graphicFrameMkLst>
        </pc:graphicFrameChg>
        <pc:picChg chg="add del mod">
          <ac:chgData name="Jonathan Ware" userId="7ed9af77-701f-40b3-a0a1-0b13a54c4866" providerId="ADAL" clId="{96CC715D-1771-475F-B15D-9FE6DCB91FCA}" dt="2021-02-26T15:52:15.255" v="9414" actId="478"/>
          <ac:picMkLst>
            <pc:docMk/>
            <pc:sldMk cId="3226315003" sldId="284"/>
            <ac:picMk id="4" creationId="{FF95236A-D678-45E2-A832-7F11D7D69DF1}"/>
          </ac:picMkLst>
        </pc:picChg>
        <pc:picChg chg="add mod">
          <ac:chgData name="Jonathan Ware" userId="7ed9af77-701f-40b3-a0a1-0b13a54c4866" providerId="ADAL" clId="{96CC715D-1771-475F-B15D-9FE6DCB91FCA}" dt="2021-02-26T16:06:04.449" v="9519" actId="1076"/>
          <ac:picMkLst>
            <pc:docMk/>
            <pc:sldMk cId="3226315003" sldId="284"/>
            <ac:picMk id="6" creationId="{E2416269-2EF7-4611-B516-16A167F471DC}"/>
          </ac:picMkLst>
        </pc:picChg>
      </pc:sldChg>
      <pc:sldChg chg="addSp delSp modSp new mod modNotesTx">
        <pc:chgData name="Jonathan Ware" userId="7ed9af77-701f-40b3-a0a1-0b13a54c4866" providerId="ADAL" clId="{96CC715D-1771-475F-B15D-9FE6DCB91FCA}" dt="2021-03-19T18:36:12.379" v="15419" actId="20577"/>
        <pc:sldMkLst>
          <pc:docMk/>
          <pc:sldMk cId="3407448380" sldId="285"/>
        </pc:sldMkLst>
        <pc:spChg chg="mod">
          <ac:chgData name="Jonathan Ware" userId="7ed9af77-701f-40b3-a0a1-0b13a54c4866" providerId="ADAL" clId="{96CC715D-1771-475F-B15D-9FE6DCB91FCA}" dt="2021-02-26T16:03:55.065" v="9489" actId="27636"/>
          <ac:spMkLst>
            <pc:docMk/>
            <pc:sldMk cId="3407448380" sldId="285"/>
            <ac:spMk id="2" creationId="{063055DA-F2D7-4204-AC63-BD61E258FAD4}"/>
          </ac:spMkLst>
        </pc:spChg>
        <pc:spChg chg="del">
          <ac:chgData name="Jonathan Ware" userId="7ed9af77-701f-40b3-a0a1-0b13a54c4866" providerId="ADAL" clId="{96CC715D-1771-475F-B15D-9FE6DCB91FCA}" dt="2021-02-26T16:03:57.309" v="9490" actId="478"/>
          <ac:spMkLst>
            <pc:docMk/>
            <pc:sldMk cId="3407448380" sldId="285"/>
            <ac:spMk id="3" creationId="{B2CCB3A9-92A1-43DC-A3D7-33D44D99E36D}"/>
          </ac:spMkLst>
        </pc:spChg>
        <pc:spChg chg="add mod">
          <ac:chgData name="Jonathan Ware" userId="7ed9af77-701f-40b3-a0a1-0b13a54c4866" providerId="ADAL" clId="{96CC715D-1771-475F-B15D-9FE6DCB91FCA}" dt="2021-02-26T17:32:17.271" v="10933" actId="20577"/>
          <ac:spMkLst>
            <pc:docMk/>
            <pc:sldMk cId="3407448380" sldId="285"/>
            <ac:spMk id="5" creationId="{BE2A31CB-6068-4842-933E-CFEB7A35C154}"/>
          </ac:spMkLst>
        </pc:spChg>
        <pc:spChg chg="add mod">
          <ac:chgData name="Jonathan Ware" userId="7ed9af77-701f-40b3-a0a1-0b13a54c4866" providerId="ADAL" clId="{96CC715D-1771-475F-B15D-9FE6DCB91FCA}" dt="2021-03-13T01:00:35.519" v="13922" actId="20577"/>
          <ac:spMkLst>
            <pc:docMk/>
            <pc:sldMk cId="3407448380" sldId="285"/>
            <ac:spMk id="6" creationId="{B781DC97-539E-45C3-9DB5-EE6B88CDA4A9}"/>
          </ac:spMkLst>
        </pc:spChg>
        <pc:picChg chg="add mod">
          <ac:chgData name="Jonathan Ware" userId="7ed9af77-701f-40b3-a0a1-0b13a54c4866" providerId="ADAL" clId="{96CC715D-1771-475F-B15D-9FE6DCB91FCA}" dt="2021-02-26T17:29:48.207" v="10458" actId="1076"/>
          <ac:picMkLst>
            <pc:docMk/>
            <pc:sldMk cId="3407448380" sldId="285"/>
            <ac:picMk id="4" creationId="{AE35D349-456B-4C8F-9F48-7B87BCC7AC07}"/>
          </ac:picMkLst>
        </pc:picChg>
      </pc:sldChg>
      <pc:sldChg chg="addSp delSp modSp add mod modNotesTx">
        <pc:chgData name="Jonathan Ware" userId="7ed9af77-701f-40b3-a0a1-0b13a54c4866" providerId="ADAL" clId="{96CC715D-1771-475F-B15D-9FE6DCB91FCA}" dt="2021-03-19T18:32:10.092" v="15225" actId="20577"/>
        <pc:sldMkLst>
          <pc:docMk/>
          <pc:sldMk cId="3948069332" sldId="286"/>
        </pc:sldMkLst>
        <pc:spChg chg="mod">
          <ac:chgData name="Jonathan Ware" userId="7ed9af77-701f-40b3-a0a1-0b13a54c4866" providerId="ADAL" clId="{96CC715D-1771-475F-B15D-9FE6DCB91FCA}" dt="2021-02-26T18:03:21.683" v="11990" actId="20577"/>
          <ac:spMkLst>
            <pc:docMk/>
            <pc:sldMk cId="3948069332" sldId="286"/>
            <ac:spMk id="2" creationId="{3662370A-BD4C-403E-9564-F02D964B5BAA}"/>
          </ac:spMkLst>
        </pc:spChg>
        <pc:spChg chg="del">
          <ac:chgData name="Jonathan Ware" userId="7ed9af77-701f-40b3-a0a1-0b13a54c4866" providerId="ADAL" clId="{96CC715D-1771-475F-B15D-9FE6DCB91FCA}" dt="2021-02-26T18:02:26.331" v="11919" actId="478"/>
          <ac:spMkLst>
            <pc:docMk/>
            <pc:sldMk cId="3948069332" sldId="286"/>
            <ac:spMk id="8" creationId="{D9BE3CEA-DC96-45B7-A9C6-9A526D1E9385}"/>
          </ac:spMkLst>
        </pc:spChg>
        <pc:spChg chg="del">
          <ac:chgData name="Jonathan Ware" userId="7ed9af77-701f-40b3-a0a1-0b13a54c4866" providerId="ADAL" clId="{96CC715D-1771-475F-B15D-9FE6DCB91FCA}" dt="2021-02-26T17:58:12.892" v="11889" actId="478"/>
          <ac:spMkLst>
            <pc:docMk/>
            <pc:sldMk cId="3948069332" sldId="286"/>
            <ac:spMk id="9" creationId="{41213A0E-8A69-498C-A600-B4A0A87237CE}"/>
          </ac:spMkLst>
        </pc:spChg>
        <pc:spChg chg="mod">
          <ac:chgData name="Jonathan Ware" userId="7ed9af77-701f-40b3-a0a1-0b13a54c4866" providerId="ADAL" clId="{96CC715D-1771-475F-B15D-9FE6DCB91FCA}" dt="2021-02-26T18:04:42.733" v="12077" actId="20577"/>
          <ac:spMkLst>
            <pc:docMk/>
            <pc:sldMk cId="3948069332" sldId="286"/>
            <ac:spMk id="10" creationId="{5D86B5B1-A765-47AF-AA4B-5F813974690E}"/>
          </ac:spMkLst>
        </pc:spChg>
        <pc:spChg chg="add mod">
          <ac:chgData name="Jonathan Ware" userId="7ed9af77-701f-40b3-a0a1-0b13a54c4866" providerId="ADAL" clId="{96CC715D-1771-475F-B15D-9FE6DCB91FCA}" dt="2021-02-26T18:03:53.156" v="11996" actId="1076"/>
          <ac:spMkLst>
            <pc:docMk/>
            <pc:sldMk cId="3948069332" sldId="286"/>
            <ac:spMk id="14" creationId="{B2D9CFB0-F220-4CD0-B907-E5875FBE1488}"/>
          </ac:spMkLst>
        </pc:spChg>
        <pc:spChg chg="add mod">
          <ac:chgData name="Jonathan Ware" userId="7ed9af77-701f-40b3-a0a1-0b13a54c4866" providerId="ADAL" clId="{96CC715D-1771-475F-B15D-9FE6DCB91FCA}" dt="2021-02-26T18:03:56.095" v="11997" actId="1076"/>
          <ac:spMkLst>
            <pc:docMk/>
            <pc:sldMk cId="3948069332" sldId="286"/>
            <ac:spMk id="15" creationId="{211696F8-F8B3-4D57-952A-4FE353F196E8}"/>
          </ac:spMkLst>
        </pc:spChg>
        <pc:spChg chg="add mod">
          <ac:chgData name="Jonathan Ware" userId="7ed9af77-701f-40b3-a0a1-0b13a54c4866" providerId="ADAL" clId="{96CC715D-1771-475F-B15D-9FE6DCB91FCA}" dt="2021-02-26T18:02:55.697" v="11970" actId="14100"/>
          <ac:spMkLst>
            <pc:docMk/>
            <pc:sldMk cId="3948069332" sldId="286"/>
            <ac:spMk id="16" creationId="{AF14F215-9D40-4C45-A5B5-70FDC570410C}"/>
          </ac:spMkLst>
        </pc:spChg>
        <pc:spChg chg="add mod">
          <ac:chgData name="Jonathan Ware" userId="7ed9af77-701f-40b3-a0a1-0b13a54c4866" providerId="ADAL" clId="{96CC715D-1771-475F-B15D-9FE6DCB91FCA}" dt="2021-02-26T18:03:05.384" v="11981" actId="20577"/>
          <ac:spMkLst>
            <pc:docMk/>
            <pc:sldMk cId="3948069332" sldId="286"/>
            <ac:spMk id="17" creationId="{134F3A69-844A-4EB2-BA16-48F46F2357EF}"/>
          </ac:spMkLst>
        </pc:spChg>
        <pc:picChg chg="add del mod">
          <ac:chgData name="Jonathan Ware" userId="7ed9af77-701f-40b3-a0a1-0b13a54c4866" providerId="ADAL" clId="{96CC715D-1771-475F-B15D-9FE6DCB91FCA}" dt="2021-02-26T18:02:09.333" v="11913" actId="478"/>
          <ac:picMkLst>
            <pc:docMk/>
            <pc:sldMk cId="3948069332" sldId="286"/>
            <ac:picMk id="3" creationId="{8632B91D-0F9C-4832-A2B2-BBCB5ECA1F9D}"/>
          </ac:picMkLst>
        </pc:picChg>
        <pc:picChg chg="del">
          <ac:chgData name="Jonathan Ware" userId="7ed9af77-701f-40b3-a0a1-0b13a54c4866" providerId="ADAL" clId="{96CC715D-1771-475F-B15D-9FE6DCB91FCA}" dt="2021-02-26T17:58:05.630" v="11887" actId="478"/>
          <ac:picMkLst>
            <pc:docMk/>
            <pc:sldMk cId="3948069332" sldId="286"/>
            <ac:picMk id="4" creationId="{A3F5ACFC-0328-4335-88F9-4AC83B2E4F75}"/>
          </ac:picMkLst>
        </pc:picChg>
        <pc:picChg chg="add mod">
          <ac:chgData name="Jonathan Ware" userId="7ed9af77-701f-40b3-a0a1-0b13a54c4866" providerId="ADAL" clId="{96CC715D-1771-475F-B15D-9FE6DCB91FCA}" dt="2021-02-26T18:01:50.087" v="11911" actId="1076"/>
          <ac:picMkLst>
            <pc:docMk/>
            <pc:sldMk cId="3948069332" sldId="286"/>
            <ac:picMk id="5" creationId="{3F28FE79-4EE8-4167-9FC6-A2E19AB75420}"/>
          </ac:picMkLst>
        </pc:picChg>
        <pc:picChg chg="del">
          <ac:chgData name="Jonathan Ware" userId="7ed9af77-701f-40b3-a0a1-0b13a54c4866" providerId="ADAL" clId="{96CC715D-1771-475F-B15D-9FE6DCB91FCA}" dt="2021-02-26T17:58:06.193" v="11888" actId="478"/>
          <ac:picMkLst>
            <pc:docMk/>
            <pc:sldMk cId="3948069332" sldId="286"/>
            <ac:picMk id="6" creationId="{7780EE41-E4A8-490C-9A1B-3C932B5AA549}"/>
          </ac:picMkLst>
        </pc:picChg>
        <pc:picChg chg="add mod">
          <ac:chgData name="Jonathan Ware" userId="7ed9af77-701f-40b3-a0a1-0b13a54c4866" providerId="ADAL" clId="{96CC715D-1771-475F-B15D-9FE6DCB91FCA}" dt="2021-02-26T18:03:46.323" v="11994" actId="1076"/>
          <ac:picMkLst>
            <pc:docMk/>
            <pc:sldMk cId="3948069332" sldId="286"/>
            <ac:picMk id="7" creationId="{1044BA49-AB4A-470F-B114-8D16DAFEE44D}"/>
          </ac:picMkLst>
        </pc:picChg>
        <pc:picChg chg="add mod">
          <ac:chgData name="Jonathan Ware" userId="7ed9af77-701f-40b3-a0a1-0b13a54c4866" providerId="ADAL" clId="{96CC715D-1771-475F-B15D-9FE6DCB91FCA}" dt="2021-02-26T18:03:43.671" v="11993" actId="1076"/>
          <ac:picMkLst>
            <pc:docMk/>
            <pc:sldMk cId="3948069332" sldId="286"/>
            <ac:picMk id="12" creationId="{51A70BC6-D097-4FE7-A9BD-871D58986349}"/>
          </ac:picMkLst>
        </pc:picChg>
        <pc:picChg chg="add mod modCrop">
          <ac:chgData name="Jonathan Ware" userId="7ed9af77-701f-40b3-a0a1-0b13a54c4866" providerId="ADAL" clId="{96CC715D-1771-475F-B15D-9FE6DCB91FCA}" dt="2021-02-26T18:06:03.474" v="12209" actId="732"/>
          <ac:picMkLst>
            <pc:docMk/>
            <pc:sldMk cId="3948069332" sldId="286"/>
            <ac:picMk id="13" creationId="{E70429C9-5211-4507-BDB6-4861D67045CE}"/>
          </ac:picMkLst>
        </pc:picChg>
      </pc:sldChg>
      <pc:sldChg chg="new del">
        <pc:chgData name="Jonathan Ware" userId="7ed9af77-701f-40b3-a0a1-0b13a54c4866" providerId="ADAL" clId="{96CC715D-1771-475F-B15D-9FE6DCB91FCA}" dt="2021-02-26T18:11:15.107" v="12212" actId="2696"/>
        <pc:sldMkLst>
          <pc:docMk/>
          <pc:sldMk cId="1171995996" sldId="287"/>
        </pc:sldMkLst>
      </pc:sldChg>
      <pc:sldChg chg="addSp delSp modSp add mod modNotesTx">
        <pc:chgData name="Jonathan Ware" userId="7ed9af77-701f-40b3-a0a1-0b13a54c4866" providerId="ADAL" clId="{96CC715D-1771-475F-B15D-9FE6DCB91FCA}" dt="2021-03-19T18:32:13.345" v="15226" actId="20577"/>
        <pc:sldMkLst>
          <pc:docMk/>
          <pc:sldMk cId="3234644742" sldId="287"/>
        </pc:sldMkLst>
        <pc:spChg chg="mod">
          <ac:chgData name="Jonathan Ware" userId="7ed9af77-701f-40b3-a0a1-0b13a54c4866" providerId="ADAL" clId="{96CC715D-1771-475F-B15D-9FE6DCB91FCA}" dt="2021-03-05T14:32:53.243" v="12455" actId="20577"/>
          <ac:spMkLst>
            <pc:docMk/>
            <pc:sldMk cId="3234644742" sldId="287"/>
            <ac:spMk id="2" creationId="{C5FFEDB6-43F0-4B66-BE14-7AFA385BF8B9}"/>
          </ac:spMkLst>
        </pc:spChg>
        <pc:spChg chg="mod">
          <ac:chgData name="Jonathan Ware" userId="7ed9af77-701f-40b3-a0a1-0b13a54c4866" providerId="ADAL" clId="{96CC715D-1771-475F-B15D-9FE6DCB91FCA}" dt="2021-03-05T14:33:14.123" v="12511" actId="20577"/>
          <ac:spMkLst>
            <pc:docMk/>
            <pc:sldMk cId="3234644742" sldId="287"/>
            <ac:spMk id="7" creationId="{F048DB6A-5F8F-4A78-906B-E21FD58E549E}"/>
          </ac:spMkLst>
        </pc:spChg>
        <pc:spChg chg="del">
          <ac:chgData name="Jonathan Ware" userId="7ed9af77-701f-40b3-a0a1-0b13a54c4866" providerId="ADAL" clId="{96CC715D-1771-475F-B15D-9FE6DCB91FCA}" dt="2021-03-05T16:46:09.848" v="12544" actId="478"/>
          <ac:spMkLst>
            <pc:docMk/>
            <pc:sldMk cId="3234644742" sldId="287"/>
            <ac:spMk id="8" creationId="{C977A7F9-DE8A-48C7-A2BA-5226FDBEA172}"/>
          </ac:spMkLst>
        </pc:spChg>
        <pc:spChg chg="mod">
          <ac:chgData name="Jonathan Ware" userId="7ed9af77-701f-40b3-a0a1-0b13a54c4866" providerId="ADAL" clId="{96CC715D-1771-475F-B15D-9FE6DCB91FCA}" dt="2021-03-05T14:35:31.890" v="12542" actId="20577"/>
          <ac:spMkLst>
            <pc:docMk/>
            <pc:sldMk cId="3234644742" sldId="287"/>
            <ac:spMk id="9" creationId="{8E3EE82F-CBFD-4BC4-9913-1D00632E67C1}"/>
          </ac:spMkLst>
        </pc:spChg>
        <pc:spChg chg="add mod">
          <ac:chgData name="Jonathan Ware" userId="7ed9af77-701f-40b3-a0a1-0b13a54c4866" providerId="ADAL" clId="{96CC715D-1771-475F-B15D-9FE6DCB91FCA}" dt="2021-03-05T16:47:07.241" v="12555" actId="6549"/>
          <ac:spMkLst>
            <pc:docMk/>
            <pc:sldMk cId="3234644742" sldId="287"/>
            <ac:spMk id="10" creationId="{3AB3EE56-E6C3-4539-BFBB-F7E5BB99B128}"/>
          </ac:spMkLst>
        </pc:spChg>
      </pc:sldChg>
      <pc:sldChg chg="modNotesTx">
        <pc:chgData name="Jonathan Ware" userId="7ed9af77-701f-40b3-a0a1-0b13a54c4866" providerId="ADAL" clId="{96CC715D-1771-475F-B15D-9FE6DCB91FCA}" dt="2021-03-19T18:36:14.114" v="15420" actId="20577"/>
        <pc:sldMkLst>
          <pc:docMk/>
          <pc:sldMk cId="414392437" sldId="288"/>
        </pc:sldMkLst>
      </pc:sldChg>
      <pc:sldChg chg="modNotesTx">
        <pc:chgData name="Jonathan Ware" userId="7ed9af77-701f-40b3-a0a1-0b13a54c4866" providerId="ADAL" clId="{96CC715D-1771-475F-B15D-9FE6DCB91FCA}" dt="2021-03-19T18:36:21.869" v="15423" actId="20577"/>
        <pc:sldMkLst>
          <pc:docMk/>
          <pc:sldMk cId="114000793" sldId="290"/>
        </pc:sldMkLst>
      </pc:sldChg>
      <pc:sldChg chg="modNotesTx">
        <pc:chgData name="Jonathan Ware" userId="7ed9af77-701f-40b3-a0a1-0b13a54c4866" providerId="ADAL" clId="{96CC715D-1771-475F-B15D-9FE6DCB91FCA}" dt="2021-03-19T18:36:20.134" v="15422" actId="20577"/>
        <pc:sldMkLst>
          <pc:docMk/>
          <pc:sldMk cId="317489076" sldId="291"/>
        </pc:sldMkLst>
      </pc:sldChg>
      <pc:sldChg chg="addSp delSp modSp new mod">
        <pc:chgData name="Jonathan Ware" userId="7ed9af77-701f-40b3-a0a1-0b13a54c4866" providerId="ADAL" clId="{96CC715D-1771-475F-B15D-9FE6DCB91FCA}" dt="2021-03-19T18:10:20.177" v="15004" actId="20577"/>
        <pc:sldMkLst>
          <pc:docMk/>
          <pc:sldMk cId="3016927468" sldId="292"/>
        </pc:sldMkLst>
        <pc:spChg chg="mod">
          <ac:chgData name="Jonathan Ware" userId="7ed9af77-701f-40b3-a0a1-0b13a54c4866" providerId="ADAL" clId="{96CC715D-1771-475F-B15D-9FE6DCB91FCA}" dt="2021-03-19T14:59:46.901" v="13966" actId="20577"/>
          <ac:spMkLst>
            <pc:docMk/>
            <pc:sldMk cId="3016927468" sldId="292"/>
            <ac:spMk id="2" creationId="{EA970318-D718-4C40-B2D5-8F431D65E719}"/>
          </ac:spMkLst>
        </pc:spChg>
        <pc:spChg chg="del">
          <ac:chgData name="Jonathan Ware" userId="7ed9af77-701f-40b3-a0a1-0b13a54c4866" providerId="ADAL" clId="{96CC715D-1771-475F-B15D-9FE6DCB91FCA}" dt="2021-03-19T14:59:42.618" v="13960" actId="478"/>
          <ac:spMkLst>
            <pc:docMk/>
            <pc:sldMk cId="3016927468" sldId="292"/>
            <ac:spMk id="3" creationId="{B32A8F9B-3B0C-41CF-8F5B-2566CD254485}"/>
          </ac:spMkLst>
        </pc:spChg>
        <pc:spChg chg="add mod">
          <ac:chgData name="Jonathan Ware" userId="7ed9af77-701f-40b3-a0a1-0b13a54c4866" providerId="ADAL" clId="{96CC715D-1771-475F-B15D-9FE6DCB91FCA}" dt="2021-03-19T18:10:20.177" v="15004" actId="20577"/>
          <ac:spMkLst>
            <pc:docMk/>
            <pc:sldMk cId="3016927468" sldId="292"/>
            <ac:spMk id="6" creationId="{916B3FED-571F-4AE5-B818-8C4047F3207A}"/>
          </ac:spMkLst>
        </pc:spChg>
        <pc:spChg chg="add mod">
          <ac:chgData name="Jonathan Ware" userId="7ed9af77-701f-40b3-a0a1-0b13a54c4866" providerId="ADAL" clId="{96CC715D-1771-475F-B15D-9FE6DCB91FCA}" dt="2021-03-19T18:10:10.209" v="15003" actId="1076"/>
          <ac:spMkLst>
            <pc:docMk/>
            <pc:sldMk cId="3016927468" sldId="292"/>
            <ac:spMk id="7" creationId="{E7E6ACDE-D79F-4D77-B0F3-3FC17B12977E}"/>
          </ac:spMkLst>
        </pc:spChg>
        <pc:spChg chg="add mod">
          <ac:chgData name="Jonathan Ware" userId="7ed9af77-701f-40b3-a0a1-0b13a54c4866" providerId="ADAL" clId="{96CC715D-1771-475F-B15D-9FE6DCB91FCA}" dt="2021-03-19T17:48:20.293" v="14139"/>
          <ac:spMkLst>
            <pc:docMk/>
            <pc:sldMk cId="3016927468" sldId="292"/>
            <ac:spMk id="8" creationId="{AB1FC579-F9B9-405F-9879-7565E45CD135}"/>
          </ac:spMkLst>
        </pc:spChg>
        <pc:picChg chg="add mod modCrop">
          <ac:chgData name="Jonathan Ware" userId="7ed9af77-701f-40b3-a0a1-0b13a54c4866" providerId="ADAL" clId="{96CC715D-1771-475F-B15D-9FE6DCB91FCA}" dt="2021-03-19T18:10:10.209" v="15003" actId="1076"/>
          <ac:picMkLst>
            <pc:docMk/>
            <pc:sldMk cId="3016927468" sldId="292"/>
            <ac:picMk id="4" creationId="{AC6C1FE9-203E-4C45-AF17-1BBFFFAEEC13}"/>
          </ac:picMkLst>
        </pc:picChg>
        <pc:picChg chg="add mod modCrop">
          <ac:chgData name="Jonathan Ware" userId="7ed9af77-701f-40b3-a0a1-0b13a54c4866" providerId="ADAL" clId="{96CC715D-1771-475F-B15D-9FE6DCB91FCA}" dt="2021-03-19T18:10:10.209" v="15003" actId="1076"/>
          <ac:picMkLst>
            <pc:docMk/>
            <pc:sldMk cId="3016927468" sldId="292"/>
            <ac:picMk id="5" creationId="{E0557E7F-11CC-4D4F-86B3-12EA2D286558}"/>
          </ac:picMkLst>
        </pc:picChg>
      </pc:sldChg>
      <pc:sldChg chg="addSp delSp modSp new mod ord">
        <pc:chgData name="Jonathan Ware" userId="7ed9af77-701f-40b3-a0a1-0b13a54c4866" providerId="ADAL" clId="{96CC715D-1771-475F-B15D-9FE6DCB91FCA}" dt="2021-03-19T18:25:58.440" v="15019" actId="14100"/>
        <pc:sldMkLst>
          <pc:docMk/>
          <pc:sldMk cId="500449079" sldId="293"/>
        </pc:sldMkLst>
        <pc:spChg chg="mod">
          <ac:chgData name="Jonathan Ware" userId="7ed9af77-701f-40b3-a0a1-0b13a54c4866" providerId="ADAL" clId="{96CC715D-1771-475F-B15D-9FE6DCB91FCA}" dt="2021-03-19T18:09:03.110" v="15002" actId="20577"/>
          <ac:spMkLst>
            <pc:docMk/>
            <pc:sldMk cId="500449079" sldId="293"/>
            <ac:spMk id="2" creationId="{3EFC628F-7A02-48F3-B4D3-DBC4A4AF9F79}"/>
          </ac:spMkLst>
        </pc:spChg>
        <pc:spChg chg="del">
          <ac:chgData name="Jonathan Ware" userId="7ed9af77-701f-40b3-a0a1-0b13a54c4866" providerId="ADAL" clId="{96CC715D-1771-475F-B15D-9FE6DCB91FCA}" dt="2021-03-19T18:01:27.957" v="14263" actId="478"/>
          <ac:spMkLst>
            <pc:docMk/>
            <pc:sldMk cId="500449079" sldId="293"/>
            <ac:spMk id="3" creationId="{9ABB18C0-2B1B-4816-8575-4093B95F47AD}"/>
          </ac:spMkLst>
        </pc:spChg>
        <pc:spChg chg="add mod">
          <ac:chgData name="Jonathan Ware" userId="7ed9af77-701f-40b3-a0a1-0b13a54c4866" providerId="ADAL" clId="{96CC715D-1771-475F-B15D-9FE6DCB91FCA}" dt="2021-03-19T18:06:04.550" v="14703" actId="1076"/>
          <ac:spMkLst>
            <pc:docMk/>
            <pc:sldMk cId="500449079" sldId="293"/>
            <ac:spMk id="5" creationId="{BCCDCACD-C261-42CD-A3D6-0486E7D7DCF7}"/>
          </ac:spMkLst>
        </pc:spChg>
        <pc:spChg chg="add del mod">
          <ac:chgData name="Jonathan Ware" userId="7ed9af77-701f-40b3-a0a1-0b13a54c4866" providerId="ADAL" clId="{96CC715D-1771-475F-B15D-9FE6DCB91FCA}" dt="2021-03-19T18:02:33.631" v="14270"/>
          <ac:spMkLst>
            <pc:docMk/>
            <pc:sldMk cId="500449079" sldId="293"/>
            <ac:spMk id="6" creationId="{C844AC0F-E0A4-4C71-B964-E218D0C4FE34}"/>
          </ac:spMkLst>
        </pc:spChg>
        <pc:spChg chg="add mod">
          <ac:chgData name="Jonathan Ware" userId="7ed9af77-701f-40b3-a0a1-0b13a54c4866" providerId="ADAL" clId="{96CC715D-1771-475F-B15D-9FE6DCB91FCA}" dt="2021-03-19T18:07:36.150" v="14965" actId="20577"/>
          <ac:spMkLst>
            <pc:docMk/>
            <pc:sldMk cId="500449079" sldId="293"/>
            <ac:spMk id="7" creationId="{10A1CFA0-0096-4C1B-B806-309940E91B9F}"/>
          </ac:spMkLst>
        </pc:spChg>
        <pc:spChg chg="add del mod">
          <ac:chgData name="Jonathan Ware" userId="7ed9af77-701f-40b3-a0a1-0b13a54c4866" providerId="ADAL" clId="{96CC715D-1771-475F-B15D-9FE6DCB91FCA}" dt="2021-03-19T18:06:09.292" v="14706"/>
          <ac:spMkLst>
            <pc:docMk/>
            <pc:sldMk cId="500449079" sldId="293"/>
            <ac:spMk id="8" creationId="{B16B4853-0B69-415E-A672-5DD6C059549E}"/>
          </ac:spMkLst>
        </pc:spChg>
        <pc:spChg chg="add mod">
          <ac:chgData name="Jonathan Ware" userId="7ed9af77-701f-40b3-a0a1-0b13a54c4866" providerId="ADAL" clId="{96CC715D-1771-475F-B15D-9FE6DCB91FCA}" dt="2021-03-19T18:08:35.669" v="14998" actId="1035"/>
          <ac:spMkLst>
            <pc:docMk/>
            <pc:sldMk cId="500449079" sldId="293"/>
            <ac:spMk id="10" creationId="{5FACCDF7-0510-4BF2-8190-A29ADD346E44}"/>
          </ac:spMkLst>
        </pc:spChg>
        <pc:graphicFrameChg chg="add del mod">
          <ac:chgData name="Jonathan Ware" userId="7ed9af77-701f-40b3-a0a1-0b13a54c4866" providerId="ADAL" clId="{96CC715D-1771-475F-B15D-9FE6DCB91FCA}" dt="2021-03-19T18:06:07.257" v="14704" actId="478"/>
          <ac:graphicFrameMkLst>
            <pc:docMk/>
            <pc:sldMk cId="500449079" sldId="293"/>
            <ac:graphicFrameMk id="4" creationId="{93494A5C-992F-45CC-85A0-C5AA15CB6B3D}"/>
          </ac:graphicFrameMkLst>
        </pc:graphicFrameChg>
        <pc:graphicFrameChg chg="add del mod">
          <ac:chgData name="Jonathan Ware" userId="7ed9af77-701f-40b3-a0a1-0b13a54c4866" providerId="ADAL" clId="{96CC715D-1771-475F-B15D-9FE6DCB91FCA}" dt="2021-03-19T18:18:24.282" v="15009" actId="478"/>
          <ac:graphicFrameMkLst>
            <pc:docMk/>
            <pc:sldMk cId="500449079" sldId="293"/>
            <ac:graphicFrameMk id="9" creationId="{93494A5C-992F-45CC-85A0-C5AA15CB6B3D}"/>
          </ac:graphicFrameMkLst>
        </pc:graphicFrameChg>
        <pc:graphicFrameChg chg="add mod">
          <ac:chgData name="Jonathan Ware" userId="7ed9af77-701f-40b3-a0a1-0b13a54c4866" providerId="ADAL" clId="{96CC715D-1771-475F-B15D-9FE6DCB91FCA}" dt="2021-03-19T18:25:58.440" v="15019" actId="14100"/>
          <ac:graphicFrameMkLst>
            <pc:docMk/>
            <pc:sldMk cId="500449079" sldId="293"/>
            <ac:graphicFrameMk id="11" creationId="{93494A5C-992F-45CC-85A0-C5AA15CB6B3D}"/>
          </ac:graphicFrameMkLst>
        </pc:graphicFrameChg>
      </pc:sldChg>
      <pc:sldMasterChg chg="addSp delSp modSp mod">
        <pc:chgData name="Jonathan Ware" userId="7ed9af77-701f-40b3-a0a1-0b13a54c4866" providerId="ADAL" clId="{96CC715D-1771-475F-B15D-9FE6DCB91FCA}" dt="2021-02-18T14:43:38.037" v="2335" actId="1076"/>
        <pc:sldMasterMkLst>
          <pc:docMk/>
          <pc:sldMasterMk cId="1633931860" sldId="2147483648"/>
        </pc:sldMasterMkLst>
        <pc:picChg chg="add del mod">
          <ac:chgData name="Jonathan Ware" userId="7ed9af77-701f-40b3-a0a1-0b13a54c4866" providerId="ADAL" clId="{96CC715D-1771-475F-B15D-9FE6DCB91FCA}" dt="2021-02-18T14:43:21.089" v="2333"/>
          <ac:picMkLst>
            <pc:docMk/>
            <pc:sldMasterMk cId="1633931860" sldId="2147483648"/>
            <ac:picMk id="7" creationId="{8BC27E32-FE5A-4500-A0C4-DE0A31AD1AB3}"/>
          </ac:picMkLst>
        </pc:picChg>
        <pc:picChg chg="add mod">
          <ac:chgData name="Jonathan Ware" userId="7ed9af77-701f-40b3-a0a1-0b13a54c4866" providerId="ADAL" clId="{96CC715D-1771-475F-B15D-9FE6DCB91FCA}" dt="2021-02-18T14:43:38.037" v="2335" actId="1076"/>
          <ac:picMkLst>
            <pc:docMk/>
            <pc:sldMasterMk cId="1633931860" sldId="2147483648"/>
            <ac:picMk id="8" creationId="{EBFE1698-8668-4B43-B7E0-0246D56EC680}"/>
          </ac:picMkLst>
        </pc:picChg>
      </pc:sldMasterChg>
    </pc:docChg>
  </pc:docChgLst>
  <pc:docChgLst>
    <pc:chgData name="Frances Player" userId="S::fplayer@bma.org.uk::4cf65a3b-3c3d-4692-99b0-7ca08de4257d" providerId="AD" clId="Web-{D13A464B-1A2A-3255-6FD1-6C2871CBA60D}"/>
    <pc:docChg chg="addSld modSld">
      <pc:chgData name="Frances Player" userId="S::fplayer@bma.org.uk::4cf65a3b-3c3d-4692-99b0-7ca08de4257d" providerId="AD" clId="Web-{D13A464B-1A2A-3255-6FD1-6C2871CBA60D}" dt="2021-02-12T10:27:02.286" v="185"/>
      <pc:docMkLst>
        <pc:docMk/>
      </pc:docMkLst>
      <pc:sldChg chg="addSp delSp modSp new">
        <pc:chgData name="Frances Player" userId="S::fplayer@bma.org.uk::4cf65a3b-3c3d-4692-99b0-7ca08de4257d" providerId="AD" clId="Web-{D13A464B-1A2A-3255-6FD1-6C2871CBA60D}" dt="2021-02-12T10:21:33.515" v="182" actId="1076"/>
        <pc:sldMkLst>
          <pc:docMk/>
          <pc:sldMk cId="1175981116" sldId="271"/>
        </pc:sldMkLst>
        <pc:spChg chg="mod">
          <ac:chgData name="Frances Player" userId="S::fplayer@bma.org.uk::4cf65a3b-3c3d-4692-99b0-7ca08de4257d" providerId="AD" clId="Web-{D13A464B-1A2A-3255-6FD1-6C2871CBA60D}" dt="2021-02-12T10:11:14.897" v="22" actId="20577"/>
          <ac:spMkLst>
            <pc:docMk/>
            <pc:sldMk cId="1175981116" sldId="271"/>
            <ac:spMk id="2" creationId="{E5838A32-88A3-41CF-8A86-246016901125}"/>
          </ac:spMkLst>
        </pc:spChg>
        <pc:spChg chg="del">
          <ac:chgData name="Frances Player" userId="S::fplayer@bma.org.uk::4cf65a3b-3c3d-4692-99b0-7ca08de4257d" providerId="AD" clId="Web-{D13A464B-1A2A-3255-6FD1-6C2871CBA60D}" dt="2021-02-12T10:11:30.741" v="23"/>
          <ac:spMkLst>
            <pc:docMk/>
            <pc:sldMk cId="1175981116" sldId="271"/>
            <ac:spMk id="3" creationId="{9690F508-21BB-4F05-B7EF-E4ED96027B0D}"/>
          </ac:spMkLst>
        </pc:spChg>
        <pc:spChg chg="add mod">
          <ac:chgData name="Frances Player" userId="S::fplayer@bma.org.uk::4cf65a3b-3c3d-4692-99b0-7ca08de4257d" providerId="AD" clId="Web-{D13A464B-1A2A-3255-6FD1-6C2871CBA60D}" dt="2021-02-12T10:15:23.713" v="51" actId="20577"/>
          <ac:spMkLst>
            <pc:docMk/>
            <pc:sldMk cId="1175981116" sldId="271"/>
            <ac:spMk id="5" creationId="{951C4994-06A9-4C41-8B38-E4E202316E6E}"/>
          </ac:spMkLst>
        </pc:spChg>
        <pc:spChg chg="add mod">
          <ac:chgData name="Frances Player" userId="S::fplayer@bma.org.uk::4cf65a3b-3c3d-4692-99b0-7ca08de4257d" providerId="AD" clId="Web-{D13A464B-1A2A-3255-6FD1-6C2871CBA60D}" dt="2021-02-12T10:21:33.515" v="182" actId="1076"/>
          <ac:spMkLst>
            <pc:docMk/>
            <pc:sldMk cId="1175981116" sldId="271"/>
            <ac:spMk id="7" creationId="{A889C6EB-12A0-4BC7-B2B0-D9EA85D03457}"/>
          </ac:spMkLst>
        </pc:spChg>
        <pc:picChg chg="add mod ord">
          <ac:chgData name="Frances Player" userId="S::fplayer@bma.org.uk::4cf65a3b-3c3d-4692-99b0-7ca08de4257d" providerId="AD" clId="Web-{D13A464B-1A2A-3255-6FD1-6C2871CBA60D}" dt="2021-02-12T10:12:21.117" v="28" actId="1076"/>
          <ac:picMkLst>
            <pc:docMk/>
            <pc:sldMk cId="1175981116" sldId="271"/>
            <ac:picMk id="4" creationId="{79773426-B1AE-474F-AA44-481B22676D6E}"/>
          </ac:picMkLst>
        </pc:picChg>
      </pc:sldChg>
      <pc:sldChg chg="addSp delSp modSp new">
        <pc:chgData name="Frances Player" userId="S::fplayer@bma.org.uk::4cf65a3b-3c3d-4692-99b0-7ca08de4257d" providerId="AD" clId="Web-{D13A464B-1A2A-3255-6FD1-6C2871CBA60D}" dt="2021-02-12T10:27:02.286" v="185"/>
        <pc:sldMkLst>
          <pc:docMk/>
          <pc:sldMk cId="1534909215" sldId="272"/>
        </pc:sldMkLst>
        <pc:spChg chg="del">
          <ac:chgData name="Frances Player" userId="S::fplayer@bma.org.uk::4cf65a3b-3c3d-4692-99b0-7ca08de4257d" providerId="AD" clId="Web-{D13A464B-1A2A-3255-6FD1-6C2871CBA60D}" dt="2021-02-12T10:26:49.379" v="184"/>
          <ac:spMkLst>
            <pc:docMk/>
            <pc:sldMk cId="1534909215" sldId="272"/>
            <ac:spMk id="3" creationId="{F298888E-77BC-4478-8BDF-11544C3E71CB}"/>
          </ac:spMkLst>
        </pc:spChg>
        <pc:spChg chg="add mod">
          <ac:chgData name="Frances Player" userId="S::fplayer@bma.org.uk::4cf65a3b-3c3d-4692-99b0-7ca08de4257d" providerId="AD" clId="Web-{D13A464B-1A2A-3255-6FD1-6C2871CBA60D}" dt="2021-02-12T10:27:02.286" v="185"/>
          <ac:spMkLst>
            <pc:docMk/>
            <pc:sldMk cId="1534909215" sldId="272"/>
            <ac:spMk id="6" creationId="{1A0B7519-06FD-47A6-B93A-623FB620B54C}"/>
          </ac:spMkLst>
        </pc:spChg>
        <pc:picChg chg="add del mod ord">
          <ac:chgData name="Frances Player" userId="S::fplayer@bma.org.uk::4cf65a3b-3c3d-4692-99b0-7ca08de4257d" providerId="AD" clId="Web-{D13A464B-1A2A-3255-6FD1-6C2871CBA60D}" dt="2021-02-12T10:27:02.286" v="185"/>
          <ac:picMkLst>
            <pc:docMk/>
            <pc:sldMk cId="1534909215" sldId="272"/>
            <ac:picMk id="4" creationId="{A5A98302-508A-4925-918A-A4AEA9FC7457}"/>
          </ac:picMkLst>
        </pc:picChg>
      </pc:sldChg>
    </pc:docChg>
  </pc:docChgLst>
  <pc:docChgLst>
    <pc:chgData name="Jonathan" userId="7ed9af77-701f-40b3-a0a1-0b13a54c4866" providerId="ADAL" clId="{96CC715D-1771-475F-B15D-9FE6DCB91FCA}"/>
    <pc:docChg chg="modSld">
      <pc:chgData name="Jonathan" userId="7ed9af77-701f-40b3-a0a1-0b13a54c4866" providerId="ADAL" clId="{96CC715D-1771-475F-B15D-9FE6DCB91FCA}" dt="2021-03-11T13:47:23.894" v="2" actId="27918"/>
      <pc:docMkLst>
        <pc:docMk/>
      </pc:docMkLst>
      <pc:sldChg chg="mod">
        <pc:chgData name="Jonathan" userId="7ed9af77-701f-40b3-a0a1-0b13a54c4866" providerId="ADAL" clId="{96CC715D-1771-475F-B15D-9FE6DCB91FCA}" dt="2021-03-11T13:47:23.894" v="2" actId="27918"/>
        <pc:sldMkLst>
          <pc:docMk/>
          <pc:sldMk cId="3226315003" sldId="284"/>
        </pc:sldMkLst>
      </pc:sldChg>
    </pc:docChg>
  </pc:docChgLst>
  <pc:docChgLst>
    <pc:chgData name="Helena Morris" userId="S::hmorris@bma.org.uk::0064647f-9f98-4cb2-8fb8-b610d4a5700d" providerId="AD" clId="Web-{CE7ED2B1-3F55-10AB-E735-713F185B2E9B}"/>
    <pc:docChg chg="modSld">
      <pc:chgData name="Helena Morris" userId="S::hmorris@bma.org.uk::0064647f-9f98-4cb2-8fb8-b610d4a5700d" providerId="AD" clId="Web-{CE7ED2B1-3F55-10AB-E735-713F185B2E9B}" dt="2021-03-09T12:45:02.357" v="18" actId="20577"/>
      <pc:docMkLst>
        <pc:docMk/>
      </pc:docMkLst>
      <pc:sldChg chg="modSp">
        <pc:chgData name="Helena Morris" userId="S::hmorris@bma.org.uk::0064647f-9f98-4cb2-8fb8-b610d4a5700d" providerId="AD" clId="Web-{CE7ED2B1-3F55-10AB-E735-713F185B2E9B}" dt="2021-03-09T12:45:02.357" v="18" actId="20577"/>
        <pc:sldMkLst>
          <pc:docMk/>
          <pc:sldMk cId="2209885738" sldId="283"/>
        </pc:sldMkLst>
        <pc:spChg chg="mod">
          <ac:chgData name="Helena Morris" userId="S::hmorris@bma.org.uk::0064647f-9f98-4cb2-8fb8-b610d4a5700d" providerId="AD" clId="Web-{CE7ED2B1-3F55-10AB-E735-713F185B2E9B}" dt="2021-03-09T12:45:02.357" v="18" actId="20577"/>
          <ac:spMkLst>
            <pc:docMk/>
            <pc:sldMk cId="2209885738" sldId="283"/>
            <ac:spMk id="9" creationId="{87E9A82D-1DB6-42CA-90C5-112C7707AE20}"/>
          </ac:spMkLst>
        </pc:spChg>
      </pc:sldChg>
    </pc:docChg>
  </pc:docChgLst>
  <pc:docChgLst>
    <pc:chgData name="Helena Morris" userId="S::hmorris@bma.org.uk::0064647f-9f98-4cb2-8fb8-b610d4a5700d" providerId="AD" clId="Web-{DE4ABBB7-A467-84E2-B08B-ABB117CBF908}"/>
    <pc:docChg chg="modSld">
      <pc:chgData name="Helena Morris" userId="S::hmorris@bma.org.uk::0064647f-9f98-4cb2-8fb8-b610d4a5700d" providerId="AD" clId="Web-{DE4ABBB7-A467-84E2-B08B-ABB117CBF908}" dt="2021-03-09T12:46:47.697" v="6" actId="14100"/>
      <pc:docMkLst>
        <pc:docMk/>
      </pc:docMkLst>
      <pc:sldChg chg="modSp">
        <pc:chgData name="Helena Morris" userId="S::hmorris@bma.org.uk::0064647f-9f98-4cb2-8fb8-b610d4a5700d" providerId="AD" clId="Web-{DE4ABBB7-A467-84E2-B08B-ABB117CBF908}" dt="2021-03-09T12:46:47.697" v="6" actId="14100"/>
        <pc:sldMkLst>
          <pc:docMk/>
          <pc:sldMk cId="2209885738" sldId="283"/>
        </pc:sldMkLst>
        <pc:spChg chg="mod">
          <ac:chgData name="Helena Morris" userId="S::hmorris@bma.org.uk::0064647f-9f98-4cb2-8fb8-b610d4a5700d" providerId="AD" clId="Web-{DE4ABBB7-A467-84E2-B08B-ABB117CBF908}" dt="2021-03-09T12:46:47.697" v="6" actId="14100"/>
          <ac:spMkLst>
            <pc:docMk/>
            <pc:sldMk cId="2209885738" sldId="283"/>
            <ac:spMk id="9" creationId="{87E9A82D-1DB6-42CA-90C5-112C7707AE20}"/>
          </ac:spMkLst>
        </pc:spChg>
      </pc:sldChg>
    </pc:docChg>
  </pc:docChgLst>
  <pc:docChgLst>
    <pc:chgData name="Frances Player" userId="S::fplayer@bma.org.uk::4cf65a3b-3c3d-4692-99b0-7ca08de4257d" providerId="AD" clId="Web-{BC892AFF-BC66-3582-DB76-027936CED7E9}"/>
    <pc:docChg chg="modSld">
      <pc:chgData name="Frances Player" userId="S::fplayer@bma.org.uk::4cf65a3b-3c3d-4692-99b0-7ca08de4257d" providerId="AD" clId="Web-{BC892AFF-BC66-3582-DB76-027936CED7E9}" dt="2021-02-19T14:06:20.006" v="0"/>
      <pc:docMkLst>
        <pc:docMk/>
      </pc:docMkLst>
      <pc:sldChg chg="addSp delSp modSp">
        <pc:chgData name="Frances Player" userId="S::fplayer@bma.org.uk::4cf65a3b-3c3d-4692-99b0-7ca08de4257d" providerId="AD" clId="Web-{BC892AFF-BC66-3582-DB76-027936CED7E9}" dt="2021-02-19T14:06:20.006" v="0"/>
        <pc:sldMkLst>
          <pc:docMk/>
          <pc:sldMk cId="1175981116" sldId="271"/>
        </pc:sldMkLst>
        <pc:spChg chg="add mod">
          <ac:chgData name="Frances Player" userId="S::fplayer@bma.org.uk::4cf65a3b-3c3d-4692-99b0-7ca08de4257d" providerId="AD" clId="Web-{BC892AFF-BC66-3582-DB76-027936CED7E9}" dt="2021-02-19T14:06:20.006" v="0"/>
          <ac:spMkLst>
            <pc:docMk/>
            <pc:sldMk cId="1175981116" sldId="271"/>
            <ac:spMk id="4" creationId="{D0726B29-B92F-4F2E-A803-F57B9ADF3DA1}"/>
          </ac:spMkLst>
        </pc:spChg>
        <pc:picChg chg="del">
          <ac:chgData name="Frances Player" userId="S::fplayer@bma.org.uk::4cf65a3b-3c3d-4692-99b0-7ca08de4257d" providerId="AD" clId="Web-{BC892AFF-BC66-3582-DB76-027936CED7E9}" dt="2021-02-19T14:06:20.006" v="0"/>
          <ac:picMkLst>
            <pc:docMk/>
            <pc:sldMk cId="1175981116" sldId="271"/>
            <ac:picMk id="8" creationId="{CB765D18-3D36-48D4-B6D1-7E8622770807}"/>
          </ac:picMkLst>
        </pc:picChg>
      </pc:sldChg>
    </pc:docChg>
  </pc:docChgLst>
  <pc:docChgLst>
    <pc:chgData name="Frances Player" userId="S::fplayer@bma.org.uk::4cf65a3b-3c3d-4692-99b0-7ca08de4257d" providerId="AD" clId="Web-{A7E4A230-23A1-4AF8-8F3F-D98020BFB330}"/>
    <pc:docChg chg="modSld">
      <pc:chgData name="Frances Player" userId="S::fplayer@bma.org.uk::4cf65a3b-3c3d-4692-99b0-7ca08de4257d" providerId="AD" clId="Web-{A7E4A230-23A1-4AF8-8F3F-D98020BFB330}" dt="2021-02-26T15:43:01.457" v="1264"/>
      <pc:docMkLst>
        <pc:docMk/>
      </pc:docMkLst>
      <pc:sldChg chg="modSp">
        <pc:chgData name="Frances Player" userId="S::fplayer@bma.org.uk::4cf65a3b-3c3d-4692-99b0-7ca08de4257d" providerId="AD" clId="Web-{A7E4A230-23A1-4AF8-8F3F-D98020BFB330}" dt="2021-02-26T15:43:01.457" v="1264"/>
        <pc:sldMkLst>
          <pc:docMk/>
          <pc:sldMk cId="2444401622" sldId="257"/>
        </pc:sldMkLst>
        <pc:graphicFrameChg chg="modGraphic">
          <ac:chgData name="Frances Player" userId="S::fplayer@bma.org.uk::4cf65a3b-3c3d-4692-99b0-7ca08de4257d" providerId="AD" clId="Web-{A7E4A230-23A1-4AF8-8F3F-D98020BFB330}" dt="2021-02-26T15:43:01.457" v="1264"/>
          <ac:graphicFrameMkLst>
            <pc:docMk/>
            <pc:sldMk cId="2444401622" sldId="257"/>
            <ac:graphicFrameMk id="12" creationId="{FBF6124D-0464-4F0B-8542-675D3AFE3B40}"/>
          </ac:graphicFrameMkLst>
        </pc:graphicFrameChg>
      </pc:sldChg>
      <pc:sldChg chg="modNotes">
        <pc:chgData name="Frances Player" userId="S::fplayer@bma.org.uk::4cf65a3b-3c3d-4692-99b0-7ca08de4257d" providerId="AD" clId="Web-{A7E4A230-23A1-4AF8-8F3F-D98020BFB330}" dt="2021-02-26T12:36:37.399" v="384"/>
        <pc:sldMkLst>
          <pc:docMk/>
          <pc:sldMk cId="1010998243" sldId="258"/>
        </pc:sldMkLst>
      </pc:sldChg>
      <pc:sldChg chg="modSp modNotes">
        <pc:chgData name="Frances Player" userId="S::fplayer@bma.org.uk::4cf65a3b-3c3d-4692-99b0-7ca08de4257d" providerId="AD" clId="Web-{A7E4A230-23A1-4AF8-8F3F-D98020BFB330}" dt="2021-02-26T13:56:52.255" v="712" actId="1076"/>
        <pc:sldMkLst>
          <pc:docMk/>
          <pc:sldMk cId="1503161694" sldId="259"/>
        </pc:sldMkLst>
        <pc:spChg chg="mod">
          <ac:chgData name="Frances Player" userId="S::fplayer@bma.org.uk::4cf65a3b-3c3d-4692-99b0-7ca08de4257d" providerId="AD" clId="Web-{A7E4A230-23A1-4AF8-8F3F-D98020BFB330}" dt="2021-02-26T13:56:52.255" v="712" actId="1076"/>
          <ac:spMkLst>
            <pc:docMk/>
            <pc:sldMk cId="1503161694" sldId="259"/>
            <ac:spMk id="7" creationId="{D0BB2D5C-C28C-401D-871F-F1DF9336ADC0}"/>
          </ac:spMkLst>
        </pc:spChg>
      </pc:sldChg>
      <pc:sldChg chg="modSp modNotes">
        <pc:chgData name="Frances Player" userId="S::fplayer@bma.org.uk::4cf65a3b-3c3d-4692-99b0-7ca08de4257d" providerId="AD" clId="Web-{A7E4A230-23A1-4AF8-8F3F-D98020BFB330}" dt="2021-02-26T12:45:27.114" v="471"/>
        <pc:sldMkLst>
          <pc:docMk/>
          <pc:sldMk cId="2264740456" sldId="260"/>
        </pc:sldMkLst>
        <pc:spChg chg="mod">
          <ac:chgData name="Frances Player" userId="S::fplayer@bma.org.uk::4cf65a3b-3c3d-4692-99b0-7ca08de4257d" providerId="AD" clId="Web-{A7E4A230-23A1-4AF8-8F3F-D98020BFB330}" dt="2021-02-26T12:45:25.817" v="467" actId="20577"/>
          <ac:spMkLst>
            <pc:docMk/>
            <pc:sldMk cId="2264740456" sldId="260"/>
            <ac:spMk id="7" creationId="{7EF88485-D120-4D12-A146-5AC695C41CF8}"/>
          </ac:spMkLst>
        </pc:spChg>
      </pc:sldChg>
      <pc:sldChg chg="modSp modNotes">
        <pc:chgData name="Frances Player" userId="S::fplayer@bma.org.uk::4cf65a3b-3c3d-4692-99b0-7ca08de4257d" providerId="AD" clId="Web-{A7E4A230-23A1-4AF8-8F3F-D98020BFB330}" dt="2021-02-26T12:36:46.368" v="388"/>
        <pc:sldMkLst>
          <pc:docMk/>
          <pc:sldMk cId="193163363" sldId="261"/>
        </pc:sldMkLst>
        <pc:spChg chg="mod">
          <ac:chgData name="Frances Player" userId="S::fplayer@bma.org.uk::4cf65a3b-3c3d-4692-99b0-7ca08de4257d" providerId="AD" clId="Web-{A7E4A230-23A1-4AF8-8F3F-D98020BFB330}" dt="2021-02-26T12:28:45.841" v="310" actId="20577"/>
          <ac:spMkLst>
            <pc:docMk/>
            <pc:sldMk cId="193163363" sldId="261"/>
            <ac:spMk id="5" creationId="{FCB8D736-5FD1-475C-A1FE-C09E1118E2FB}"/>
          </ac:spMkLst>
        </pc:spChg>
      </pc:sldChg>
      <pc:sldChg chg="modSp modNotes">
        <pc:chgData name="Frances Player" userId="S::fplayer@bma.org.uk::4cf65a3b-3c3d-4692-99b0-7ca08de4257d" providerId="AD" clId="Web-{A7E4A230-23A1-4AF8-8F3F-D98020BFB330}" dt="2021-02-26T12:50:04.292" v="478"/>
        <pc:sldMkLst>
          <pc:docMk/>
          <pc:sldMk cId="3951975164" sldId="263"/>
        </pc:sldMkLst>
        <pc:spChg chg="mod">
          <ac:chgData name="Frances Player" userId="S::fplayer@bma.org.uk::4cf65a3b-3c3d-4692-99b0-7ca08de4257d" providerId="AD" clId="Web-{A7E4A230-23A1-4AF8-8F3F-D98020BFB330}" dt="2021-02-26T12:30:46.625" v="350" actId="20577"/>
          <ac:spMkLst>
            <pc:docMk/>
            <pc:sldMk cId="3951975164" sldId="263"/>
            <ac:spMk id="5" creationId="{8F0432C2-E932-44CB-802B-CDFCA59D2246}"/>
          </ac:spMkLst>
        </pc:spChg>
      </pc:sldChg>
      <pc:sldChg chg="modSp modNotes">
        <pc:chgData name="Frances Player" userId="S::fplayer@bma.org.uk::4cf65a3b-3c3d-4692-99b0-7ca08de4257d" providerId="AD" clId="Web-{A7E4A230-23A1-4AF8-8F3F-D98020BFB330}" dt="2021-02-26T12:50:11.886" v="480"/>
        <pc:sldMkLst>
          <pc:docMk/>
          <pc:sldMk cId="1192411441" sldId="264"/>
        </pc:sldMkLst>
        <pc:spChg chg="mod">
          <ac:chgData name="Frances Player" userId="S::fplayer@bma.org.uk::4cf65a3b-3c3d-4692-99b0-7ca08de4257d" providerId="AD" clId="Web-{A7E4A230-23A1-4AF8-8F3F-D98020BFB330}" dt="2021-02-26T12:31:40.548" v="380" actId="20577"/>
          <ac:spMkLst>
            <pc:docMk/>
            <pc:sldMk cId="1192411441" sldId="264"/>
            <ac:spMk id="7" creationId="{F048DB6A-5F8F-4A78-906B-E21FD58E549E}"/>
          </ac:spMkLst>
        </pc:spChg>
      </pc:sldChg>
      <pc:sldChg chg="modSp modNotes">
        <pc:chgData name="Frances Player" userId="S::fplayer@bma.org.uk::4cf65a3b-3c3d-4692-99b0-7ca08de4257d" providerId="AD" clId="Web-{A7E4A230-23A1-4AF8-8F3F-D98020BFB330}" dt="2021-02-26T12:42:24.563" v="449"/>
        <pc:sldMkLst>
          <pc:docMk/>
          <pc:sldMk cId="2224957680" sldId="265"/>
        </pc:sldMkLst>
        <pc:spChg chg="mod">
          <ac:chgData name="Frances Player" userId="S::fplayer@bma.org.uk::4cf65a3b-3c3d-4692-99b0-7ca08de4257d" providerId="AD" clId="Web-{A7E4A230-23A1-4AF8-8F3F-D98020BFB330}" dt="2021-02-26T12:42:21.406" v="446" actId="20577"/>
          <ac:spMkLst>
            <pc:docMk/>
            <pc:sldMk cId="2224957680" sldId="265"/>
            <ac:spMk id="9" creationId="{EC3C1318-FD87-443C-9921-CBBE2E8F4731}"/>
          </ac:spMkLst>
        </pc:spChg>
      </pc:sldChg>
      <pc:sldChg chg="modSp modNotes">
        <pc:chgData name="Frances Player" userId="S::fplayer@bma.org.uk::4cf65a3b-3c3d-4692-99b0-7ca08de4257d" providerId="AD" clId="Web-{A7E4A230-23A1-4AF8-8F3F-D98020BFB330}" dt="2021-02-26T14:33:54.710" v="1258"/>
        <pc:sldMkLst>
          <pc:docMk/>
          <pc:sldMk cId="536602902" sldId="268"/>
        </pc:sldMkLst>
        <pc:spChg chg="mod">
          <ac:chgData name="Frances Player" userId="S::fplayer@bma.org.uk::4cf65a3b-3c3d-4692-99b0-7ca08de4257d" providerId="AD" clId="Web-{A7E4A230-23A1-4AF8-8F3F-D98020BFB330}" dt="2021-02-26T14:33:45.366" v="1255" actId="20577"/>
          <ac:spMkLst>
            <pc:docMk/>
            <pc:sldMk cId="536602902" sldId="268"/>
            <ac:spMk id="10" creationId="{5D86B5B1-A765-47AF-AA4B-5F813974690E}"/>
          </ac:spMkLst>
        </pc:spChg>
        <pc:picChg chg="mod">
          <ac:chgData name="Frances Player" userId="S::fplayer@bma.org.uk::4cf65a3b-3c3d-4692-99b0-7ca08de4257d" providerId="AD" clId="Web-{A7E4A230-23A1-4AF8-8F3F-D98020BFB330}" dt="2021-02-26T14:22:32.929" v="1129" actId="1076"/>
          <ac:picMkLst>
            <pc:docMk/>
            <pc:sldMk cId="536602902" sldId="268"/>
            <ac:picMk id="6" creationId="{7780EE41-E4A8-490C-9A1B-3C932B5AA549}"/>
          </ac:picMkLst>
        </pc:picChg>
      </pc:sldChg>
      <pc:sldChg chg="modNotes">
        <pc:chgData name="Frances Player" userId="S::fplayer@bma.org.uk::4cf65a3b-3c3d-4692-99b0-7ca08de4257d" providerId="AD" clId="Web-{A7E4A230-23A1-4AF8-8F3F-D98020BFB330}" dt="2021-02-26T14:04:37.078" v="900"/>
        <pc:sldMkLst>
          <pc:docMk/>
          <pc:sldMk cId="1421653556" sldId="269"/>
        </pc:sldMkLst>
      </pc:sldChg>
      <pc:sldChg chg="modNotes">
        <pc:chgData name="Frances Player" userId="S::fplayer@bma.org.uk::4cf65a3b-3c3d-4692-99b0-7ca08de4257d" providerId="AD" clId="Web-{A7E4A230-23A1-4AF8-8F3F-D98020BFB330}" dt="2021-02-26T14:04:46.922" v="902"/>
        <pc:sldMkLst>
          <pc:docMk/>
          <pc:sldMk cId="1294067090" sldId="270"/>
        </pc:sldMkLst>
      </pc:sldChg>
      <pc:sldChg chg="modSp modNotes">
        <pc:chgData name="Frances Player" userId="S::fplayer@bma.org.uk::4cf65a3b-3c3d-4692-99b0-7ca08de4257d" providerId="AD" clId="Web-{A7E4A230-23A1-4AF8-8F3F-D98020BFB330}" dt="2021-02-26T14:06:01.736" v="986" actId="20577"/>
        <pc:sldMkLst>
          <pc:docMk/>
          <pc:sldMk cId="1175981116" sldId="271"/>
        </pc:sldMkLst>
        <pc:spChg chg="mod">
          <ac:chgData name="Frances Player" userId="S::fplayer@bma.org.uk::4cf65a3b-3c3d-4692-99b0-7ca08de4257d" providerId="AD" clId="Web-{A7E4A230-23A1-4AF8-8F3F-D98020BFB330}" dt="2021-02-26T14:06:01.736" v="986" actId="20577"/>
          <ac:spMkLst>
            <pc:docMk/>
            <pc:sldMk cId="1175981116" sldId="271"/>
            <ac:spMk id="7" creationId="{A889C6EB-12A0-4BC7-B2B0-D9EA85D03457}"/>
          </ac:spMkLst>
        </pc:spChg>
      </pc:sldChg>
      <pc:sldChg chg="modSp modNotes">
        <pc:chgData name="Frances Player" userId="S::fplayer@bma.org.uk::4cf65a3b-3c3d-4692-99b0-7ca08de4257d" providerId="AD" clId="Web-{A7E4A230-23A1-4AF8-8F3F-D98020BFB330}" dt="2021-02-26T15:09:33.694" v="1262" actId="20577"/>
        <pc:sldMkLst>
          <pc:docMk/>
          <pc:sldMk cId="1534909215" sldId="272"/>
        </pc:sldMkLst>
        <pc:spChg chg="mod">
          <ac:chgData name="Frances Player" userId="S::fplayer@bma.org.uk::4cf65a3b-3c3d-4692-99b0-7ca08de4257d" providerId="AD" clId="Web-{A7E4A230-23A1-4AF8-8F3F-D98020BFB330}" dt="2021-02-26T15:09:33.694" v="1262" actId="20577"/>
          <ac:spMkLst>
            <pc:docMk/>
            <pc:sldMk cId="1534909215" sldId="272"/>
            <ac:spMk id="14" creationId="{6FC48777-1BE0-48C4-9C86-A3740844A1F4}"/>
          </ac:spMkLst>
        </pc:spChg>
      </pc:sldChg>
      <pc:sldChg chg="modSp modNotes">
        <pc:chgData name="Frances Player" userId="S::fplayer@bma.org.uk::4cf65a3b-3c3d-4692-99b0-7ca08de4257d" providerId="AD" clId="Web-{A7E4A230-23A1-4AF8-8F3F-D98020BFB330}" dt="2021-02-26T13:57:55.522" v="718"/>
        <pc:sldMkLst>
          <pc:docMk/>
          <pc:sldMk cId="1355758255" sldId="275"/>
        </pc:sldMkLst>
        <pc:spChg chg="mod">
          <ac:chgData name="Frances Player" userId="S::fplayer@bma.org.uk::4cf65a3b-3c3d-4692-99b0-7ca08de4257d" providerId="AD" clId="Web-{A7E4A230-23A1-4AF8-8F3F-D98020BFB330}" dt="2021-02-26T13:57:47.428" v="714" actId="20577"/>
          <ac:spMkLst>
            <pc:docMk/>
            <pc:sldMk cId="1355758255" sldId="275"/>
            <ac:spMk id="7" creationId="{58B4B8AD-5E88-4D61-B120-463FE2CEE20A}"/>
          </ac:spMkLst>
        </pc:spChg>
      </pc:sldChg>
      <pc:sldChg chg="modNotes">
        <pc:chgData name="Frances Player" userId="S::fplayer@bma.org.uk::4cf65a3b-3c3d-4692-99b0-7ca08de4257d" providerId="AD" clId="Web-{A7E4A230-23A1-4AF8-8F3F-D98020BFB330}" dt="2021-02-26T12:36:54.743" v="390"/>
        <pc:sldMkLst>
          <pc:docMk/>
          <pc:sldMk cId="2338310229" sldId="278"/>
        </pc:sldMkLst>
      </pc:sldChg>
      <pc:sldChg chg="modNotes">
        <pc:chgData name="Frances Player" userId="S::fplayer@bma.org.uk::4cf65a3b-3c3d-4692-99b0-7ca08de4257d" providerId="AD" clId="Web-{A7E4A230-23A1-4AF8-8F3F-D98020BFB330}" dt="2021-02-26T12:36:58.665" v="392"/>
        <pc:sldMkLst>
          <pc:docMk/>
          <pc:sldMk cId="1806226682" sldId="279"/>
        </pc:sldMkLst>
      </pc:sldChg>
    </pc:docChg>
  </pc:docChgLst>
  <pc:docChgLst>
    <pc:chgData name="Helena Morris" userId="S::hmorris@bma.org.uk::0064647f-9f98-4cb2-8fb8-b610d4a5700d" providerId="AD" clId="Web-{7712CB18-D209-2CCB-2F59-8B06B669E009}"/>
    <pc:docChg chg="modSld">
      <pc:chgData name="Helena Morris" userId="S::hmorris@bma.org.uk::0064647f-9f98-4cb2-8fb8-b610d4a5700d" providerId="AD" clId="Web-{7712CB18-D209-2CCB-2F59-8B06B669E009}" dt="2021-03-15T09:36:38.546" v="10" actId="14100"/>
      <pc:docMkLst>
        <pc:docMk/>
      </pc:docMkLst>
      <pc:sldChg chg="addSp delSp modSp">
        <pc:chgData name="Helena Morris" userId="S::hmorris@bma.org.uk::0064647f-9f98-4cb2-8fb8-b610d4a5700d" providerId="AD" clId="Web-{7712CB18-D209-2CCB-2F59-8B06B669E009}" dt="2021-03-15T09:36:38.546" v="10" actId="14100"/>
        <pc:sldMkLst>
          <pc:docMk/>
          <pc:sldMk cId="1294067090" sldId="270"/>
        </pc:sldMkLst>
        <pc:spChg chg="mod">
          <ac:chgData name="Helena Morris" userId="S::hmorris@bma.org.uk::0064647f-9f98-4cb2-8fb8-b610d4a5700d" providerId="AD" clId="Web-{7712CB18-D209-2CCB-2F59-8B06B669E009}" dt="2021-03-15T09:36:20.749" v="9" actId="20577"/>
          <ac:spMkLst>
            <pc:docMk/>
            <pc:sldMk cId="1294067090" sldId="270"/>
            <ac:spMk id="5" creationId="{7081F579-6215-4D8E-B615-A3FAA526B52B}"/>
          </ac:spMkLst>
        </pc:spChg>
        <pc:picChg chg="add mod">
          <ac:chgData name="Helena Morris" userId="S::hmorris@bma.org.uk::0064647f-9f98-4cb2-8fb8-b610d4a5700d" providerId="AD" clId="Web-{7712CB18-D209-2CCB-2F59-8B06B669E009}" dt="2021-03-15T09:36:38.546" v="10" actId="14100"/>
          <ac:picMkLst>
            <pc:docMk/>
            <pc:sldMk cId="1294067090" sldId="270"/>
            <ac:picMk id="3" creationId="{60B10790-94D9-40D2-9781-414A8D2A362C}"/>
          </ac:picMkLst>
        </pc:picChg>
        <pc:picChg chg="del">
          <ac:chgData name="Helena Morris" userId="S::hmorris@bma.org.uk::0064647f-9f98-4cb2-8fb8-b610d4a5700d" providerId="AD" clId="Web-{7712CB18-D209-2CCB-2F59-8B06B669E009}" dt="2021-03-15T09:35:41.108" v="0"/>
          <ac:picMkLst>
            <pc:docMk/>
            <pc:sldMk cId="1294067090" sldId="270"/>
            <ac:picMk id="7" creationId="{A1C77988-A16F-462D-B2E3-5A3D51DB3E37}"/>
          </ac:picMkLst>
        </pc:picChg>
      </pc:sldChg>
    </pc:docChg>
  </pc:docChgLst>
  <pc:docChgLst>
    <pc:chgData name="Helena Morris" userId="S::hmorris@bma.org.uk::0064647f-9f98-4cb2-8fb8-b610d4a5700d" providerId="AD" clId="Web-{26F61B63-D5D3-3EB6-E4C9-F72A2632D883}"/>
    <pc:docChg chg="modSld">
      <pc:chgData name="Helena Morris" userId="S::hmorris@bma.org.uk::0064647f-9f98-4cb2-8fb8-b610d4a5700d" providerId="AD" clId="Web-{26F61B63-D5D3-3EB6-E4C9-F72A2632D883}" dt="2021-02-12T15:45:24.979" v="0" actId="14100"/>
      <pc:docMkLst>
        <pc:docMk/>
      </pc:docMkLst>
      <pc:sldChg chg="modSp">
        <pc:chgData name="Helena Morris" userId="S::hmorris@bma.org.uk::0064647f-9f98-4cb2-8fb8-b610d4a5700d" providerId="AD" clId="Web-{26F61B63-D5D3-3EB6-E4C9-F72A2632D883}" dt="2021-02-12T15:45:24.979" v="0" actId="14100"/>
        <pc:sldMkLst>
          <pc:docMk/>
          <pc:sldMk cId="3951975164" sldId="263"/>
        </pc:sldMkLst>
        <pc:picChg chg="mod">
          <ac:chgData name="Helena Morris" userId="S::hmorris@bma.org.uk::0064647f-9f98-4cb2-8fb8-b610d4a5700d" providerId="AD" clId="Web-{26F61B63-D5D3-3EB6-E4C9-F72A2632D883}" dt="2021-02-12T15:45:24.979" v="0" actId="14100"/>
          <ac:picMkLst>
            <pc:docMk/>
            <pc:sldMk cId="3951975164" sldId="263"/>
            <ac:picMk id="3" creationId="{55D46A20-15D9-4FF2-AEEA-C231FB81E5D0}"/>
          </ac:picMkLst>
        </pc:picChg>
      </pc:sldChg>
    </pc:docChg>
  </pc:docChgLst>
  <pc:docChgLst>
    <pc:chgData name="Helena Morris" userId="S::hmorris@bma.org.uk::0064647f-9f98-4cb2-8fb8-b610d4a5700d" providerId="AD" clId="Web-{61BCEBF7-1624-7B44-740E-AF6D223371C3}"/>
    <pc:docChg chg="modSld">
      <pc:chgData name="Helena Morris" userId="S::hmorris@bma.org.uk::0064647f-9f98-4cb2-8fb8-b610d4a5700d" providerId="AD" clId="Web-{61BCEBF7-1624-7B44-740E-AF6D223371C3}" dt="2021-02-12T10:29:30.665" v="68" actId="20577"/>
      <pc:docMkLst>
        <pc:docMk/>
      </pc:docMkLst>
      <pc:sldChg chg="addSp delSp modSp">
        <pc:chgData name="Helena Morris" userId="S::hmorris@bma.org.uk::0064647f-9f98-4cb2-8fb8-b610d4a5700d" providerId="AD" clId="Web-{61BCEBF7-1624-7B44-740E-AF6D223371C3}" dt="2021-02-12T10:16:35.912" v="9" actId="20577"/>
        <pc:sldMkLst>
          <pc:docMk/>
          <pc:sldMk cId="1010998243" sldId="258"/>
        </pc:sldMkLst>
        <pc:spChg chg="mod">
          <ac:chgData name="Helena Morris" userId="S::hmorris@bma.org.uk::0064647f-9f98-4cb2-8fb8-b610d4a5700d" providerId="AD" clId="Web-{61BCEBF7-1624-7B44-740E-AF6D223371C3}" dt="2021-02-12T10:16:35.912" v="9" actId="20577"/>
          <ac:spMkLst>
            <pc:docMk/>
            <pc:sldMk cId="1010998243" sldId="258"/>
            <ac:spMk id="5" creationId="{A3EF7311-4D96-4375-AFA0-122B07FA72A6}"/>
          </ac:spMkLst>
        </pc:spChg>
        <pc:picChg chg="del">
          <ac:chgData name="Helena Morris" userId="S::hmorris@bma.org.uk::0064647f-9f98-4cb2-8fb8-b610d4a5700d" providerId="AD" clId="Web-{61BCEBF7-1624-7B44-740E-AF6D223371C3}" dt="2021-02-12T10:15:44.301" v="0"/>
          <ac:picMkLst>
            <pc:docMk/>
            <pc:sldMk cId="1010998243" sldId="258"/>
            <ac:picMk id="3" creationId="{D37BEDD4-F897-4268-B620-E261AD46EDD4}"/>
          </ac:picMkLst>
        </pc:picChg>
        <pc:picChg chg="add mod">
          <ac:chgData name="Helena Morris" userId="S::hmorris@bma.org.uk::0064647f-9f98-4cb2-8fb8-b610d4a5700d" providerId="AD" clId="Web-{61BCEBF7-1624-7B44-740E-AF6D223371C3}" dt="2021-02-12T10:16:10.458" v="7" actId="14100"/>
          <ac:picMkLst>
            <pc:docMk/>
            <pc:sldMk cId="1010998243" sldId="258"/>
            <ac:picMk id="4" creationId="{17B7A73F-6F82-4748-9EEF-56AB0F40BDC2}"/>
          </ac:picMkLst>
        </pc:picChg>
      </pc:sldChg>
      <pc:sldChg chg="addSp delSp modSp">
        <pc:chgData name="Helena Morris" userId="S::hmorris@bma.org.uk::0064647f-9f98-4cb2-8fb8-b610d4a5700d" providerId="AD" clId="Web-{61BCEBF7-1624-7B44-740E-AF6D223371C3}" dt="2021-02-12T10:25:33.144" v="41" actId="20577"/>
        <pc:sldMkLst>
          <pc:docMk/>
          <pc:sldMk cId="1503161694" sldId="259"/>
        </pc:sldMkLst>
        <pc:spChg chg="mod">
          <ac:chgData name="Helena Morris" userId="S::hmorris@bma.org.uk::0064647f-9f98-4cb2-8fb8-b610d4a5700d" providerId="AD" clId="Web-{61BCEBF7-1624-7B44-740E-AF6D223371C3}" dt="2021-02-12T10:25:33.144" v="41" actId="20577"/>
          <ac:spMkLst>
            <pc:docMk/>
            <pc:sldMk cId="1503161694" sldId="259"/>
            <ac:spMk id="9" creationId="{2E7AE459-5EE9-4E4F-8515-79336EC5B3B3}"/>
          </ac:spMkLst>
        </pc:spChg>
        <pc:picChg chg="del">
          <ac:chgData name="Helena Morris" userId="S::hmorris@bma.org.uk::0064647f-9f98-4cb2-8fb8-b610d4a5700d" providerId="AD" clId="Web-{61BCEBF7-1624-7B44-740E-AF6D223371C3}" dt="2021-02-12T10:21:59.373" v="11"/>
          <ac:picMkLst>
            <pc:docMk/>
            <pc:sldMk cId="1503161694" sldId="259"/>
            <ac:picMk id="3" creationId="{287D51FB-6B5F-4028-8B81-57F175CD265C}"/>
          </ac:picMkLst>
        </pc:picChg>
        <pc:picChg chg="add del mod">
          <ac:chgData name="Helena Morris" userId="S::hmorris@bma.org.uk::0064647f-9f98-4cb2-8fb8-b610d4a5700d" providerId="AD" clId="Web-{61BCEBF7-1624-7B44-740E-AF6D223371C3}" dt="2021-02-12T10:22:14.139" v="14"/>
          <ac:picMkLst>
            <pc:docMk/>
            <pc:sldMk cId="1503161694" sldId="259"/>
            <ac:picMk id="4" creationId="{0F4132D3-8508-4587-B027-F79C9B3A5C6D}"/>
          </ac:picMkLst>
        </pc:picChg>
        <pc:picChg chg="add mod">
          <ac:chgData name="Helena Morris" userId="S::hmorris@bma.org.uk::0064647f-9f98-4cb2-8fb8-b610d4a5700d" providerId="AD" clId="Web-{61BCEBF7-1624-7B44-740E-AF6D223371C3}" dt="2021-02-12T10:24:59.862" v="19" actId="14100"/>
          <ac:picMkLst>
            <pc:docMk/>
            <pc:sldMk cId="1503161694" sldId="259"/>
            <ac:picMk id="6" creationId="{4C25F5C7-3AEC-4650-AA0C-2C3AED1A5896}"/>
          </ac:picMkLst>
        </pc:picChg>
      </pc:sldChg>
      <pc:sldChg chg="addSp delSp modSp">
        <pc:chgData name="Helena Morris" userId="S::hmorris@bma.org.uk::0064647f-9f98-4cb2-8fb8-b610d4a5700d" providerId="AD" clId="Web-{61BCEBF7-1624-7B44-740E-AF6D223371C3}" dt="2021-02-12T10:29:30.665" v="68" actId="20577"/>
        <pc:sldMkLst>
          <pc:docMk/>
          <pc:sldMk cId="2264740456" sldId="260"/>
        </pc:sldMkLst>
        <pc:spChg chg="mod">
          <ac:chgData name="Helena Morris" userId="S::hmorris@bma.org.uk::0064647f-9f98-4cb2-8fb8-b610d4a5700d" providerId="AD" clId="Web-{61BCEBF7-1624-7B44-740E-AF6D223371C3}" dt="2021-02-12T10:29:30.665" v="68" actId="20577"/>
          <ac:spMkLst>
            <pc:docMk/>
            <pc:sldMk cId="2264740456" sldId="260"/>
            <ac:spMk id="5" creationId="{24E95B1D-3D3C-4E61-B2AF-6A70DDF613AB}"/>
          </ac:spMkLst>
        </pc:spChg>
        <pc:picChg chg="del">
          <ac:chgData name="Helena Morris" userId="S::hmorris@bma.org.uk::0064647f-9f98-4cb2-8fb8-b610d4a5700d" providerId="AD" clId="Web-{61BCEBF7-1624-7B44-740E-AF6D223371C3}" dt="2021-02-12T10:29:04.633" v="42"/>
          <ac:picMkLst>
            <pc:docMk/>
            <pc:sldMk cId="2264740456" sldId="260"/>
            <ac:picMk id="3" creationId="{968AA888-796D-43D8-8DA5-892CB38FD33A}"/>
          </ac:picMkLst>
        </pc:picChg>
        <pc:picChg chg="add mod">
          <ac:chgData name="Helena Morris" userId="S::hmorris@bma.org.uk::0064647f-9f98-4cb2-8fb8-b610d4a5700d" providerId="AD" clId="Web-{61BCEBF7-1624-7B44-740E-AF6D223371C3}" dt="2021-02-12T10:29:20.821" v="47" actId="14100"/>
          <ac:picMkLst>
            <pc:docMk/>
            <pc:sldMk cId="2264740456" sldId="260"/>
            <ac:picMk id="4" creationId="{687FCD86-570C-46E8-93FC-44AA3283A8CA}"/>
          </ac:picMkLst>
        </pc:picChg>
      </pc:sldChg>
    </pc:docChg>
  </pc:docChgLst>
  <pc:docChgLst>
    <pc:chgData name="Jonathan" userId="7ed9af77-701f-40b3-a0a1-0b13a54c4866" providerId="ADAL" clId="{9118335A-6972-4BA0-918E-005A09405D50}"/>
    <pc:docChg chg="undo custSel addSld delSld modSld">
      <pc:chgData name="Jonathan" userId="7ed9af77-701f-40b3-a0a1-0b13a54c4866" providerId="ADAL" clId="{9118335A-6972-4BA0-918E-005A09405D50}" dt="2021-02-04T22:59:48.189" v="1103"/>
      <pc:docMkLst>
        <pc:docMk/>
      </pc:docMkLst>
      <pc:sldChg chg="modSp mod">
        <pc:chgData name="Jonathan" userId="7ed9af77-701f-40b3-a0a1-0b13a54c4866" providerId="ADAL" clId="{9118335A-6972-4BA0-918E-005A09405D50}" dt="2021-02-04T21:38:13.161" v="529" actId="20577"/>
        <pc:sldMkLst>
          <pc:docMk/>
          <pc:sldMk cId="3951975164" sldId="263"/>
        </pc:sldMkLst>
        <pc:spChg chg="mod">
          <ac:chgData name="Jonathan" userId="7ed9af77-701f-40b3-a0a1-0b13a54c4866" providerId="ADAL" clId="{9118335A-6972-4BA0-918E-005A09405D50}" dt="2021-02-04T21:38:13.161" v="529" actId="20577"/>
          <ac:spMkLst>
            <pc:docMk/>
            <pc:sldMk cId="3951975164" sldId="263"/>
            <ac:spMk id="5" creationId="{8F0432C2-E932-44CB-802B-CDFCA59D2246}"/>
          </ac:spMkLst>
        </pc:spChg>
      </pc:sldChg>
      <pc:sldChg chg="addSp delSp modSp mod">
        <pc:chgData name="Jonathan" userId="7ed9af77-701f-40b3-a0a1-0b13a54c4866" providerId="ADAL" clId="{9118335A-6972-4BA0-918E-005A09405D50}" dt="2021-02-04T21:25:54.115" v="57"/>
        <pc:sldMkLst>
          <pc:docMk/>
          <pc:sldMk cId="1192411441" sldId="264"/>
        </pc:sldMkLst>
        <pc:spChg chg="del">
          <ac:chgData name="Jonathan" userId="7ed9af77-701f-40b3-a0a1-0b13a54c4866" providerId="ADAL" clId="{9118335A-6972-4BA0-918E-005A09405D50}" dt="2021-02-04T21:18:17.981" v="0" actId="478"/>
          <ac:spMkLst>
            <pc:docMk/>
            <pc:sldMk cId="1192411441" sldId="264"/>
            <ac:spMk id="3" creationId="{67AD6E9C-31E3-4AAF-8684-509FDA9A3F7A}"/>
          </ac:spMkLst>
        </pc:spChg>
        <pc:spChg chg="add mod">
          <ac:chgData name="Jonathan" userId="7ed9af77-701f-40b3-a0a1-0b13a54c4866" providerId="ADAL" clId="{9118335A-6972-4BA0-918E-005A09405D50}" dt="2021-02-04T21:19:00.765" v="6" actId="14100"/>
          <ac:spMkLst>
            <pc:docMk/>
            <pc:sldMk cId="1192411441" sldId="264"/>
            <ac:spMk id="7" creationId="{F048DB6A-5F8F-4A78-906B-E21FD58E549E}"/>
          </ac:spMkLst>
        </pc:spChg>
        <pc:spChg chg="add mod">
          <ac:chgData name="Jonathan" userId="7ed9af77-701f-40b3-a0a1-0b13a54c4866" providerId="ADAL" clId="{9118335A-6972-4BA0-918E-005A09405D50}" dt="2021-02-04T21:25:54.115" v="57"/>
          <ac:spMkLst>
            <pc:docMk/>
            <pc:sldMk cId="1192411441" sldId="264"/>
            <ac:spMk id="8" creationId="{C977A7F9-DE8A-48C7-A2BA-5226FDBEA172}"/>
          </ac:spMkLst>
        </pc:spChg>
        <pc:picChg chg="add mod">
          <ac:chgData name="Jonathan" userId="7ed9af77-701f-40b3-a0a1-0b13a54c4866" providerId="ADAL" clId="{9118335A-6972-4BA0-918E-005A09405D50}" dt="2021-02-04T21:18:28.986" v="3" actId="1076"/>
          <ac:picMkLst>
            <pc:docMk/>
            <pc:sldMk cId="1192411441" sldId="264"/>
            <ac:picMk id="5" creationId="{1A652AED-3862-4D1B-8D1D-69BC5666CD4C}"/>
          </ac:picMkLst>
        </pc:picChg>
      </pc:sldChg>
      <pc:sldChg chg="addSp delSp modSp new mod">
        <pc:chgData name="Jonathan" userId="7ed9af77-701f-40b3-a0a1-0b13a54c4866" providerId="ADAL" clId="{9118335A-6972-4BA0-918E-005A09405D50}" dt="2021-02-04T21:33:35.844" v="328" actId="20577"/>
        <pc:sldMkLst>
          <pc:docMk/>
          <pc:sldMk cId="2224957680" sldId="265"/>
        </pc:sldMkLst>
        <pc:spChg chg="mod">
          <ac:chgData name="Jonathan" userId="7ed9af77-701f-40b3-a0a1-0b13a54c4866" providerId="ADAL" clId="{9118335A-6972-4BA0-918E-005A09405D50}" dt="2021-02-04T21:25:34.183" v="54" actId="20577"/>
          <ac:spMkLst>
            <pc:docMk/>
            <pc:sldMk cId="2224957680" sldId="265"/>
            <ac:spMk id="2" creationId="{F36D9E3F-D4D3-42DE-AAE1-F33252729ED9}"/>
          </ac:spMkLst>
        </pc:spChg>
        <pc:spChg chg="del">
          <ac:chgData name="Jonathan" userId="7ed9af77-701f-40b3-a0a1-0b13a54c4866" providerId="ADAL" clId="{9118335A-6972-4BA0-918E-005A09405D50}" dt="2021-02-04T21:21:59.542" v="8" actId="478"/>
          <ac:spMkLst>
            <pc:docMk/>
            <pc:sldMk cId="2224957680" sldId="265"/>
            <ac:spMk id="3" creationId="{45545C2D-0D97-4BEA-AE3E-C5FCB913A526}"/>
          </ac:spMkLst>
        </pc:spChg>
        <pc:spChg chg="add mod">
          <ac:chgData name="Jonathan" userId="7ed9af77-701f-40b3-a0a1-0b13a54c4866" providerId="ADAL" clId="{9118335A-6972-4BA0-918E-005A09405D50}" dt="2021-02-04T21:25:55.565" v="58"/>
          <ac:spMkLst>
            <pc:docMk/>
            <pc:sldMk cId="2224957680" sldId="265"/>
            <ac:spMk id="7" creationId="{67DF18FA-8D2F-4A4D-AEC3-C13C3B2AD365}"/>
          </ac:spMkLst>
        </pc:spChg>
        <pc:spChg chg="add del mod">
          <ac:chgData name="Jonathan" userId="7ed9af77-701f-40b3-a0a1-0b13a54c4866" providerId="ADAL" clId="{9118335A-6972-4BA0-918E-005A09405D50}" dt="2021-02-04T21:27:02.134" v="60"/>
          <ac:spMkLst>
            <pc:docMk/>
            <pc:sldMk cId="2224957680" sldId="265"/>
            <ac:spMk id="8" creationId="{74D56206-F9AD-4535-8B79-5496DD6C2C2A}"/>
          </ac:spMkLst>
        </pc:spChg>
        <pc:spChg chg="add mod">
          <ac:chgData name="Jonathan" userId="7ed9af77-701f-40b3-a0a1-0b13a54c4866" providerId="ADAL" clId="{9118335A-6972-4BA0-918E-005A09405D50}" dt="2021-02-04T21:33:35.844" v="328" actId="20577"/>
          <ac:spMkLst>
            <pc:docMk/>
            <pc:sldMk cId="2224957680" sldId="265"/>
            <ac:spMk id="9" creationId="{EC3C1318-FD87-443C-9921-CBBE2E8F4731}"/>
          </ac:spMkLst>
        </pc:spChg>
        <pc:picChg chg="add mod">
          <ac:chgData name="Jonathan" userId="7ed9af77-701f-40b3-a0a1-0b13a54c4866" providerId="ADAL" clId="{9118335A-6972-4BA0-918E-005A09405D50}" dt="2021-02-04T21:30:05.702" v="88" actId="1076"/>
          <ac:picMkLst>
            <pc:docMk/>
            <pc:sldMk cId="2224957680" sldId="265"/>
            <ac:picMk id="5" creationId="{092AAF0D-9BAE-4C99-B071-784449079ED0}"/>
          </ac:picMkLst>
        </pc:picChg>
        <pc:picChg chg="add mod">
          <ac:chgData name="Jonathan" userId="7ed9af77-701f-40b3-a0a1-0b13a54c4866" providerId="ADAL" clId="{9118335A-6972-4BA0-918E-005A09405D50}" dt="2021-02-04T21:32:17.666" v="91" actId="1076"/>
          <ac:picMkLst>
            <pc:docMk/>
            <pc:sldMk cId="2224957680" sldId="265"/>
            <ac:picMk id="1026" creationId="{42D90BB4-8590-4A19-BB1C-BFFD0BF28360}"/>
          </ac:picMkLst>
        </pc:picChg>
      </pc:sldChg>
      <pc:sldChg chg="new del">
        <pc:chgData name="Jonathan" userId="7ed9af77-701f-40b3-a0a1-0b13a54c4866" providerId="ADAL" clId="{9118335A-6972-4BA0-918E-005A09405D50}" dt="2021-02-04T21:41:25.845" v="532" actId="47"/>
        <pc:sldMkLst>
          <pc:docMk/>
          <pc:sldMk cId="3084945543" sldId="266"/>
        </pc:sldMkLst>
      </pc:sldChg>
      <pc:sldChg chg="addSp delSp modSp new mod">
        <pc:chgData name="Jonathan" userId="7ed9af77-701f-40b3-a0a1-0b13a54c4866" providerId="ADAL" clId="{9118335A-6972-4BA0-918E-005A09405D50}" dt="2021-02-04T21:50:01.468" v="615"/>
        <pc:sldMkLst>
          <pc:docMk/>
          <pc:sldMk cId="2214951337" sldId="267"/>
        </pc:sldMkLst>
        <pc:spChg chg="mod">
          <ac:chgData name="Jonathan" userId="7ed9af77-701f-40b3-a0a1-0b13a54c4866" providerId="ADAL" clId="{9118335A-6972-4BA0-918E-005A09405D50}" dt="2021-02-04T21:48:17.164" v="572" actId="20577"/>
          <ac:spMkLst>
            <pc:docMk/>
            <pc:sldMk cId="2214951337" sldId="267"/>
            <ac:spMk id="2" creationId="{0B31C68F-6503-4E1F-86C7-55534F3DAACA}"/>
          </ac:spMkLst>
        </pc:spChg>
        <pc:spChg chg="del">
          <ac:chgData name="Jonathan" userId="7ed9af77-701f-40b3-a0a1-0b13a54c4866" providerId="ADAL" clId="{9118335A-6972-4BA0-918E-005A09405D50}" dt="2021-02-04T21:41:29.700" v="533" actId="478"/>
          <ac:spMkLst>
            <pc:docMk/>
            <pc:sldMk cId="2214951337" sldId="267"/>
            <ac:spMk id="3" creationId="{665A8B4F-179E-41AD-987C-B33560A4EC6C}"/>
          </ac:spMkLst>
        </pc:spChg>
        <pc:spChg chg="add mod">
          <ac:chgData name="Jonathan" userId="7ed9af77-701f-40b3-a0a1-0b13a54c4866" providerId="ADAL" clId="{9118335A-6972-4BA0-918E-005A09405D50}" dt="2021-02-04T21:48:40.371" v="575"/>
          <ac:spMkLst>
            <pc:docMk/>
            <pc:sldMk cId="2214951337" sldId="267"/>
            <ac:spMk id="8" creationId="{02E14D69-137D-4FEF-8300-74C4A33E77D6}"/>
          </ac:spMkLst>
        </pc:spChg>
        <pc:spChg chg="add mod">
          <ac:chgData name="Jonathan" userId="7ed9af77-701f-40b3-a0a1-0b13a54c4866" providerId="ADAL" clId="{9118335A-6972-4BA0-918E-005A09405D50}" dt="2021-02-04T21:49:10.145" v="588"/>
          <ac:spMkLst>
            <pc:docMk/>
            <pc:sldMk cId="2214951337" sldId="267"/>
            <ac:spMk id="9" creationId="{2033BD2E-50CD-40AC-9A5C-A3C05041795E}"/>
          </ac:spMkLst>
        </pc:spChg>
        <pc:spChg chg="add mod">
          <ac:chgData name="Jonathan" userId="7ed9af77-701f-40b3-a0a1-0b13a54c4866" providerId="ADAL" clId="{9118335A-6972-4BA0-918E-005A09405D50}" dt="2021-02-04T21:49:25.380" v="602" actId="14100"/>
          <ac:spMkLst>
            <pc:docMk/>
            <pc:sldMk cId="2214951337" sldId="267"/>
            <ac:spMk id="10" creationId="{B341BC8A-3291-4934-A694-EB0E1835BBDD}"/>
          </ac:spMkLst>
        </pc:spChg>
        <pc:spChg chg="add mod">
          <ac:chgData name="Jonathan" userId="7ed9af77-701f-40b3-a0a1-0b13a54c4866" providerId="ADAL" clId="{9118335A-6972-4BA0-918E-005A09405D50}" dt="2021-02-04T21:49:46.493" v="614" actId="14100"/>
          <ac:spMkLst>
            <pc:docMk/>
            <pc:sldMk cId="2214951337" sldId="267"/>
            <ac:spMk id="11" creationId="{890D0C67-B185-4630-92A4-674516D9546F}"/>
          </ac:spMkLst>
        </pc:spChg>
        <pc:spChg chg="add mod">
          <ac:chgData name="Jonathan" userId="7ed9af77-701f-40b3-a0a1-0b13a54c4866" providerId="ADAL" clId="{9118335A-6972-4BA0-918E-005A09405D50}" dt="2021-02-04T21:50:01.468" v="615"/>
          <ac:spMkLst>
            <pc:docMk/>
            <pc:sldMk cId="2214951337" sldId="267"/>
            <ac:spMk id="12" creationId="{63A47D62-F335-471F-A887-FF139E9EF335}"/>
          </ac:spMkLst>
        </pc:spChg>
        <pc:picChg chg="add mod">
          <ac:chgData name="Jonathan" userId="7ed9af77-701f-40b3-a0a1-0b13a54c4866" providerId="ADAL" clId="{9118335A-6972-4BA0-918E-005A09405D50}" dt="2021-02-04T21:47:46.545" v="545" actId="1076"/>
          <ac:picMkLst>
            <pc:docMk/>
            <pc:sldMk cId="2214951337" sldId="267"/>
            <ac:picMk id="5" creationId="{A736E2F3-5E2D-4776-99B6-0273B4A43273}"/>
          </ac:picMkLst>
        </pc:picChg>
        <pc:picChg chg="add mod">
          <ac:chgData name="Jonathan" userId="7ed9af77-701f-40b3-a0a1-0b13a54c4866" providerId="ADAL" clId="{9118335A-6972-4BA0-918E-005A09405D50}" dt="2021-02-04T21:47:49.855" v="546" actId="1076"/>
          <ac:picMkLst>
            <pc:docMk/>
            <pc:sldMk cId="2214951337" sldId="267"/>
            <ac:picMk id="7" creationId="{71D0E144-FABC-4D5B-BF67-50E6A49CBC95}"/>
          </ac:picMkLst>
        </pc:picChg>
      </pc:sldChg>
      <pc:sldChg chg="addSp delSp modSp new mod">
        <pc:chgData name="Jonathan" userId="7ed9af77-701f-40b3-a0a1-0b13a54c4866" providerId="ADAL" clId="{9118335A-6972-4BA0-918E-005A09405D50}" dt="2021-02-04T22:13:26.468" v="1082" actId="20577"/>
        <pc:sldMkLst>
          <pc:docMk/>
          <pc:sldMk cId="536602902" sldId="268"/>
        </pc:sldMkLst>
        <pc:spChg chg="mod">
          <ac:chgData name="Jonathan" userId="7ed9af77-701f-40b3-a0a1-0b13a54c4866" providerId="ADAL" clId="{9118335A-6972-4BA0-918E-005A09405D50}" dt="2021-02-04T21:51:06.506" v="632" actId="20577"/>
          <ac:spMkLst>
            <pc:docMk/>
            <pc:sldMk cId="536602902" sldId="268"/>
            <ac:spMk id="2" creationId="{3662370A-BD4C-403E-9564-F02D964B5BAA}"/>
          </ac:spMkLst>
        </pc:spChg>
        <pc:spChg chg="del">
          <ac:chgData name="Jonathan" userId="7ed9af77-701f-40b3-a0a1-0b13a54c4866" providerId="ADAL" clId="{9118335A-6972-4BA0-918E-005A09405D50}" dt="2021-02-04T21:53:09.093" v="633" actId="478"/>
          <ac:spMkLst>
            <pc:docMk/>
            <pc:sldMk cId="536602902" sldId="268"/>
            <ac:spMk id="3" creationId="{8CAA55E3-C751-4CA3-9A47-E7A1120EA6FE}"/>
          </ac:spMkLst>
        </pc:spChg>
        <pc:spChg chg="add mod">
          <ac:chgData name="Jonathan" userId="7ed9af77-701f-40b3-a0a1-0b13a54c4866" providerId="ADAL" clId="{9118335A-6972-4BA0-918E-005A09405D50}" dt="2021-02-04T22:09:21.297" v="696" actId="20577"/>
          <ac:spMkLst>
            <pc:docMk/>
            <pc:sldMk cId="536602902" sldId="268"/>
            <ac:spMk id="8" creationId="{D9BE3CEA-DC96-45B7-A9C6-9A526D1E9385}"/>
          </ac:spMkLst>
        </pc:spChg>
        <pc:spChg chg="add mod">
          <ac:chgData name="Jonathan" userId="7ed9af77-701f-40b3-a0a1-0b13a54c4866" providerId="ADAL" clId="{9118335A-6972-4BA0-918E-005A09405D50}" dt="2021-02-04T22:10:28.810" v="805" actId="20577"/>
          <ac:spMkLst>
            <pc:docMk/>
            <pc:sldMk cId="536602902" sldId="268"/>
            <ac:spMk id="9" creationId="{41213A0E-8A69-498C-A600-B4A0A87237CE}"/>
          </ac:spMkLst>
        </pc:spChg>
        <pc:spChg chg="add mod">
          <ac:chgData name="Jonathan" userId="7ed9af77-701f-40b3-a0a1-0b13a54c4866" providerId="ADAL" clId="{9118335A-6972-4BA0-918E-005A09405D50}" dt="2021-02-04T22:13:26.468" v="1082" actId="20577"/>
          <ac:spMkLst>
            <pc:docMk/>
            <pc:sldMk cId="536602902" sldId="268"/>
            <ac:spMk id="10" creationId="{5D86B5B1-A765-47AF-AA4B-5F813974690E}"/>
          </ac:spMkLst>
        </pc:spChg>
        <pc:picChg chg="add mod">
          <ac:chgData name="Jonathan" userId="7ed9af77-701f-40b3-a0a1-0b13a54c4866" providerId="ADAL" clId="{9118335A-6972-4BA0-918E-005A09405D50}" dt="2021-02-04T22:08:26.728" v="644" actId="1076"/>
          <ac:picMkLst>
            <pc:docMk/>
            <pc:sldMk cId="536602902" sldId="268"/>
            <ac:picMk id="5" creationId="{6E331408-D8BE-4A57-96CE-60601C8F4E08}"/>
          </ac:picMkLst>
        </pc:picChg>
        <pc:picChg chg="add mod">
          <ac:chgData name="Jonathan" userId="7ed9af77-701f-40b3-a0a1-0b13a54c4866" providerId="ADAL" clId="{9118335A-6972-4BA0-918E-005A09405D50}" dt="2021-02-04T22:10:35.599" v="806" actId="1076"/>
          <ac:picMkLst>
            <pc:docMk/>
            <pc:sldMk cId="536602902" sldId="268"/>
            <ac:picMk id="7" creationId="{7717D4F1-F1C2-4382-BCC3-03DADD96679B}"/>
          </ac:picMkLst>
        </pc:picChg>
      </pc:sldChg>
      <pc:sldChg chg="addSp delSp modSp new mod">
        <pc:chgData name="Jonathan" userId="7ed9af77-701f-40b3-a0a1-0b13a54c4866" providerId="ADAL" clId="{9118335A-6972-4BA0-918E-005A09405D50}" dt="2021-02-04T22:59:48.189" v="1103"/>
        <pc:sldMkLst>
          <pc:docMk/>
          <pc:sldMk cId="1421653556" sldId="269"/>
        </pc:sldMkLst>
        <pc:spChg chg="mod">
          <ac:chgData name="Jonathan" userId="7ed9af77-701f-40b3-a0a1-0b13a54c4866" providerId="ADAL" clId="{9118335A-6972-4BA0-918E-005A09405D50}" dt="2021-02-04T22:59:08.763" v="1102" actId="20577"/>
          <ac:spMkLst>
            <pc:docMk/>
            <pc:sldMk cId="1421653556" sldId="269"/>
            <ac:spMk id="2" creationId="{AF39ADD5-96DD-420C-B817-CC9743DD9002}"/>
          </ac:spMkLst>
        </pc:spChg>
        <pc:spChg chg="del">
          <ac:chgData name="Jonathan" userId="7ed9af77-701f-40b3-a0a1-0b13a54c4866" providerId="ADAL" clId="{9118335A-6972-4BA0-918E-005A09405D50}" dt="2021-02-04T22:58:55.906" v="1084" actId="478"/>
          <ac:spMkLst>
            <pc:docMk/>
            <pc:sldMk cId="1421653556" sldId="269"/>
            <ac:spMk id="3" creationId="{BE66FEDA-C1CC-44EC-85B6-DEBB2E0E6914}"/>
          </ac:spMkLst>
        </pc:spChg>
        <pc:spChg chg="add mod">
          <ac:chgData name="Jonathan" userId="7ed9af77-701f-40b3-a0a1-0b13a54c4866" providerId="ADAL" clId="{9118335A-6972-4BA0-918E-005A09405D50}" dt="2021-02-04T22:59:48.189" v="1103"/>
          <ac:spMkLst>
            <pc:docMk/>
            <pc:sldMk cId="1421653556" sldId="269"/>
            <ac:spMk id="6" creationId="{45FF0AE0-1FD3-4166-85AD-2EA2D379D880}"/>
          </ac:spMkLst>
        </pc:spChg>
        <pc:picChg chg="add mod">
          <ac:chgData name="Jonathan" userId="7ed9af77-701f-40b3-a0a1-0b13a54c4866" providerId="ADAL" clId="{9118335A-6972-4BA0-918E-005A09405D50}" dt="2021-02-04T22:59:03.865" v="1088" actId="1076"/>
          <ac:picMkLst>
            <pc:docMk/>
            <pc:sldMk cId="1421653556" sldId="269"/>
            <ac:picMk id="5" creationId="{465678BC-0ECE-4CB1-8CDB-BFCE24FCC3E9}"/>
          </ac:picMkLst>
        </pc:picChg>
      </pc:sldChg>
    </pc:docChg>
  </pc:docChgLst>
  <pc:docChgLst>
    <pc:chgData name="Frances Player" userId="4cf65a3b-3c3d-4692-99b0-7ca08de4257d" providerId="ADAL" clId="{857E3A21-8000-4973-9385-D350A250F4A7}"/>
    <pc:docChg chg="undo redo custSel addSld delSld modSld modSection">
      <pc:chgData name="Frances Player" userId="4cf65a3b-3c3d-4692-99b0-7ca08de4257d" providerId="ADAL" clId="{857E3A21-8000-4973-9385-D350A250F4A7}" dt="2021-03-19T17:11:11.095" v="9553" actId="20577"/>
      <pc:docMkLst>
        <pc:docMk/>
      </pc:docMkLst>
      <pc:sldChg chg="addSp delSp modSp mod modNotesTx">
        <pc:chgData name="Frances Player" userId="4cf65a3b-3c3d-4692-99b0-7ca08de4257d" providerId="ADAL" clId="{857E3A21-8000-4973-9385-D350A250F4A7}" dt="2021-03-19T16:09:06.981" v="8596" actId="20577"/>
        <pc:sldMkLst>
          <pc:docMk/>
          <pc:sldMk cId="2444401622" sldId="257"/>
        </pc:sldMkLst>
        <pc:spChg chg="mod">
          <ac:chgData name="Frances Player" userId="4cf65a3b-3c3d-4692-99b0-7ca08de4257d" providerId="ADAL" clId="{857E3A21-8000-4973-9385-D350A250F4A7}" dt="2021-03-19T15:44:12.368" v="8499" actId="20577"/>
          <ac:spMkLst>
            <pc:docMk/>
            <pc:sldMk cId="2444401622" sldId="257"/>
            <ac:spMk id="5" creationId="{4C2343A2-09FA-47F9-96A7-84EF94D12C75}"/>
          </ac:spMkLst>
        </pc:spChg>
        <pc:graphicFrameChg chg="add mod">
          <ac:chgData name="Frances Player" userId="4cf65a3b-3c3d-4692-99b0-7ca08de4257d" providerId="ADAL" clId="{857E3A21-8000-4973-9385-D350A250F4A7}" dt="2021-03-19T16:08:38.535" v="8591" actId="14100"/>
          <ac:graphicFrameMkLst>
            <pc:docMk/>
            <pc:sldMk cId="2444401622" sldId="257"/>
            <ac:graphicFrameMk id="11" creationId="{884EC9DF-B8A7-4DC9-87D6-AB2F0F5746D1}"/>
          </ac:graphicFrameMkLst>
        </pc:graphicFrameChg>
        <pc:graphicFrameChg chg="del">
          <ac:chgData name="Frances Player" userId="4cf65a3b-3c3d-4692-99b0-7ca08de4257d" providerId="ADAL" clId="{857E3A21-8000-4973-9385-D350A250F4A7}" dt="2021-03-19T16:07:05.446" v="8565" actId="478"/>
          <ac:graphicFrameMkLst>
            <pc:docMk/>
            <pc:sldMk cId="2444401622" sldId="257"/>
            <ac:graphicFrameMk id="12" creationId="{884EC9DF-B8A7-4DC9-87D6-AB2F0F5746D1}"/>
          </ac:graphicFrameMkLst>
        </pc:graphicFrameChg>
        <pc:graphicFrameChg chg="modGraphic">
          <ac:chgData name="Frances Player" userId="4cf65a3b-3c3d-4692-99b0-7ca08de4257d" providerId="ADAL" clId="{857E3A21-8000-4973-9385-D350A250F4A7}" dt="2021-03-19T12:14:48.368" v="7984" actId="20577"/>
          <ac:graphicFrameMkLst>
            <pc:docMk/>
            <pc:sldMk cId="2444401622" sldId="257"/>
            <ac:graphicFrameMk id="14" creationId="{C3611F06-914C-4815-8200-DD68B970FB7A}"/>
          </ac:graphicFrameMkLst>
        </pc:graphicFrameChg>
      </pc:sldChg>
      <pc:sldChg chg="modSp mod modNotesTx">
        <pc:chgData name="Frances Player" userId="4cf65a3b-3c3d-4692-99b0-7ca08de4257d" providerId="ADAL" clId="{857E3A21-8000-4973-9385-D350A250F4A7}" dt="2021-03-19T16:14:50.318" v="9008" actId="20577"/>
        <pc:sldMkLst>
          <pc:docMk/>
          <pc:sldMk cId="1010998243" sldId="258"/>
        </pc:sldMkLst>
        <pc:spChg chg="mod">
          <ac:chgData name="Frances Player" userId="4cf65a3b-3c3d-4692-99b0-7ca08de4257d" providerId="ADAL" clId="{857E3A21-8000-4973-9385-D350A250F4A7}" dt="2021-03-19T16:14:50.318" v="9008" actId="20577"/>
          <ac:spMkLst>
            <pc:docMk/>
            <pc:sldMk cId="1010998243" sldId="258"/>
            <ac:spMk id="5" creationId="{A3EF7311-4D96-4375-AFA0-122B07FA72A6}"/>
          </ac:spMkLst>
        </pc:spChg>
      </pc:sldChg>
      <pc:sldChg chg="modSp mod modNotesTx">
        <pc:chgData name="Frances Player" userId="4cf65a3b-3c3d-4692-99b0-7ca08de4257d" providerId="ADAL" clId="{857E3A21-8000-4973-9385-D350A250F4A7}" dt="2021-03-19T15:42:27.560" v="8479" actId="20577"/>
        <pc:sldMkLst>
          <pc:docMk/>
          <pc:sldMk cId="1503161694" sldId="259"/>
        </pc:sldMkLst>
        <pc:spChg chg="mod">
          <ac:chgData name="Frances Player" userId="4cf65a3b-3c3d-4692-99b0-7ca08de4257d" providerId="ADAL" clId="{857E3A21-8000-4973-9385-D350A250F4A7}" dt="2021-03-19T15:42:27.560" v="8479" actId="20577"/>
          <ac:spMkLst>
            <pc:docMk/>
            <pc:sldMk cId="1503161694" sldId="259"/>
            <ac:spMk id="7" creationId="{D0BB2D5C-C28C-401D-871F-F1DF9336ADC0}"/>
          </ac:spMkLst>
        </pc:spChg>
      </pc:sldChg>
      <pc:sldChg chg="modSp mod modNotesTx">
        <pc:chgData name="Frances Player" userId="4cf65a3b-3c3d-4692-99b0-7ca08de4257d" providerId="ADAL" clId="{857E3A21-8000-4973-9385-D350A250F4A7}" dt="2021-03-19T16:34:57.214" v="9107" actId="20577"/>
        <pc:sldMkLst>
          <pc:docMk/>
          <pc:sldMk cId="2264740456" sldId="260"/>
        </pc:sldMkLst>
        <pc:spChg chg="mod">
          <ac:chgData name="Frances Player" userId="4cf65a3b-3c3d-4692-99b0-7ca08de4257d" providerId="ADAL" clId="{857E3A21-8000-4973-9385-D350A250F4A7}" dt="2021-03-19T16:34:57.214" v="9107" actId="20577"/>
          <ac:spMkLst>
            <pc:docMk/>
            <pc:sldMk cId="2264740456" sldId="260"/>
            <ac:spMk id="7" creationId="{7EF88485-D120-4D12-A146-5AC695C41CF8}"/>
          </ac:spMkLst>
        </pc:spChg>
      </pc:sldChg>
      <pc:sldChg chg="modSp mod modNotesTx">
        <pc:chgData name="Frances Player" userId="4cf65a3b-3c3d-4692-99b0-7ca08de4257d" providerId="ADAL" clId="{857E3A21-8000-4973-9385-D350A250F4A7}" dt="2021-03-05T16:44:11.093" v="2943" actId="20577"/>
        <pc:sldMkLst>
          <pc:docMk/>
          <pc:sldMk cId="193163363" sldId="261"/>
        </pc:sldMkLst>
        <pc:spChg chg="mod">
          <ac:chgData name="Frances Player" userId="4cf65a3b-3c3d-4692-99b0-7ca08de4257d" providerId="ADAL" clId="{857E3A21-8000-4973-9385-D350A250F4A7}" dt="2021-03-05T16:43:58.306" v="2942" actId="20577"/>
          <ac:spMkLst>
            <pc:docMk/>
            <pc:sldMk cId="193163363" sldId="261"/>
            <ac:spMk id="2" creationId="{1B2053C0-D154-4F67-97FA-49ABDE943CDA}"/>
          </ac:spMkLst>
        </pc:spChg>
        <pc:spChg chg="mod">
          <ac:chgData name="Frances Player" userId="4cf65a3b-3c3d-4692-99b0-7ca08de4257d" providerId="ADAL" clId="{857E3A21-8000-4973-9385-D350A250F4A7}" dt="2021-03-05T15:02:18.471" v="1313" actId="20577"/>
          <ac:spMkLst>
            <pc:docMk/>
            <pc:sldMk cId="193163363" sldId="261"/>
            <ac:spMk id="5" creationId="{FCB8D736-5FD1-475C-A1FE-C09E1118E2FB}"/>
          </ac:spMkLst>
        </pc:spChg>
      </pc:sldChg>
      <pc:sldChg chg="modSp mod modNotesTx">
        <pc:chgData name="Frances Player" userId="4cf65a3b-3c3d-4692-99b0-7ca08de4257d" providerId="ADAL" clId="{857E3A21-8000-4973-9385-D350A250F4A7}" dt="2021-03-12T14:41:13.938" v="6049" actId="20577"/>
        <pc:sldMkLst>
          <pc:docMk/>
          <pc:sldMk cId="3951975164" sldId="263"/>
        </pc:sldMkLst>
        <pc:spChg chg="mod">
          <ac:chgData name="Frances Player" userId="4cf65a3b-3c3d-4692-99b0-7ca08de4257d" providerId="ADAL" clId="{857E3A21-8000-4973-9385-D350A250F4A7}" dt="2021-03-12T14:38:35.827" v="5737" actId="20577"/>
          <ac:spMkLst>
            <pc:docMk/>
            <pc:sldMk cId="3951975164" sldId="263"/>
            <ac:spMk id="5" creationId="{8F0432C2-E932-44CB-802B-CDFCA59D2246}"/>
          </ac:spMkLst>
        </pc:spChg>
        <pc:spChg chg="mod">
          <ac:chgData name="Frances Player" userId="4cf65a3b-3c3d-4692-99b0-7ca08de4257d" providerId="ADAL" clId="{857E3A21-8000-4973-9385-D350A250F4A7}" dt="2021-03-05T17:11:18.303" v="3188" actId="20577"/>
          <ac:spMkLst>
            <pc:docMk/>
            <pc:sldMk cId="3951975164" sldId="263"/>
            <ac:spMk id="9" creationId="{D81617B1-986D-4F44-9D54-54D93CA70CD1}"/>
          </ac:spMkLst>
        </pc:spChg>
      </pc:sldChg>
      <pc:sldChg chg="modNotesTx">
        <pc:chgData name="Frances Player" userId="4cf65a3b-3c3d-4692-99b0-7ca08de4257d" providerId="ADAL" clId="{857E3A21-8000-4973-9385-D350A250F4A7}" dt="2021-03-19T11:38:32.774" v="7336" actId="20577"/>
        <pc:sldMkLst>
          <pc:docMk/>
          <pc:sldMk cId="1192411441" sldId="264"/>
        </pc:sldMkLst>
      </pc:sldChg>
      <pc:sldChg chg="modSp mod modNotesTx">
        <pc:chgData name="Frances Player" userId="4cf65a3b-3c3d-4692-99b0-7ca08de4257d" providerId="ADAL" clId="{857E3A21-8000-4973-9385-D350A250F4A7}" dt="2021-03-19T17:07:36.516" v="9459" actId="20577"/>
        <pc:sldMkLst>
          <pc:docMk/>
          <pc:sldMk cId="2224957680" sldId="265"/>
        </pc:sldMkLst>
        <pc:spChg chg="mod">
          <ac:chgData name="Frances Player" userId="4cf65a3b-3c3d-4692-99b0-7ca08de4257d" providerId="ADAL" clId="{857E3A21-8000-4973-9385-D350A250F4A7}" dt="2021-03-19T16:46:45.428" v="9269" actId="20577"/>
          <ac:spMkLst>
            <pc:docMk/>
            <pc:sldMk cId="2224957680" sldId="265"/>
            <ac:spMk id="9" creationId="{EC3C1318-FD87-443C-9921-CBBE2E8F4731}"/>
          </ac:spMkLst>
        </pc:spChg>
      </pc:sldChg>
      <pc:sldChg chg="modSp mod modNotesTx">
        <pc:chgData name="Frances Player" userId="4cf65a3b-3c3d-4692-99b0-7ca08de4257d" providerId="ADAL" clId="{857E3A21-8000-4973-9385-D350A250F4A7}" dt="2021-03-19T11:36:09.985" v="7302" actId="20577"/>
        <pc:sldMkLst>
          <pc:docMk/>
          <pc:sldMk cId="2214951337" sldId="267"/>
        </pc:sldMkLst>
        <pc:spChg chg="mod">
          <ac:chgData name="Frances Player" userId="4cf65a3b-3c3d-4692-99b0-7ca08de4257d" providerId="ADAL" clId="{857E3A21-8000-4973-9385-D350A250F4A7}" dt="2021-03-19T11:36:06.951" v="7301" actId="20577"/>
          <ac:spMkLst>
            <pc:docMk/>
            <pc:sldMk cId="2214951337" sldId="267"/>
            <ac:spMk id="14" creationId="{66FEC526-08FC-4B0B-B911-8AB865774A87}"/>
          </ac:spMkLst>
        </pc:spChg>
      </pc:sldChg>
      <pc:sldChg chg="modSp mod modNotesTx">
        <pc:chgData name="Frances Player" userId="4cf65a3b-3c3d-4692-99b0-7ca08de4257d" providerId="ADAL" clId="{857E3A21-8000-4973-9385-D350A250F4A7}" dt="2021-03-19T10:30:24.379" v="6624" actId="20577"/>
        <pc:sldMkLst>
          <pc:docMk/>
          <pc:sldMk cId="536602902" sldId="268"/>
        </pc:sldMkLst>
        <pc:spChg chg="mod">
          <ac:chgData name="Frances Player" userId="4cf65a3b-3c3d-4692-99b0-7ca08de4257d" providerId="ADAL" clId="{857E3A21-8000-4973-9385-D350A250F4A7}" dt="2021-03-19T10:30:06.632" v="6602" actId="20577"/>
          <ac:spMkLst>
            <pc:docMk/>
            <pc:sldMk cId="536602902" sldId="268"/>
            <ac:spMk id="10" creationId="{5D86B5B1-A765-47AF-AA4B-5F813974690E}"/>
          </ac:spMkLst>
        </pc:spChg>
      </pc:sldChg>
      <pc:sldChg chg="modNotesTx">
        <pc:chgData name="Frances Player" userId="4cf65a3b-3c3d-4692-99b0-7ca08de4257d" providerId="ADAL" clId="{857E3A21-8000-4973-9385-D350A250F4A7}" dt="2021-03-19T10:09:03.686" v="6469" actId="20577"/>
        <pc:sldMkLst>
          <pc:docMk/>
          <pc:sldMk cId="1294067090" sldId="270"/>
        </pc:sldMkLst>
      </pc:sldChg>
      <pc:sldChg chg="addSp delSp modSp add del mod modNotesTx">
        <pc:chgData name="Frances Player" userId="4cf65a3b-3c3d-4692-99b0-7ca08de4257d" providerId="ADAL" clId="{857E3A21-8000-4973-9385-D350A250F4A7}" dt="2021-03-19T15:51:44.323" v="8512" actId="1076"/>
        <pc:sldMkLst>
          <pc:docMk/>
          <pc:sldMk cId="1175981116" sldId="271"/>
        </pc:sldMkLst>
        <pc:spChg chg="del mod">
          <ac:chgData name="Frances Player" userId="4cf65a3b-3c3d-4692-99b0-7ca08de4257d" providerId="ADAL" clId="{857E3A21-8000-4973-9385-D350A250F4A7}" dt="2021-03-05T16:21:45.689" v="2065"/>
          <ac:spMkLst>
            <pc:docMk/>
            <pc:sldMk cId="1175981116" sldId="271"/>
            <ac:spMk id="5" creationId="{951C4994-06A9-4C41-8B38-E4E202316E6E}"/>
          </ac:spMkLst>
        </pc:spChg>
        <pc:spChg chg="mod">
          <ac:chgData name="Frances Player" userId="4cf65a3b-3c3d-4692-99b0-7ca08de4257d" providerId="ADAL" clId="{857E3A21-8000-4973-9385-D350A250F4A7}" dt="2021-03-19T15:23:58.595" v="8474" actId="20577"/>
          <ac:spMkLst>
            <pc:docMk/>
            <pc:sldMk cId="1175981116" sldId="271"/>
            <ac:spMk id="7" creationId="{A889C6EB-12A0-4BC7-B2B0-D9EA85D03457}"/>
          </ac:spMkLst>
        </pc:spChg>
        <pc:spChg chg="add del mod">
          <ac:chgData name="Frances Player" userId="4cf65a3b-3c3d-4692-99b0-7ca08de4257d" providerId="ADAL" clId="{857E3A21-8000-4973-9385-D350A250F4A7}" dt="2021-03-05T16:22:10.797" v="2070" actId="478"/>
          <ac:spMkLst>
            <pc:docMk/>
            <pc:sldMk cId="1175981116" sldId="271"/>
            <ac:spMk id="12" creationId="{525EAB47-7C68-4C92-90BE-935CBB8020C1}"/>
          </ac:spMkLst>
        </pc:spChg>
        <pc:spChg chg="add mod">
          <ac:chgData name="Frances Player" userId="4cf65a3b-3c3d-4692-99b0-7ca08de4257d" providerId="ADAL" clId="{857E3A21-8000-4973-9385-D350A250F4A7}" dt="2021-03-19T15:51:44.323" v="8512" actId="1076"/>
          <ac:spMkLst>
            <pc:docMk/>
            <pc:sldMk cId="1175981116" sldId="271"/>
            <ac:spMk id="13" creationId="{6EBDB525-AE8E-472F-9D18-A1C899019F01}"/>
          </ac:spMkLst>
        </pc:spChg>
        <pc:graphicFrameChg chg="add del mod">
          <ac:chgData name="Frances Player" userId="4cf65a3b-3c3d-4692-99b0-7ca08de4257d" providerId="ADAL" clId="{857E3A21-8000-4973-9385-D350A250F4A7}" dt="2021-03-11T20:11:00.020" v="3754" actId="478"/>
          <ac:graphicFrameMkLst>
            <pc:docMk/>
            <pc:sldMk cId="1175981116" sldId="271"/>
            <ac:graphicFrameMk id="8" creationId="{47B5DA91-A185-4813-A6DB-908D37779F03}"/>
          </ac:graphicFrameMkLst>
        </pc:graphicFrameChg>
        <pc:graphicFrameChg chg="add del mod">
          <ac:chgData name="Frances Player" userId="4cf65a3b-3c3d-4692-99b0-7ca08de4257d" providerId="ADAL" clId="{857E3A21-8000-4973-9385-D350A250F4A7}" dt="2021-03-11T20:11:20.132" v="3758" actId="478"/>
          <ac:graphicFrameMkLst>
            <pc:docMk/>
            <pc:sldMk cId="1175981116" sldId="271"/>
            <ac:graphicFrameMk id="9" creationId="{A0FA652B-7815-4C87-93F7-5D6238E9430A}"/>
          </ac:graphicFrameMkLst>
        </pc:graphicFrameChg>
        <pc:graphicFrameChg chg="add del mod">
          <ac:chgData name="Frances Player" userId="4cf65a3b-3c3d-4692-99b0-7ca08de4257d" providerId="ADAL" clId="{857E3A21-8000-4973-9385-D350A250F4A7}" dt="2021-03-11T20:12:44.622" v="3759" actId="478"/>
          <ac:graphicFrameMkLst>
            <pc:docMk/>
            <pc:sldMk cId="1175981116" sldId="271"/>
            <ac:graphicFrameMk id="10" creationId="{47B5DA91-A185-4813-A6DB-908D37779F03}"/>
          </ac:graphicFrameMkLst>
        </pc:graphicFrameChg>
        <pc:graphicFrameChg chg="del">
          <ac:chgData name="Frances Player" userId="4cf65a3b-3c3d-4692-99b0-7ca08de4257d" providerId="ADAL" clId="{857E3A21-8000-4973-9385-D350A250F4A7}" dt="2021-03-05T11:57:01.344" v="1" actId="478"/>
          <ac:graphicFrameMkLst>
            <pc:docMk/>
            <pc:sldMk cId="1175981116" sldId="271"/>
            <ac:graphicFrameMk id="10" creationId="{9857FBD5-71B2-4AB5-8E39-E83352EFFBD4}"/>
          </ac:graphicFrameMkLst>
        </pc:graphicFrameChg>
        <pc:graphicFrameChg chg="add mod">
          <ac:chgData name="Frances Player" userId="4cf65a3b-3c3d-4692-99b0-7ca08de4257d" providerId="ADAL" clId="{857E3A21-8000-4973-9385-D350A250F4A7}" dt="2021-03-11T20:13:16.688" v="3764" actId="1076"/>
          <ac:graphicFrameMkLst>
            <pc:docMk/>
            <pc:sldMk cId="1175981116" sldId="271"/>
            <ac:graphicFrameMk id="11" creationId="{47B5DA91-A185-4813-A6DB-908D37779F03}"/>
          </ac:graphicFrameMkLst>
        </pc:graphicFrameChg>
        <pc:graphicFrameChg chg="del">
          <ac:chgData name="Frances Player" userId="4cf65a3b-3c3d-4692-99b0-7ca08de4257d" providerId="ADAL" clId="{857E3A21-8000-4973-9385-D350A250F4A7}" dt="2021-03-05T11:56:59.551" v="0" actId="478"/>
          <ac:graphicFrameMkLst>
            <pc:docMk/>
            <pc:sldMk cId="1175981116" sldId="271"/>
            <ac:graphicFrameMk id="11" creationId="{94B6890D-573B-48DE-B0A3-EF86B649D38D}"/>
          </ac:graphicFrameMkLst>
        </pc:graphicFrameChg>
        <pc:graphicFrameChg chg="add mod">
          <ac:chgData name="Frances Player" userId="4cf65a3b-3c3d-4692-99b0-7ca08de4257d" providerId="ADAL" clId="{857E3A21-8000-4973-9385-D350A250F4A7}" dt="2021-03-11T20:13:27.693" v="3767" actId="1076"/>
          <ac:graphicFrameMkLst>
            <pc:docMk/>
            <pc:sldMk cId="1175981116" sldId="271"/>
            <ac:graphicFrameMk id="12" creationId="{A0FA652B-7815-4C87-93F7-5D6238E9430A}"/>
          </ac:graphicFrameMkLst>
        </pc:graphicFrameChg>
      </pc:sldChg>
      <pc:sldChg chg="addSp delSp modSp del mod modNotesTx">
        <pc:chgData name="Frances Player" userId="4cf65a3b-3c3d-4692-99b0-7ca08de4257d" providerId="ADAL" clId="{857E3A21-8000-4973-9385-D350A250F4A7}" dt="2021-03-19T09:04:04.162" v="6442" actId="2696"/>
        <pc:sldMkLst>
          <pc:docMk/>
          <pc:sldMk cId="1534909215" sldId="272"/>
        </pc:sldMkLst>
        <pc:spChg chg="mod">
          <ac:chgData name="Frances Player" userId="4cf65a3b-3c3d-4692-99b0-7ca08de4257d" providerId="ADAL" clId="{857E3A21-8000-4973-9385-D350A250F4A7}" dt="2021-03-12T14:11:41.419" v="5726" actId="20577"/>
          <ac:spMkLst>
            <pc:docMk/>
            <pc:sldMk cId="1534909215" sldId="272"/>
            <ac:spMk id="14" creationId="{6FC48777-1BE0-48C4-9C86-A3740844A1F4}"/>
          </ac:spMkLst>
        </pc:spChg>
        <pc:graphicFrameChg chg="add del mod">
          <ac:chgData name="Frances Player" userId="4cf65a3b-3c3d-4692-99b0-7ca08de4257d" providerId="ADAL" clId="{857E3A21-8000-4973-9385-D350A250F4A7}" dt="2021-03-05T13:03:14.806" v="727"/>
          <ac:graphicFrameMkLst>
            <pc:docMk/>
            <pc:sldMk cId="1534909215" sldId="272"/>
            <ac:graphicFrameMk id="6" creationId="{BAB08E86-8F9F-4943-9C29-516863134195}"/>
          </ac:graphicFrameMkLst>
        </pc:graphicFrameChg>
        <pc:graphicFrameChg chg="add del mod">
          <ac:chgData name="Frances Player" userId="4cf65a3b-3c3d-4692-99b0-7ca08de4257d" providerId="ADAL" clId="{857E3A21-8000-4973-9385-D350A250F4A7}" dt="2021-03-19T09:03:15.476" v="6436" actId="478"/>
          <ac:graphicFrameMkLst>
            <pc:docMk/>
            <pc:sldMk cId="1534909215" sldId="272"/>
            <ac:graphicFrameMk id="6" creationId="{CF71E93B-4E8A-48FC-8DDB-8F7048B2517D}"/>
          </ac:graphicFrameMkLst>
        </pc:graphicFrameChg>
        <pc:graphicFrameChg chg="add mod">
          <ac:chgData name="Frances Player" userId="4cf65a3b-3c3d-4692-99b0-7ca08de4257d" providerId="ADAL" clId="{857E3A21-8000-4973-9385-D350A250F4A7}" dt="2021-03-19T09:03:30.662" v="6440" actId="1076"/>
          <ac:graphicFrameMkLst>
            <pc:docMk/>
            <pc:sldMk cId="1534909215" sldId="272"/>
            <ac:graphicFrameMk id="7" creationId="{6B7826CF-1401-4095-B128-32425DF28DF8}"/>
          </ac:graphicFrameMkLst>
        </pc:graphicFrameChg>
        <pc:graphicFrameChg chg="add mod">
          <ac:chgData name="Frances Player" userId="4cf65a3b-3c3d-4692-99b0-7ca08de4257d" providerId="ADAL" clId="{857E3A21-8000-4973-9385-D350A250F4A7}" dt="2021-03-05T13:03:08.904" v="722"/>
          <ac:graphicFrameMkLst>
            <pc:docMk/>
            <pc:sldMk cId="1534909215" sldId="272"/>
            <ac:graphicFrameMk id="7" creationId="{BAB08E86-8F9F-4943-9C29-516863134195}"/>
          </ac:graphicFrameMkLst>
        </pc:graphicFrameChg>
        <pc:graphicFrameChg chg="add del mod">
          <ac:chgData name="Frances Player" userId="4cf65a3b-3c3d-4692-99b0-7ca08de4257d" providerId="ADAL" clId="{857E3A21-8000-4973-9385-D350A250F4A7}" dt="2021-03-11T20:39:05.987" v="3854" actId="478"/>
          <ac:graphicFrameMkLst>
            <pc:docMk/>
            <pc:sldMk cId="1534909215" sldId="272"/>
            <ac:graphicFrameMk id="8" creationId="{BAB08E86-8F9F-4943-9C29-516863134195}"/>
          </ac:graphicFrameMkLst>
        </pc:graphicFrameChg>
        <pc:picChg chg="add del">
          <ac:chgData name="Frances Player" userId="4cf65a3b-3c3d-4692-99b0-7ca08de4257d" providerId="ADAL" clId="{857E3A21-8000-4973-9385-D350A250F4A7}" dt="2021-03-05T13:04:40.870" v="744" actId="478"/>
          <ac:picMkLst>
            <pc:docMk/>
            <pc:sldMk cId="1534909215" sldId="272"/>
            <ac:picMk id="5" creationId="{CF1C8E38-D2A8-4081-A6E9-3B2547F045B1}"/>
          </ac:picMkLst>
        </pc:picChg>
      </pc:sldChg>
      <pc:sldChg chg="modSp mod">
        <pc:chgData name="Frances Player" userId="4cf65a3b-3c3d-4692-99b0-7ca08de4257d" providerId="ADAL" clId="{857E3A21-8000-4973-9385-D350A250F4A7}" dt="2021-03-11T20:00:37.141" v="3733" actId="20577"/>
        <pc:sldMkLst>
          <pc:docMk/>
          <pc:sldMk cId="2009444173" sldId="274"/>
        </pc:sldMkLst>
        <pc:spChg chg="mod">
          <ac:chgData name="Frances Player" userId="4cf65a3b-3c3d-4692-99b0-7ca08de4257d" providerId="ADAL" clId="{857E3A21-8000-4973-9385-D350A250F4A7}" dt="2021-03-11T20:00:37.141" v="3733" actId="20577"/>
          <ac:spMkLst>
            <pc:docMk/>
            <pc:sldMk cId="2009444173" sldId="274"/>
            <ac:spMk id="5" creationId="{A04D9283-CBD9-431C-8E5D-E01D819BA240}"/>
          </ac:spMkLst>
        </pc:spChg>
      </pc:sldChg>
      <pc:sldChg chg="modSp mod modNotesTx">
        <pc:chgData name="Frances Player" userId="4cf65a3b-3c3d-4692-99b0-7ca08de4257d" providerId="ADAL" clId="{857E3A21-8000-4973-9385-D350A250F4A7}" dt="2021-03-05T13:20:21.041" v="1095" actId="20577"/>
        <pc:sldMkLst>
          <pc:docMk/>
          <pc:sldMk cId="1355758255" sldId="275"/>
        </pc:sldMkLst>
        <pc:spChg chg="mod">
          <ac:chgData name="Frances Player" userId="4cf65a3b-3c3d-4692-99b0-7ca08de4257d" providerId="ADAL" clId="{857E3A21-8000-4973-9385-D350A250F4A7}" dt="2021-03-05T13:16:10.162" v="1085" actId="20577"/>
          <ac:spMkLst>
            <pc:docMk/>
            <pc:sldMk cId="1355758255" sldId="275"/>
            <ac:spMk id="7" creationId="{58B4B8AD-5E88-4D61-B120-463FE2CEE20A}"/>
          </ac:spMkLst>
        </pc:spChg>
      </pc:sldChg>
      <pc:sldChg chg="modNotesTx">
        <pc:chgData name="Frances Player" userId="4cf65a3b-3c3d-4692-99b0-7ca08de4257d" providerId="ADAL" clId="{857E3A21-8000-4973-9385-D350A250F4A7}" dt="2021-03-19T10:24:41.579" v="6515" actId="20577"/>
        <pc:sldMkLst>
          <pc:docMk/>
          <pc:sldMk cId="2257851560" sldId="276"/>
        </pc:sldMkLst>
      </pc:sldChg>
      <pc:sldChg chg="modNotesTx">
        <pc:chgData name="Frances Player" userId="4cf65a3b-3c3d-4692-99b0-7ca08de4257d" providerId="ADAL" clId="{857E3A21-8000-4973-9385-D350A250F4A7}" dt="2021-03-19T10:24:47.215" v="6535" actId="20577"/>
        <pc:sldMkLst>
          <pc:docMk/>
          <pc:sldMk cId="1341614780" sldId="277"/>
        </pc:sldMkLst>
      </pc:sldChg>
      <pc:sldChg chg="modSp mod modNotesTx">
        <pc:chgData name="Frances Player" userId="4cf65a3b-3c3d-4692-99b0-7ca08de4257d" providerId="ADAL" clId="{857E3A21-8000-4973-9385-D350A250F4A7}" dt="2021-03-19T16:15:18.259" v="9013" actId="20577"/>
        <pc:sldMkLst>
          <pc:docMk/>
          <pc:sldMk cId="1806226682" sldId="279"/>
        </pc:sldMkLst>
        <pc:spChg chg="mod">
          <ac:chgData name="Frances Player" userId="4cf65a3b-3c3d-4692-99b0-7ca08de4257d" providerId="ADAL" clId="{857E3A21-8000-4973-9385-D350A250F4A7}" dt="2021-03-12T12:29:35.500" v="5026" actId="6549"/>
          <ac:spMkLst>
            <pc:docMk/>
            <pc:sldMk cId="1806226682" sldId="279"/>
            <ac:spMk id="12" creationId="{74DFC6C7-9642-4E29-ACE6-B5C0FC7FF3A1}"/>
          </ac:spMkLst>
        </pc:spChg>
      </pc:sldChg>
      <pc:sldChg chg="modSp mod modNotesTx">
        <pc:chgData name="Frances Player" userId="4cf65a3b-3c3d-4692-99b0-7ca08de4257d" providerId="ADAL" clId="{857E3A21-8000-4973-9385-D350A250F4A7}" dt="2021-03-19T17:11:11.095" v="9553" actId="20577"/>
        <pc:sldMkLst>
          <pc:docMk/>
          <pc:sldMk cId="2209885738" sldId="283"/>
        </pc:sldMkLst>
        <pc:spChg chg="mod">
          <ac:chgData name="Frances Player" userId="4cf65a3b-3c3d-4692-99b0-7ca08de4257d" providerId="ADAL" clId="{857E3A21-8000-4973-9385-D350A250F4A7}" dt="2021-03-19T17:11:11.095" v="9553" actId="20577"/>
          <ac:spMkLst>
            <pc:docMk/>
            <pc:sldMk cId="2209885738" sldId="283"/>
            <ac:spMk id="9" creationId="{87E9A82D-1DB6-42CA-90C5-112C7707AE20}"/>
          </ac:spMkLst>
        </pc:spChg>
      </pc:sldChg>
      <pc:sldChg chg="modNotesTx">
        <pc:chgData name="Frances Player" userId="4cf65a3b-3c3d-4692-99b0-7ca08de4257d" providerId="ADAL" clId="{857E3A21-8000-4973-9385-D350A250F4A7}" dt="2021-03-19T10:08:48.093" v="6465" actId="20577"/>
        <pc:sldMkLst>
          <pc:docMk/>
          <pc:sldMk cId="3407448380" sldId="285"/>
        </pc:sldMkLst>
      </pc:sldChg>
      <pc:sldChg chg="addSp delSp modSp mod modNotesTx">
        <pc:chgData name="Frances Player" userId="4cf65a3b-3c3d-4692-99b0-7ca08de4257d" providerId="ADAL" clId="{857E3A21-8000-4973-9385-D350A250F4A7}" dt="2021-03-19T15:39:48.597" v="8475" actId="167"/>
        <pc:sldMkLst>
          <pc:docMk/>
          <pc:sldMk cId="3234644742" sldId="287"/>
        </pc:sldMkLst>
        <pc:spChg chg="mod">
          <ac:chgData name="Frances Player" userId="4cf65a3b-3c3d-4692-99b0-7ca08de4257d" providerId="ADAL" clId="{857E3A21-8000-4973-9385-D350A250F4A7}" dt="2021-03-05T15:32:36.027" v="1576" actId="20577"/>
          <ac:spMkLst>
            <pc:docMk/>
            <pc:sldMk cId="3234644742" sldId="287"/>
            <ac:spMk id="7" creationId="{F048DB6A-5F8F-4A78-906B-E21FD58E549E}"/>
          </ac:spMkLst>
        </pc:spChg>
        <pc:picChg chg="del">
          <ac:chgData name="Frances Player" userId="4cf65a3b-3c3d-4692-99b0-7ca08de4257d" providerId="ADAL" clId="{857E3A21-8000-4973-9385-D350A250F4A7}" dt="2021-03-19T10:26:44.558" v="6536" actId="478"/>
          <ac:picMkLst>
            <pc:docMk/>
            <pc:sldMk cId="3234644742" sldId="287"/>
            <ac:picMk id="3" creationId="{3AE8F86C-DB88-4E9E-BABD-D48A8CF2C98A}"/>
          </ac:picMkLst>
        </pc:picChg>
        <pc:picChg chg="add mod ord">
          <ac:chgData name="Frances Player" userId="4cf65a3b-3c3d-4692-99b0-7ca08de4257d" providerId="ADAL" clId="{857E3A21-8000-4973-9385-D350A250F4A7}" dt="2021-03-19T10:27:01.940" v="6542" actId="1076"/>
          <ac:picMkLst>
            <pc:docMk/>
            <pc:sldMk cId="3234644742" sldId="287"/>
            <ac:picMk id="4" creationId="{EE22028C-7EF1-42D1-BBD6-A4F80ACCA411}"/>
          </ac:picMkLst>
        </pc:picChg>
        <pc:picChg chg="ord">
          <ac:chgData name="Frances Player" userId="4cf65a3b-3c3d-4692-99b0-7ca08de4257d" providerId="ADAL" clId="{857E3A21-8000-4973-9385-D350A250F4A7}" dt="2021-03-19T15:39:48.597" v="8475" actId="167"/>
          <ac:picMkLst>
            <pc:docMk/>
            <pc:sldMk cId="3234644742" sldId="287"/>
            <ac:picMk id="5" creationId="{E91148E5-704C-4A86-998B-CA12059B50E8}"/>
          </ac:picMkLst>
        </pc:picChg>
      </pc:sldChg>
      <pc:sldChg chg="addSp delSp modSp new mod modNotesTx">
        <pc:chgData name="Frances Player" userId="4cf65a3b-3c3d-4692-99b0-7ca08de4257d" providerId="ADAL" clId="{857E3A21-8000-4973-9385-D350A250F4A7}" dt="2021-03-19T15:52:38.816" v="8564" actId="20577"/>
        <pc:sldMkLst>
          <pc:docMk/>
          <pc:sldMk cId="414392437" sldId="288"/>
        </pc:sldMkLst>
        <pc:spChg chg="mod">
          <ac:chgData name="Frances Player" userId="4cf65a3b-3c3d-4692-99b0-7ca08de4257d" providerId="ADAL" clId="{857E3A21-8000-4973-9385-D350A250F4A7}" dt="2021-03-05T16:13:02.333" v="1716" actId="20577"/>
          <ac:spMkLst>
            <pc:docMk/>
            <pc:sldMk cId="414392437" sldId="288"/>
            <ac:spMk id="2" creationId="{FDF4DB37-2EC2-4A33-BE0E-9A95F636D088}"/>
          </ac:spMkLst>
        </pc:spChg>
        <pc:spChg chg="add del mod">
          <ac:chgData name="Frances Player" userId="4cf65a3b-3c3d-4692-99b0-7ca08de4257d" providerId="ADAL" clId="{857E3A21-8000-4973-9385-D350A250F4A7}" dt="2021-03-05T16:09:09.749" v="1707"/>
          <ac:spMkLst>
            <pc:docMk/>
            <pc:sldMk cId="414392437" sldId="288"/>
            <ac:spMk id="3" creationId="{5CAE7FC1-42A2-4ED7-8DB7-F1703712EC89}"/>
          </ac:spMkLst>
        </pc:spChg>
        <pc:spChg chg="add mod">
          <ac:chgData name="Frances Player" userId="4cf65a3b-3c3d-4692-99b0-7ca08de4257d" providerId="ADAL" clId="{857E3A21-8000-4973-9385-D350A250F4A7}" dt="2021-03-05T16:19:22.192" v="1988" actId="1076"/>
          <ac:spMkLst>
            <pc:docMk/>
            <pc:sldMk cId="414392437" sldId="288"/>
            <ac:spMk id="4" creationId="{BBD5E882-F9C7-4A42-A2A6-395E2F551B1B}"/>
          </ac:spMkLst>
        </pc:spChg>
        <pc:spChg chg="add mod">
          <ac:chgData name="Frances Player" userId="4cf65a3b-3c3d-4692-99b0-7ca08de4257d" providerId="ADAL" clId="{857E3A21-8000-4973-9385-D350A250F4A7}" dt="2021-03-19T15:52:38.816" v="8564" actId="20577"/>
          <ac:spMkLst>
            <pc:docMk/>
            <pc:sldMk cId="414392437" sldId="288"/>
            <ac:spMk id="5" creationId="{1556D7C0-E693-4137-80B6-8C9FB1E46246}"/>
          </ac:spMkLst>
        </pc:spChg>
        <pc:spChg chg="add mod">
          <ac:chgData name="Frances Player" userId="4cf65a3b-3c3d-4692-99b0-7ca08de4257d" providerId="ADAL" clId="{857E3A21-8000-4973-9385-D350A250F4A7}" dt="2021-03-05T16:22:02.699" v="2067" actId="1076"/>
          <ac:spMkLst>
            <pc:docMk/>
            <pc:sldMk cId="414392437" sldId="288"/>
            <ac:spMk id="6" creationId="{8907013D-24F3-4541-90D8-42CA96C367FA}"/>
          </ac:spMkLst>
        </pc:spChg>
        <pc:picChg chg="del">
          <ac:chgData name="Frances Player" userId="4cf65a3b-3c3d-4692-99b0-7ca08de4257d" providerId="ADAL" clId="{857E3A21-8000-4973-9385-D350A250F4A7}" dt="2021-03-11T20:06:42.531" v="3734" actId="478"/>
          <ac:picMkLst>
            <pc:docMk/>
            <pc:sldMk cId="414392437" sldId="288"/>
            <ac:picMk id="3" creationId="{4A8AE3C0-D25E-477E-8952-F5FDE4C3E20B}"/>
          </ac:picMkLst>
        </pc:picChg>
        <pc:picChg chg="add mod">
          <ac:chgData name="Frances Player" userId="4cf65a3b-3c3d-4692-99b0-7ca08de4257d" providerId="ADAL" clId="{857E3A21-8000-4973-9385-D350A250F4A7}" dt="2021-03-11T20:06:58.305" v="3738" actId="14100"/>
          <ac:picMkLst>
            <pc:docMk/>
            <pc:sldMk cId="414392437" sldId="288"/>
            <ac:picMk id="7" creationId="{8015CB4E-9C0A-4A4D-876C-46EA5E7161AA}"/>
          </ac:picMkLst>
        </pc:picChg>
      </pc:sldChg>
      <pc:sldChg chg="addSp delSp modSp new del mod modNotesTx">
        <pc:chgData name="Frances Player" userId="4cf65a3b-3c3d-4692-99b0-7ca08de4257d" providerId="ADAL" clId="{857E3A21-8000-4973-9385-D350A250F4A7}" dt="2021-03-12T14:11:23.227" v="5716" actId="2696"/>
        <pc:sldMkLst>
          <pc:docMk/>
          <pc:sldMk cId="1687262441" sldId="289"/>
        </pc:sldMkLst>
        <pc:spChg chg="mod">
          <ac:chgData name="Frances Player" userId="4cf65a3b-3c3d-4692-99b0-7ca08de4257d" providerId="ADAL" clId="{857E3A21-8000-4973-9385-D350A250F4A7}" dt="2021-03-05T16:25:06.357" v="2125" actId="20577"/>
          <ac:spMkLst>
            <pc:docMk/>
            <pc:sldMk cId="1687262441" sldId="289"/>
            <ac:spMk id="2" creationId="{E849DD00-6F40-43F7-A690-1C04A6FDAAE9}"/>
          </ac:spMkLst>
        </pc:spChg>
        <pc:spChg chg="del">
          <ac:chgData name="Frances Player" userId="4cf65a3b-3c3d-4692-99b0-7ca08de4257d" providerId="ADAL" clId="{857E3A21-8000-4973-9385-D350A250F4A7}" dt="2021-03-05T16:24:25.437" v="2078"/>
          <ac:spMkLst>
            <pc:docMk/>
            <pc:sldMk cId="1687262441" sldId="289"/>
            <ac:spMk id="3" creationId="{6766F438-450A-4C06-B584-AB919A41082F}"/>
          </ac:spMkLst>
        </pc:spChg>
        <pc:spChg chg="add mod">
          <ac:chgData name="Frances Player" userId="4cf65a3b-3c3d-4692-99b0-7ca08de4257d" providerId="ADAL" clId="{857E3A21-8000-4973-9385-D350A250F4A7}" dt="2021-03-05T16:38:36.446" v="2746" actId="20577"/>
          <ac:spMkLst>
            <pc:docMk/>
            <pc:sldMk cId="1687262441" sldId="289"/>
            <ac:spMk id="5" creationId="{ECF02A63-70C7-40F2-BDF0-58D7C8D19689}"/>
          </ac:spMkLst>
        </pc:spChg>
        <pc:spChg chg="add mod">
          <ac:chgData name="Frances Player" userId="4cf65a3b-3c3d-4692-99b0-7ca08de4257d" providerId="ADAL" clId="{857E3A21-8000-4973-9385-D350A250F4A7}" dt="2021-03-05T16:52:25.343" v="2949" actId="1076"/>
          <ac:spMkLst>
            <pc:docMk/>
            <pc:sldMk cId="1687262441" sldId="289"/>
            <ac:spMk id="6" creationId="{9A95763D-3F68-42CB-B90E-424FA7FEEC08}"/>
          </ac:spMkLst>
        </pc:spChg>
        <pc:picChg chg="add mod">
          <ac:chgData name="Frances Player" userId="4cf65a3b-3c3d-4692-99b0-7ca08de4257d" providerId="ADAL" clId="{857E3A21-8000-4973-9385-D350A250F4A7}" dt="2021-03-05T16:52:17.632" v="2948" actId="1076"/>
          <ac:picMkLst>
            <pc:docMk/>
            <pc:sldMk cId="1687262441" sldId="289"/>
            <ac:picMk id="1026" creationId="{B8DEEE0C-2E07-4F8A-9D98-ED3C1EE8AA1B}"/>
          </ac:picMkLst>
        </pc:picChg>
      </pc:sldChg>
      <pc:sldChg chg="addSp delSp modSp new del mod modNotesTx">
        <pc:chgData name="Frances Player" userId="4cf65a3b-3c3d-4692-99b0-7ca08de4257d" providerId="ADAL" clId="{857E3A21-8000-4973-9385-D350A250F4A7}" dt="2021-03-19T11:33:36.692" v="7274" actId="6549"/>
        <pc:sldMkLst>
          <pc:docMk/>
          <pc:sldMk cId="114000793" sldId="290"/>
        </pc:sldMkLst>
        <pc:spChg chg="mod">
          <ac:chgData name="Frances Player" userId="4cf65a3b-3c3d-4692-99b0-7ca08de4257d" providerId="ADAL" clId="{857E3A21-8000-4973-9385-D350A250F4A7}" dt="2021-03-11T20:52:11.052" v="3927" actId="255"/>
          <ac:spMkLst>
            <pc:docMk/>
            <pc:sldMk cId="114000793" sldId="290"/>
            <ac:spMk id="2" creationId="{F1DEEA26-3B9A-4517-BA11-2A27583F3D1C}"/>
          </ac:spMkLst>
        </pc:spChg>
        <pc:spChg chg="del">
          <ac:chgData name="Frances Player" userId="4cf65a3b-3c3d-4692-99b0-7ca08de4257d" providerId="ADAL" clId="{857E3A21-8000-4973-9385-D350A250F4A7}" dt="2021-03-11T20:47:56.003" v="3880"/>
          <ac:spMkLst>
            <pc:docMk/>
            <pc:sldMk cId="114000793" sldId="290"/>
            <ac:spMk id="3" creationId="{B65AD45A-F900-4791-84B4-E13FD7FE6A9B}"/>
          </ac:spMkLst>
        </pc:spChg>
        <pc:spChg chg="add mod">
          <ac:chgData name="Frances Player" userId="4cf65a3b-3c3d-4692-99b0-7ca08de4257d" providerId="ADAL" clId="{857E3A21-8000-4973-9385-D350A250F4A7}" dt="2021-03-19T11:33:36.692" v="7274" actId="6549"/>
          <ac:spMkLst>
            <pc:docMk/>
            <pc:sldMk cId="114000793" sldId="290"/>
            <ac:spMk id="5" creationId="{D842B139-8E2F-4AFB-A893-3F5D3DDA6D57}"/>
          </ac:spMkLst>
        </pc:spChg>
        <pc:graphicFrameChg chg="add mod modGraphic">
          <ac:chgData name="Frances Player" userId="4cf65a3b-3c3d-4692-99b0-7ca08de4257d" providerId="ADAL" clId="{857E3A21-8000-4973-9385-D350A250F4A7}" dt="2021-03-11T20:52:15.773" v="3928" actId="14100"/>
          <ac:graphicFrameMkLst>
            <pc:docMk/>
            <pc:sldMk cId="114000793" sldId="290"/>
            <ac:graphicFrameMk id="4" creationId="{52D4ABBD-2B9C-49B7-8097-AA6F71FDF17E}"/>
          </ac:graphicFrameMkLst>
        </pc:graphicFrameChg>
      </pc:sldChg>
      <pc:sldChg chg="modSp add mod modNotesTx">
        <pc:chgData name="Frances Player" userId="4cf65a3b-3c3d-4692-99b0-7ca08de4257d" providerId="ADAL" clId="{857E3A21-8000-4973-9385-D350A250F4A7}" dt="2021-03-19T15:22:27.192" v="8389" actId="20577"/>
        <pc:sldMkLst>
          <pc:docMk/>
          <pc:sldMk cId="317489076" sldId="291"/>
        </pc:sldMkLst>
        <pc:spChg chg="mod">
          <ac:chgData name="Frances Player" userId="4cf65a3b-3c3d-4692-99b0-7ca08de4257d" providerId="ADAL" clId="{857E3A21-8000-4973-9385-D350A250F4A7}" dt="2021-03-19T15:22:27.192" v="8389" actId="20577"/>
          <ac:spMkLst>
            <pc:docMk/>
            <pc:sldMk cId="317489076" sldId="291"/>
            <ac:spMk id="5" creationId="{C30D196F-4FF2-4B45-AFEF-AE6B5A602008}"/>
          </ac:spMkLst>
        </pc:spChg>
      </pc:sldChg>
    </pc:docChg>
  </pc:docChgLst>
  <pc:docChgLst>
    <pc:chgData name="Frances Player" userId="S::fplayer@bma.org.uk::4cf65a3b-3c3d-4692-99b0-7ca08de4257d" providerId="AD" clId="Web-{C854DFB2-C372-4530-9B22-F6BBFC60C691}"/>
    <pc:docChg chg="modSld">
      <pc:chgData name="Frances Player" userId="S::fplayer@bma.org.uk::4cf65a3b-3c3d-4692-99b0-7ca08de4257d" providerId="AD" clId="Web-{C854DFB2-C372-4530-9B22-F6BBFC60C691}" dt="2021-02-26T17:06:15.069" v="42"/>
      <pc:docMkLst>
        <pc:docMk/>
      </pc:docMkLst>
      <pc:sldChg chg="modSp">
        <pc:chgData name="Frances Player" userId="S::fplayer@bma.org.uk::4cf65a3b-3c3d-4692-99b0-7ca08de4257d" providerId="AD" clId="Web-{C854DFB2-C372-4530-9B22-F6BBFC60C691}" dt="2021-02-26T17:05:45.209" v="38" actId="20577"/>
        <pc:sldMkLst>
          <pc:docMk/>
          <pc:sldMk cId="1503161694" sldId="259"/>
        </pc:sldMkLst>
        <pc:spChg chg="mod">
          <ac:chgData name="Frances Player" userId="S::fplayer@bma.org.uk::4cf65a3b-3c3d-4692-99b0-7ca08de4257d" providerId="AD" clId="Web-{C854DFB2-C372-4530-9B22-F6BBFC60C691}" dt="2021-02-26T17:05:45.209" v="38" actId="20577"/>
          <ac:spMkLst>
            <pc:docMk/>
            <pc:sldMk cId="1503161694" sldId="259"/>
            <ac:spMk id="7" creationId="{D0BB2D5C-C28C-401D-871F-F1DF9336ADC0}"/>
          </ac:spMkLst>
        </pc:spChg>
      </pc:sldChg>
      <pc:sldChg chg="modNotes">
        <pc:chgData name="Frances Player" userId="S::fplayer@bma.org.uk::4cf65a3b-3c3d-4692-99b0-7ca08de4257d" providerId="AD" clId="Web-{C854DFB2-C372-4530-9B22-F6BBFC60C691}" dt="2021-02-26T17:06:07.678" v="40"/>
        <pc:sldMkLst>
          <pc:docMk/>
          <pc:sldMk cId="2214951337" sldId="267"/>
        </pc:sldMkLst>
      </pc:sldChg>
      <pc:sldChg chg="modNotes">
        <pc:chgData name="Frances Player" userId="S::fplayer@bma.org.uk::4cf65a3b-3c3d-4692-99b0-7ca08de4257d" providerId="AD" clId="Web-{C854DFB2-C372-4530-9B22-F6BBFC60C691}" dt="2021-02-26T17:06:12.554" v="41"/>
        <pc:sldMkLst>
          <pc:docMk/>
          <pc:sldMk cId="2257851560" sldId="276"/>
        </pc:sldMkLst>
      </pc:sldChg>
      <pc:sldChg chg="modNotes">
        <pc:chgData name="Frances Player" userId="S::fplayer@bma.org.uk::4cf65a3b-3c3d-4692-99b0-7ca08de4257d" providerId="AD" clId="Web-{C854DFB2-C372-4530-9B22-F6BBFC60C691}" dt="2021-02-26T17:06:15.069" v="42"/>
        <pc:sldMkLst>
          <pc:docMk/>
          <pc:sldMk cId="1341614780" sldId="277"/>
        </pc:sldMkLst>
      </pc:sldChg>
      <pc:sldChg chg="modNotes">
        <pc:chgData name="Frances Player" userId="S::fplayer@bma.org.uk::4cf65a3b-3c3d-4692-99b0-7ca08de4257d" providerId="AD" clId="Web-{C854DFB2-C372-4530-9B22-F6BBFC60C691}" dt="2021-02-26T17:05:56.288" v="39"/>
        <pc:sldMkLst>
          <pc:docMk/>
          <pc:sldMk cId="377154953" sldId="282"/>
        </pc:sldMkLst>
      </pc:sldChg>
    </pc:docChg>
  </pc:docChgLst>
  <pc:docChgLst>
    <pc:chgData name="Helena Morris" userId="S::hmorris@bma.org.uk::0064647f-9f98-4cb2-8fb8-b610d4a5700d" providerId="AD" clId="Web-{7ACAB0C7-2AEA-9E2A-4E2E-5FD38DEA509A}"/>
    <pc:docChg chg="modSld">
      <pc:chgData name="Helena Morris" userId="S::hmorris@bma.org.uk::0064647f-9f98-4cb2-8fb8-b610d4a5700d" providerId="AD" clId="Web-{7ACAB0C7-2AEA-9E2A-4E2E-5FD38DEA509A}" dt="2021-02-12T12:35:47.718" v="159" actId="14100"/>
      <pc:docMkLst>
        <pc:docMk/>
      </pc:docMkLst>
      <pc:sldChg chg="addSp delSp modSp">
        <pc:chgData name="Helena Morris" userId="S::hmorris@bma.org.uk::0064647f-9f98-4cb2-8fb8-b610d4a5700d" providerId="AD" clId="Web-{7ACAB0C7-2AEA-9E2A-4E2E-5FD38DEA509A}" dt="2021-02-12T11:56:09.376" v="16" actId="14100"/>
        <pc:sldMkLst>
          <pc:docMk/>
          <pc:sldMk cId="3951975164" sldId="263"/>
        </pc:sldMkLst>
        <pc:picChg chg="add del mod">
          <ac:chgData name="Helena Morris" userId="S::hmorris@bma.org.uk::0064647f-9f98-4cb2-8fb8-b610d4a5700d" providerId="AD" clId="Web-{7ACAB0C7-2AEA-9E2A-4E2E-5FD38DEA509A}" dt="2021-02-12T11:48:18.052" v="2"/>
          <ac:picMkLst>
            <pc:docMk/>
            <pc:sldMk cId="3951975164" sldId="263"/>
            <ac:picMk id="3" creationId="{C869979A-0A7D-4399-9E80-26DD4D815E2D}"/>
          </ac:picMkLst>
        </pc:picChg>
        <pc:picChg chg="add del">
          <ac:chgData name="Helena Morris" userId="S::hmorris@bma.org.uk::0064647f-9f98-4cb2-8fb8-b610d4a5700d" providerId="AD" clId="Web-{7ACAB0C7-2AEA-9E2A-4E2E-5FD38DEA509A}" dt="2021-02-12T11:48:26.802" v="4"/>
          <ac:picMkLst>
            <pc:docMk/>
            <pc:sldMk cId="3951975164" sldId="263"/>
            <ac:picMk id="4" creationId="{1BE841B4-1D2A-4088-AB7E-2A6CDA3A9548}"/>
          </ac:picMkLst>
        </pc:picChg>
        <pc:picChg chg="add mod">
          <ac:chgData name="Helena Morris" userId="S::hmorris@bma.org.uk::0064647f-9f98-4cb2-8fb8-b610d4a5700d" providerId="AD" clId="Web-{7ACAB0C7-2AEA-9E2A-4E2E-5FD38DEA509A}" dt="2021-02-12T11:56:09.376" v="16" actId="14100"/>
          <ac:picMkLst>
            <pc:docMk/>
            <pc:sldMk cId="3951975164" sldId="263"/>
            <ac:picMk id="10" creationId="{A78712C2-2888-4BDE-8136-FA84A1347A45}"/>
          </ac:picMkLst>
        </pc:picChg>
        <pc:picChg chg="add del mod">
          <ac:chgData name="Helena Morris" userId="S::hmorris@bma.org.uk::0064647f-9f98-4cb2-8fb8-b610d4a5700d" providerId="AD" clId="Web-{7ACAB0C7-2AEA-9E2A-4E2E-5FD38DEA509A}" dt="2021-02-12T11:50:04.586" v="14"/>
          <ac:picMkLst>
            <pc:docMk/>
            <pc:sldMk cId="3951975164" sldId="263"/>
            <ac:picMk id="11" creationId="{0C0301D9-B042-44D0-988B-FD3C0A1E626A}"/>
          </ac:picMkLst>
        </pc:picChg>
      </pc:sldChg>
      <pc:sldChg chg="addSp delSp modSp">
        <pc:chgData name="Helena Morris" userId="S::hmorris@bma.org.uk::0064647f-9f98-4cb2-8fb8-b610d4a5700d" providerId="AD" clId="Web-{7ACAB0C7-2AEA-9E2A-4E2E-5FD38DEA509A}" dt="2021-02-12T12:17:19.796" v="44" actId="20577"/>
        <pc:sldMkLst>
          <pc:docMk/>
          <pc:sldMk cId="2224957680" sldId="265"/>
        </pc:sldMkLst>
        <pc:spChg chg="mod">
          <ac:chgData name="Helena Morris" userId="S::hmorris@bma.org.uk::0064647f-9f98-4cb2-8fb8-b610d4a5700d" providerId="AD" clId="Web-{7ACAB0C7-2AEA-9E2A-4E2E-5FD38DEA509A}" dt="2021-02-12T12:17:19.796" v="44" actId="20577"/>
          <ac:spMkLst>
            <pc:docMk/>
            <pc:sldMk cId="2224957680" sldId="265"/>
            <ac:spMk id="9" creationId="{EC3C1318-FD87-443C-9921-CBBE2E8F4731}"/>
          </ac:spMkLst>
        </pc:spChg>
        <pc:picChg chg="add del mod modCrop">
          <ac:chgData name="Helena Morris" userId="S::hmorris@bma.org.uk::0064647f-9f98-4cb2-8fb8-b610d4a5700d" providerId="AD" clId="Web-{7ACAB0C7-2AEA-9E2A-4E2E-5FD38DEA509A}" dt="2021-02-12T12:08:49.206" v="27"/>
          <ac:picMkLst>
            <pc:docMk/>
            <pc:sldMk cId="2224957680" sldId="265"/>
            <ac:picMk id="3" creationId="{5C40B080-2CAA-41CA-B2E5-6021249BC210}"/>
          </ac:picMkLst>
        </pc:picChg>
        <pc:picChg chg="add mod modCrop">
          <ac:chgData name="Helena Morris" userId="S::hmorris@bma.org.uk::0064647f-9f98-4cb2-8fb8-b610d4a5700d" providerId="AD" clId="Web-{7ACAB0C7-2AEA-9E2A-4E2E-5FD38DEA509A}" dt="2021-02-12T12:09:44.707" v="35"/>
          <ac:picMkLst>
            <pc:docMk/>
            <pc:sldMk cId="2224957680" sldId="265"/>
            <ac:picMk id="4" creationId="{9FF88DE5-0E9D-4913-89E1-743571B8C757}"/>
          </ac:picMkLst>
        </pc:picChg>
        <pc:picChg chg="del">
          <ac:chgData name="Helena Morris" userId="S::hmorris@bma.org.uk::0064647f-9f98-4cb2-8fb8-b610d4a5700d" providerId="AD" clId="Web-{7ACAB0C7-2AEA-9E2A-4E2E-5FD38DEA509A}" dt="2021-02-12T12:05:14.591" v="17"/>
          <ac:picMkLst>
            <pc:docMk/>
            <pc:sldMk cId="2224957680" sldId="265"/>
            <ac:picMk id="1026" creationId="{42D90BB4-8590-4A19-BB1C-BFFD0BF28360}"/>
          </ac:picMkLst>
        </pc:picChg>
      </pc:sldChg>
      <pc:sldChg chg="addSp delSp modSp">
        <pc:chgData name="Helena Morris" userId="S::hmorris@bma.org.uk::0064647f-9f98-4cb2-8fb8-b610d4a5700d" providerId="AD" clId="Web-{7ACAB0C7-2AEA-9E2A-4E2E-5FD38DEA509A}" dt="2021-02-12T12:23:18.117" v="71" actId="14100"/>
        <pc:sldMkLst>
          <pc:docMk/>
          <pc:sldMk cId="2214951337" sldId="267"/>
        </pc:sldMkLst>
        <pc:picChg chg="add del mod">
          <ac:chgData name="Helena Morris" userId="S::hmorris@bma.org.uk::0064647f-9f98-4cb2-8fb8-b610d4a5700d" providerId="AD" clId="Web-{7ACAB0C7-2AEA-9E2A-4E2E-5FD38DEA509A}" dt="2021-02-12T12:20:28.941" v="54"/>
          <ac:picMkLst>
            <pc:docMk/>
            <pc:sldMk cId="2214951337" sldId="267"/>
            <ac:picMk id="3" creationId="{3199367B-958C-45CD-B633-C067F30A4A89}"/>
          </ac:picMkLst>
        </pc:picChg>
        <pc:picChg chg="add mod">
          <ac:chgData name="Helena Morris" userId="S::hmorris@bma.org.uk::0064647f-9f98-4cb2-8fb8-b610d4a5700d" providerId="AD" clId="Web-{7ACAB0C7-2AEA-9E2A-4E2E-5FD38DEA509A}" dt="2021-02-12T12:22:58.069" v="69" actId="1076"/>
          <ac:picMkLst>
            <pc:docMk/>
            <pc:sldMk cId="2214951337" sldId="267"/>
            <ac:picMk id="4" creationId="{C38BBA01-1E39-4E5E-B598-C4ED7C01B96E}"/>
          </ac:picMkLst>
        </pc:picChg>
        <pc:picChg chg="del">
          <ac:chgData name="Helena Morris" userId="S::hmorris@bma.org.uk::0064647f-9f98-4cb2-8fb8-b610d4a5700d" providerId="AD" clId="Web-{7ACAB0C7-2AEA-9E2A-4E2E-5FD38DEA509A}" dt="2021-02-12T12:22:21.725" v="62"/>
          <ac:picMkLst>
            <pc:docMk/>
            <pc:sldMk cId="2214951337" sldId="267"/>
            <ac:picMk id="5" creationId="{A736E2F3-5E2D-4776-99B6-0273B4A43273}"/>
          </ac:picMkLst>
        </pc:picChg>
        <pc:picChg chg="add mod">
          <ac:chgData name="Helena Morris" userId="S::hmorris@bma.org.uk::0064647f-9f98-4cb2-8fb8-b610d4a5700d" providerId="AD" clId="Web-{7ACAB0C7-2AEA-9E2A-4E2E-5FD38DEA509A}" dt="2021-02-12T12:23:18.117" v="71" actId="14100"/>
          <ac:picMkLst>
            <pc:docMk/>
            <pc:sldMk cId="2214951337" sldId="267"/>
            <ac:picMk id="6" creationId="{5F0FB5A1-8559-4A53-806D-C7C3F8BC93DE}"/>
          </ac:picMkLst>
        </pc:picChg>
        <pc:picChg chg="del">
          <ac:chgData name="Helena Morris" userId="S::hmorris@bma.org.uk::0064647f-9f98-4cb2-8fb8-b610d4a5700d" providerId="AD" clId="Web-{7ACAB0C7-2AEA-9E2A-4E2E-5FD38DEA509A}" dt="2021-02-12T12:19:37.174" v="45"/>
          <ac:picMkLst>
            <pc:docMk/>
            <pc:sldMk cId="2214951337" sldId="267"/>
            <ac:picMk id="7" creationId="{71D0E144-FABC-4D5B-BF67-50E6A49CBC95}"/>
          </ac:picMkLst>
        </pc:picChg>
      </pc:sldChg>
      <pc:sldChg chg="addSp delSp modSp">
        <pc:chgData name="Helena Morris" userId="S::hmorris@bma.org.uk::0064647f-9f98-4cb2-8fb8-b610d4a5700d" providerId="AD" clId="Web-{7ACAB0C7-2AEA-9E2A-4E2E-5FD38DEA509A}" dt="2021-02-12T12:30:32.049" v="125" actId="20577"/>
        <pc:sldMkLst>
          <pc:docMk/>
          <pc:sldMk cId="536602902" sldId="268"/>
        </pc:sldMkLst>
        <pc:spChg chg="mod">
          <ac:chgData name="Helena Morris" userId="S::hmorris@bma.org.uk::0064647f-9f98-4cb2-8fb8-b610d4a5700d" providerId="AD" clId="Web-{7ACAB0C7-2AEA-9E2A-4E2E-5FD38DEA509A}" dt="2021-02-12T12:30:32.049" v="125" actId="20577"/>
          <ac:spMkLst>
            <pc:docMk/>
            <pc:sldMk cId="536602902" sldId="268"/>
            <ac:spMk id="10" creationId="{5D86B5B1-A765-47AF-AA4B-5F813974690E}"/>
          </ac:spMkLst>
        </pc:spChg>
        <pc:picChg chg="add del mod">
          <ac:chgData name="Helena Morris" userId="S::hmorris@bma.org.uk::0064647f-9f98-4cb2-8fb8-b610d4a5700d" providerId="AD" clId="Web-{7ACAB0C7-2AEA-9E2A-4E2E-5FD38DEA509A}" dt="2021-02-12T12:26:34.840" v="78"/>
          <ac:picMkLst>
            <pc:docMk/>
            <pc:sldMk cId="536602902" sldId="268"/>
            <ac:picMk id="3" creationId="{CAA90391-FC9E-461C-9C56-EEA6A2F8FB9F}"/>
          </ac:picMkLst>
        </pc:picChg>
        <pc:picChg chg="add mod">
          <ac:chgData name="Helena Morris" userId="S::hmorris@bma.org.uk::0064647f-9f98-4cb2-8fb8-b610d4a5700d" providerId="AD" clId="Web-{7ACAB0C7-2AEA-9E2A-4E2E-5FD38DEA509A}" dt="2021-02-12T12:27:01.325" v="84" actId="14100"/>
          <ac:picMkLst>
            <pc:docMk/>
            <pc:sldMk cId="536602902" sldId="268"/>
            <ac:picMk id="4" creationId="{7507B954-31ED-418F-8856-059289073FFD}"/>
          </ac:picMkLst>
        </pc:picChg>
        <pc:picChg chg="del">
          <ac:chgData name="Helena Morris" userId="S::hmorris@bma.org.uk::0064647f-9f98-4cb2-8fb8-b610d4a5700d" providerId="AD" clId="Web-{7ACAB0C7-2AEA-9E2A-4E2E-5FD38DEA509A}" dt="2021-02-12T12:25:45.464" v="72"/>
          <ac:picMkLst>
            <pc:docMk/>
            <pc:sldMk cId="536602902" sldId="268"/>
            <ac:picMk id="5" creationId="{6E331408-D8BE-4A57-96CE-60601C8F4E08}"/>
          </ac:picMkLst>
        </pc:picChg>
        <pc:picChg chg="add mod">
          <ac:chgData name="Helena Morris" userId="S::hmorris@bma.org.uk::0064647f-9f98-4cb2-8fb8-b610d4a5700d" providerId="AD" clId="Web-{7ACAB0C7-2AEA-9E2A-4E2E-5FD38DEA509A}" dt="2021-02-12T12:27:53.201" v="91" actId="14100"/>
          <ac:picMkLst>
            <pc:docMk/>
            <pc:sldMk cId="536602902" sldId="268"/>
            <ac:picMk id="6" creationId="{E127548A-F955-44EB-9C9D-636B3C819E8B}"/>
          </ac:picMkLst>
        </pc:picChg>
        <pc:picChg chg="del mod">
          <ac:chgData name="Helena Morris" userId="S::hmorris@bma.org.uk::0064647f-9f98-4cb2-8fb8-b610d4a5700d" providerId="AD" clId="Web-{7ACAB0C7-2AEA-9E2A-4E2E-5FD38DEA509A}" dt="2021-02-12T12:27:30.107" v="86"/>
          <ac:picMkLst>
            <pc:docMk/>
            <pc:sldMk cId="536602902" sldId="268"/>
            <ac:picMk id="7" creationId="{7717D4F1-F1C2-4382-BCC3-03DADD96679B}"/>
          </ac:picMkLst>
        </pc:picChg>
      </pc:sldChg>
      <pc:sldChg chg="addSp delSp modSp">
        <pc:chgData name="Helena Morris" userId="S::hmorris@bma.org.uk::0064647f-9f98-4cb2-8fb8-b610d4a5700d" providerId="AD" clId="Web-{7ACAB0C7-2AEA-9E2A-4E2E-5FD38DEA509A}" dt="2021-02-12T12:35:47.718" v="159" actId="14100"/>
        <pc:sldMkLst>
          <pc:docMk/>
          <pc:sldMk cId="1421653556" sldId="269"/>
        </pc:sldMkLst>
        <pc:picChg chg="add mod">
          <ac:chgData name="Helena Morris" userId="S::hmorris@bma.org.uk::0064647f-9f98-4cb2-8fb8-b610d4a5700d" providerId="AD" clId="Web-{7ACAB0C7-2AEA-9E2A-4E2E-5FD38DEA509A}" dt="2021-02-12T12:35:47.718" v="159" actId="14100"/>
          <ac:picMkLst>
            <pc:docMk/>
            <pc:sldMk cId="1421653556" sldId="269"/>
            <ac:picMk id="3" creationId="{E2BCF733-CCEC-401D-B8D8-960F027E834D}"/>
          </ac:picMkLst>
        </pc:picChg>
        <pc:picChg chg="del">
          <ac:chgData name="Helena Morris" userId="S::hmorris@bma.org.uk::0064647f-9f98-4cb2-8fb8-b610d4a5700d" providerId="AD" clId="Web-{7ACAB0C7-2AEA-9E2A-4E2E-5FD38DEA509A}" dt="2021-02-12T12:35:26.599" v="152"/>
          <ac:picMkLst>
            <pc:docMk/>
            <pc:sldMk cId="1421653556" sldId="269"/>
            <ac:picMk id="5" creationId="{465678BC-0ECE-4CB1-8CDB-BFCE24FCC3E9}"/>
          </ac:picMkLst>
        </pc:picChg>
      </pc:sldChg>
      <pc:sldChg chg="addSp delSp modSp">
        <pc:chgData name="Helena Morris" userId="S::hmorris@bma.org.uk::0064647f-9f98-4cb2-8fb8-b610d4a5700d" providerId="AD" clId="Web-{7ACAB0C7-2AEA-9E2A-4E2E-5FD38DEA509A}" dt="2021-02-12T12:33:57.653" v="151" actId="20577"/>
        <pc:sldMkLst>
          <pc:docMk/>
          <pc:sldMk cId="1294067090" sldId="270"/>
        </pc:sldMkLst>
        <pc:spChg chg="mod">
          <ac:chgData name="Helena Morris" userId="S::hmorris@bma.org.uk::0064647f-9f98-4cb2-8fb8-b610d4a5700d" providerId="AD" clId="Web-{7ACAB0C7-2AEA-9E2A-4E2E-5FD38DEA509A}" dt="2021-02-12T12:33:57.653" v="151" actId="20577"/>
          <ac:spMkLst>
            <pc:docMk/>
            <pc:sldMk cId="1294067090" sldId="270"/>
            <ac:spMk id="5" creationId="{7081F579-6215-4D8E-B615-A3FAA526B52B}"/>
          </ac:spMkLst>
        </pc:spChg>
        <pc:picChg chg="add mod">
          <ac:chgData name="Helena Morris" userId="S::hmorris@bma.org.uk::0064647f-9f98-4cb2-8fb8-b610d4a5700d" providerId="AD" clId="Web-{7ACAB0C7-2AEA-9E2A-4E2E-5FD38DEA509A}" dt="2021-02-12T12:33:00.208" v="134" actId="14100"/>
          <ac:picMkLst>
            <pc:docMk/>
            <pc:sldMk cId="1294067090" sldId="270"/>
            <ac:picMk id="3" creationId="{933994D6-C717-4F35-8E65-A7539CC268E9}"/>
          </ac:picMkLst>
        </pc:picChg>
        <pc:picChg chg="del">
          <ac:chgData name="Helena Morris" userId="S::hmorris@bma.org.uk::0064647f-9f98-4cb2-8fb8-b610d4a5700d" providerId="AD" clId="Web-{7ACAB0C7-2AEA-9E2A-4E2E-5FD38DEA509A}" dt="2021-02-12T12:32:34.489" v="126"/>
          <ac:picMkLst>
            <pc:docMk/>
            <pc:sldMk cId="1294067090" sldId="270"/>
            <ac:picMk id="4" creationId="{EA19722C-4684-417B-954E-28B6BCA5BB35}"/>
          </ac:picMkLst>
        </pc:picChg>
      </pc:sldChg>
    </pc:docChg>
  </pc:docChgLst>
  <pc:docChgLst>
    <pc:chgData name="Frances Player" userId="S::fplayer@bma.org.uk::4cf65a3b-3c3d-4692-99b0-7ca08de4257d" providerId="AD" clId="Web-{D4ABC720-4742-4129-529B-89B053940E33}"/>
    <pc:docChg chg="addSld modSld modSection">
      <pc:chgData name="Frances Player" userId="S::fplayer@bma.org.uk::4cf65a3b-3c3d-4692-99b0-7ca08de4257d" providerId="AD" clId="Web-{D4ABC720-4742-4129-529B-89B053940E33}" dt="2021-02-25T18:05:13.020" v="19"/>
      <pc:docMkLst>
        <pc:docMk/>
      </pc:docMkLst>
      <pc:sldChg chg="addSp delSp modSp">
        <pc:chgData name="Frances Player" userId="S::fplayer@bma.org.uk::4cf65a3b-3c3d-4692-99b0-7ca08de4257d" providerId="AD" clId="Web-{D4ABC720-4742-4129-529B-89B053940E33}" dt="2021-02-25T18:05:13.020" v="19"/>
        <pc:sldMkLst>
          <pc:docMk/>
          <pc:sldMk cId="1534909215" sldId="272"/>
        </pc:sldMkLst>
        <pc:picChg chg="add del mod">
          <ac:chgData name="Frances Player" userId="S::fplayer@bma.org.uk::4cf65a3b-3c3d-4692-99b0-7ca08de4257d" providerId="AD" clId="Web-{D4ABC720-4742-4129-529B-89B053940E33}" dt="2021-02-25T18:05:13.020" v="19"/>
          <ac:picMkLst>
            <pc:docMk/>
            <pc:sldMk cId="1534909215" sldId="272"/>
            <ac:picMk id="3" creationId="{692063FA-F231-4E33-BDC7-10355AF1BC0C}"/>
          </ac:picMkLst>
        </pc:picChg>
        <pc:picChg chg="del">
          <ac:chgData name="Frances Player" userId="S::fplayer@bma.org.uk::4cf65a3b-3c3d-4692-99b0-7ca08de4257d" providerId="AD" clId="Web-{D4ABC720-4742-4129-529B-89B053940E33}" dt="2021-02-25T18:05:08.410" v="17"/>
          <ac:picMkLst>
            <pc:docMk/>
            <pc:sldMk cId="1534909215" sldId="272"/>
            <ac:picMk id="7" creationId="{F3041372-CFCC-431B-B76C-6EF64511D008}"/>
          </ac:picMkLst>
        </pc:picChg>
      </pc:sldChg>
      <pc:sldChg chg="modSp new">
        <pc:chgData name="Frances Player" userId="S::fplayer@bma.org.uk::4cf65a3b-3c3d-4692-99b0-7ca08de4257d" providerId="AD" clId="Web-{D4ABC720-4742-4129-529B-89B053940E33}" dt="2021-02-25T17:52:47.922" v="16" actId="20577"/>
        <pc:sldMkLst>
          <pc:docMk/>
          <pc:sldMk cId="608956756" sldId="283"/>
        </pc:sldMkLst>
        <pc:spChg chg="mod">
          <ac:chgData name="Frances Player" userId="S::fplayer@bma.org.uk::4cf65a3b-3c3d-4692-99b0-7ca08de4257d" providerId="AD" clId="Web-{D4ABC720-4742-4129-529B-89B053940E33}" dt="2021-02-25T17:52:47.922" v="16" actId="20577"/>
          <ac:spMkLst>
            <pc:docMk/>
            <pc:sldMk cId="608956756" sldId="283"/>
            <ac:spMk id="2" creationId="{240E0B5A-D859-41E4-BC17-620388D176AF}"/>
          </ac:spMkLst>
        </pc:spChg>
      </pc:sldChg>
    </pc:docChg>
  </pc:docChgLst>
  <pc:docChgLst>
    <pc:chgData name="Helena Morris" userId="S::hmorris@bma.org.uk::0064647f-9f98-4cb2-8fb8-b610d4a5700d" providerId="AD" clId="Web-{E7FD8D0A-A059-D81D-DEDD-388E0AB9B3BB}"/>
    <pc:docChg chg="modSld">
      <pc:chgData name="Helena Morris" userId="S::hmorris@bma.org.uk::0064647f-9f98-4cb2-8fb8-b610d4a5700d" providerId="AD" clId="Web-{E7FD8D0A-A059-D81D-DEDD-388E0AB9B3BB}" dt="2021-03-19T09:22:47.453" v="0" actId="1076"/>
      <pc:docMkLst>
        <pc:docMk/>
      </pc:docMkLst>
      <pc:sldChg chg="modSp">
        <pc:chgData name="Helena Morris" userId="S::hmorris@bma.org.uk::0064647f-9f98-4cb2-8fb8-b610d4a5700d" providerId="AD" clId="Web-{E7FD8D0A-A059-D81D-DEDD-388E0AB9B3BB}" dt="2021-03-19T09:22:47.453" v="0" actId="1076"/>
        <pc:sldMkLst>
          <pc:docMk/>
          <pc:sldMk cId="3226315003" sldId="284"/>
        </pc:sldMkLst>
        <pc:picChg chg="mod">
          <ac:chgData name="Helena Morris" userId="S::hmorris@bma.org.uk::0064647f-9f98-4cb2-8fb8-b610d4a5700d" providerId="AD" clId="Web-{E7FD8D0A-A059-D81D-DEDD-388E0AB9B3BB}" dt="2021-03-19T09:22:47.453" v="0" actId="1076"/>
          <ac:picMkLst>
            <pc:docMk/>
            <pc:sldMk cId="3226315003" sldId="284"/>
            <ac:picMk id="6" creationId="{E2416269-2EF7-4611-B516-16A167F471D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ware\AppData\Local\Temp\publishedweek09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ritical%20care%20beds%20analysi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vaccination/Vaccination%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vaccination/Vaccination%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player.BMAUK\Downloads\COVID-19-weekly-announced-vaccinations-18-March-202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14260415581711E-2"/>
          <c:y val="2.6037428803905614E-2"/>
          <c:w val="0.90548574742884169"/>
          <c:h val="0.72476618209542354"/>
        </c:manualLayout>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nation'!$P$248:$P$416</c:f>
              <c:numCache>
                <c:formatCode>m/d/yyyy</c:formatCode>
                <c:ptCount val="169"/>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numCache>
            </c:numRef>
          </c:cat>
          <c:val>
            <c:numRef>
              <c:f>'Cases by nation'!$Q$248:$Q$416</c:f>
              <c:numCache>
                <c:formatCode>General</c:formatCode>
                <c:ptCount val="169"/>
                <c:pt idx="0">
                  <c:v>77.389123789650938</c:v>
                </c:pt>
                <c:pt idx="1">
                  <c:v>81.818681016967773</c:v>
                </c:pt>
                <c:pt idx="2">
                  <c:v>86.669229220434531</c:v>
                </c:pt>
                <c:pt idx="3">
                  <c:v>93.716252082074931</c:v>
                </c:pt>
                <c:pt idx="4">
                  <c:v>102.37402302637601</c:v>
                </c:pt>
                <c:pt idx="5">
                  <c:v>112.09342338879432</c:v>
                </c:pt>
                <c:pt idx="6">
                  <c:v>120.45833104533891</c:v>
                </c:pt>
                <c:pt idx="7">
                  <c:v>127.67008950634234</c:v>
                </c:pt>
                <c:pt idx="8">
                  <c:v>132.75858913111125</c:v>
                </c:pt>
                <c:pt idx="9">
                  <c:v>137.15153844745851</c:v>
                </c:pt>
                <c:pt idx="10">
                  <c:v>141.08688887668623</c:v>
                </c:pt>
                <c:pt idx="11">
                  <c:v>145.90082916918345</c:v>
                </c:pt>
                <c:pt idx="12">
                  <c:v>150.1290428861677</c:v>
                </c:pt>
                <c:pt idx="13">
                  <c:v>150.86120110555891</c:v>
                </c:pt>
                <c:pt idx="14">
                  <c:v>153.11258763018688</c:v>
                </c:pt>
                <c:pt idx="15">
                  <c:v>155.94970073032781</c:v>
                </c:pt>
                <c:pt idx="16">
                  <c:v>154.48538429154542</c:v>
                </c:pt>
                <c:pt idx="17">
                  <c:v>152.08756612303918</c:v>
                </c:pt>
                <c:pt idx="18">
                  <c:v>151.97774239013052</c:v>
                </c:pt>
                <c:pt idx="19">
                  <c:v>156.75507477165817</c:v>
                </c:pt>
                <c:pt idx="20">
                  <c:v>162.06322186224443</c:v>
                </c:pt>
                <c:pt idx="21">
                  <c:v>165.88874855856349</c:v>
                </c:pt>
                <c:pt idx="22">
                  <c:v>166.5476909560156</c:v>
                </c:pt>
                <c:pt idx="23">
                  <c:v>168.23165486061538</c:v>
                </c:pt>
                <c:pt idx="24">
                  <c:v>170.26339391942599</c:v>
                </c:pt>
                <c:pt idx="25">
                  <c:v>170.0803543645782</c:v>
                </c:pt>
                <c:pt idx="26">
                  <c:v>163.1980671023008</c:v>
                </c:pt>
                <c:pt idx="27">
                  <c:v>157.48723299104935</c:v>
                </c:pt>
                <c:pt idx="28">
                  <c:v>150.07413101971338</c:v>
                </c:pt>
                <c:pt idx="29">
                  <c:v>146.76111507696814</c:v>
                </c:pt>
                <c:pt idx="30">
                  <c:v>142.91728442516427</c:v>
                </c:pt>
                <c:pt idx="31">
                  <c:v>143.55792286713157</c:v>
                </c:pt>
                <c:pt idx="32">
                  <c:v>145.99234894660736</c:v>
                </c:pt>
                <c:pt idx="33">
                  <c:v>147.52988120732891</c:v>
                </c:pt>
                <c:pt idx="34">
                  <c:v>148.17051964929621</c:v>
                </c:pt>
                <c:pt idx="35">
                  <c:v>151.75809492431316</c:v>
                </c:pt>
                <c:pt idx="36">
                  <c:v>152.39873336628045</c:v>
                </c:pt>
                <c:pt idx="37">
                  <c:v>154.22912891475849</c:v>
                </c:pt>
                <c:pt idx="38">
                  <c:v>152.47194918821955</c:v>
                </c:pt>
                <c:pt idx="39">
                  <c:v>149.12232533450478</c:v>
                </c:pt>
                <c:pt idx="40">
                  <c:v>147.25532187505721</c:v>
                </c:pt>
                <c:pt idx="41">
                  <c:v>146.28521223436385</c:v>
                </c:pt>
                <c:pt idx="42">
                  <c:v>144.49142459685538</c:v>
                </c:pt>
                <c:pt idx="43">
                  <c:v>143.04541211355775</c:v>
                </c:pt>
                <c:pt idx="44">
                  <c:v>144.41820877491625</c:v>
                </c:pt>
                <c:pt idx="45">
                  <c:v>143.21014771292076</c:v>
                </c:pt>
                <c:pt idx="46">
                  <c:v>142.84406860322517</c:v>
                </c:pt>
                <c:pt idx="47">
                  <c:v>141.65431149671446</c:v>
                </c:pt>
                <c:pt idx="48">
                  <c:v>139.18327750626912</c:v>
                </c:pt>
                <c:pt idx="49">
                  <c:v>135.24792707704134</c:v>
                </c:pt>
                <c:pt idx="50">
                  <c:v>131.62374389105486</c:v>
                </c:pt>
                <c:pt idx="51">
                  <c:v>128.76832683542915</c:v>
                </c:pt>
                <c:pt idx="52">
                  <c:v>126.82810755404242</c:v>
                </c:pt>
                <c:pt idx="53">
                  <c:v>124.70484871780791</c:v>
                </c:pt>
                <c:pt idx="54">
                  <c:v>120.40341917888455</c:v>
                </c:pt>
                <c:pt idx="55">
                  <c:v>117.01718741420021</c:v>
                </c:pt>
                <c:pt idx="56">
                  <c:v>113.74077938242455</c:v>
                </c:pt>
                <c:pt idx="57">
                  <c:v>111.41617703585744</c:v>
                </c:pt>
                <c:pt idx="58">
                  <c:v>107.92012153826441</c:v>
                </c:pt>
                <c:pt idx="59">
                  <c:v>105.11961634909304</c:v>
                </c:pt>
                <c:pt idx="60">
                  <c:v>101.7150806289239</c:v>
                </c:pt>
                <c:pt idx="61">
                  <c:v>100.52532352241319</c:v>
                </c:pt>
                <c:pt idx="62">
                  <c:v>100.85479472113924</c:v>
                </c:pt>
                <c:pt idx="63">
                  <c:v>100.96461845404791</c:v>
                </c:pt>
                <c:pt idx="64">
                  <c:v>99.298958504932912</c:v>
                </c:pt>
                <c:pt idx="65">
                  <c:v>100.9829224095327</c:v>
                </c:pt>
                <c:pt idx="66">
                  <c:v>102.66688631413248</c:v>
                </c:pt>
                <c:pt idx="67">
                  <c:v>102.30080720443686</c:v>
                </c:pt>
                <c:pt idx="68">
                  <c:v>104.42406604067138</c:v>
                </c:pt>
                <c:pt idx="69">
                  <c:v>105.30265590394085</c:v>
                </c:pt>
                <c:pt idx="70">
                  <c:v>106.91340398660151</c:v>
                </c:pt>
                <c:pt idx="71">
                  <c:v>111.05009792616184</c:v>
                </c:pt>
                <c:pt idx="72">
                  <c:v>111.39787308037266</c:v>
                </c:pt>
                <c:pt idx="73">
                  <c:v>112.80727765270076</c:v>
                </c:pt>
                <c:pt idx="74">
                  <c:v>115.53456701993302</c:v>
                </c:pt>
                <c:pt idx="75">
                  <c:v>115.46135119799388</c:v>
                </c:pt>
                <c:pt idx="76">
                  <c:v>116.46806874965681</c:v>
                </c:pt>
                <c:pt idx="77">
                  <c:v>116.79753994838285</c:v>
                </c:pt>
                <c:pt idx="78">
                  <c:v>117.8591693665001</c:v>
                </c:pt>
                <c:pt idx="79">
                  <c:v>119.19535811688905</c:v>
                </c:pt>
                <c:pt idx="80">
                  <c:v>121.06236157633664</c:v>
                </c:pt>
                <c:pt idx="81">
                  <c:v>125.10753573847309</c:v>
                </c:pt>
                <c:pt idx="82">
                  <c:v>130.50720260648325</c:v>
                </c:pt>
                <c:pt idx="83">
                  <c:v>135.50418245382826</c:v>
                </c:pt>
                <c:pt idx="84">
                  <c:v>137.48100964618453</c:v>
                </c:pt>
                <c:pt idx="85">
                  <c:v>129.97638789742462</c:v>
                </c:pt>
                <c:pt idx="86">
                  <c:v>135.50418245382826</c:v>
                </c:pt>
                <c:pt idx="87">
                  <c:v>151.62996723591968</c:v>
                </c:pt>
                <c:pt idx="88">
                  <c:v>160.81855288927937</c:v>
                </c:pt>
                <c:pt idx="89">
                  <c:v>194.07684000512512</c:v>
                </c:pt>
                <c:pt idx="90">
                  <c:v>224.26006259952777</c:v>
                </c:pt>
                <c:pt idx="91">
                  <c:v>249.09853019237457</c:v>
                </c:pt>
                <c:pt idx="92">
                  <c:v>260.94118939102742</c:v>
                </c:pt>
                <c:pt idx="93">
                  <c:v>282.1920817088573</c:v>
                </c:pt>
                <c:pt idx="94">
                  <c:v>291.6552266944887</c:v>
                </c:pt>
                <c:pt idx="95">
                  <c:v>301.92374572145042</c:v>
                </c:pt>
                <c:pt idx="96">
                  <c:v>300.25808577233539</c:v>
                </c:pt>
                <c:pt idx="97">
                  <c:v>292.6802482016364</c:v>
                </c:pt>
                <c:pt idx="98">
                  <c:v>289.45875203631505</c:v>
                </c:pt>
                <c:pt idx="99">
                  <c:v>301.75901012208737</c:v>
                </c:pt>
                <c:pt idx="100">
                  <c:v>288.56185821756083</c:v>
                </c:pt>
                <c:pt idx="101">
                  <c:v>274.06512547361484</c:v>
                </c:pt>
                <c:pt idx="102">
                  <c:v>268.86680211593722</c:v>
                </c:pt>
                <c:pt idx="103">
                  <c:v>249.22665788076804</c:v>
                </c:pt>
                <c:pt idx="104">
                  <c:v>233.68659967418961</c:v>
                </c:pt>
                <c:pt idx="105">
                  <c:v>223.08860944850184</c:v>
                </c:pt>
                <c:pt idx="106">
                  <c:v>217.85367817985465</c:v>
                </c:pt>
                <c:pt idx="107">
                  <c:v>211.97810846924023</c:v>
                </c:pt>
                <c:pt idx="108">
                  <c:v>207.74989475225595</c:v>
                </c:pt>
                <c:pt idx="109">
                  <c:v>201.08725495579594</c:v>
                </c:pt>
                <c:pt idx="110">
                  <c:v>193.30807387476435</c:v>
                </c:pt>
                <c:pt idx="111">
                  <c:v>191.09329526110591</c:v>
                </c:pt>
                <c:pt idx="112">
                  <c:v>184.10118426591987</c:v>
                </c:pt>
                <c:pt idx="113">
                  <c:v>178.42695806563796</c:v>
                </c:pt>
                <c:pt idx="114">
                  <c:v>174.03400874929071</c:v>
                </c:pt>
                <c:pt idx="115">
                  <c:v>167.92048761737411</c:v>
                </c:pt>
                <c:pt idx="116">
                  <c:v>160.30604213570552</c:v>
                </c:pt>
                <c:pt idx="117">
                  <c:v>153.27732322954992</c:v>
                </c:pt>
                <c:pt idx="118">
                  <c:v>144.58294437427926</c:v>
                </c:pt>
                <c:pt idx="119">
                  <c:v>142.36816576062085</c:v>
                </c:pt>
                <c:pt idx="120">
                  <c:v>137.24305822488239</c:v>
                </c:pt>
                <c:pt idx="121">
                  <c:v>134.47916094668057</c:v>
                </c:pt>
                <c:pt idx="122">
                  <c:v>133.56396317244156</c:v>
                </c:pt>
                <c:pt idx="123">
                  <c:v>129.50048505482036</c:v>
                </c:pt>
                <c:pt idx="124">
                  <c:v>127.19418666373804</c:v>
                </c:pt>
                <c:pt idx="125">
                  <c:v>123.82625885453847</c:v>
                </c:pt>
                <c:pt idx="126">
                  <c:v>119.81769260337158</c:v>
                </c:pt>
                <c:pt idx="127">
                  <c:v>119.37839767173686</c:v>
                </c:pt>
                <c:pt idx="128">
                  <c:v>117.78595354456098</c:v>
                </c:pt>
                <c:pt idx="129">
                  <c:v>114.87562462248091</c:v>
                </c:pt>
                <c:pt idx="130">
                  <c:v>112.97201325206377</c:v>
                </c:pt>
                <c:pt idx="131">
                  <c:v>107.59065033953837</c:v>
                </c:pt>
                <c:pt idx="132">
                  <c:v>106.03481412333204</c:v>
                </c:pt>
                <c:pt idx="133">
                  <c:v>104.99148866069959</c:v>
                </c:pt>
                <c:pt idx="134">
                  <c:v>104.33254626324749</c:v>
                </c:pt>
                <c:pt idx="135">
                  <c:v>101.47712920762176</c:v>
                </c:pt>
                <c:pt idx="136">
                  <c:v>101.95303205022606</c:v>
                </c:pt>
                <c:pt idx="137">
                  <c:v>101.44052129665222</c:v>
                </c:pt>
                <c:pt idx="138">
                  <c:v>104.2410264858236</c:v>
                </c:pt>
                <c:pt idx="139">
                  <c:v>103.94816319806711</c:v>
                </c:pt>
                <c:pt idx="140">
                  <c:v>104.57049768454964</c:v>
                </c:pt>
                <c:pt idx="141">
                  <c:v>104.35085021873226</c:v>
                </c:pt>
                <c:pt idx="142">
                  <c:v>106.51071696593634</c:v>
                </c:pt>
                <c:pt idx="143">
                  <c:v>105.26604799297129</c:v>
                </c:pt>
                <c:pt idx="144">
                  <c:v>102.04455182764997</c:v>
                </c:pt>
                <c:pt idx="145">
                  <c:v>98.200721175846098</c:v>
                </c:pt>
                <c:pt idx="146">
                  <c:v>95.857814873794226</c:v>
                </c:pt>
                <c:pt idx="147">
                  <c:v>91.35504182453829</c:v>
                </c:pt>
                <c:pt idx="148">
                  <c:v>84.655794117108712</c:v>
                </c:pt>
                <c:pt idx="149">
                  <c:v>80.207932934307109</c:v>
                </c:pt>
                <c:pt idx="150">
                  <c:v>76.876613036077089</c:v>
                </c:pt>
                <c:pt idx="151">
                  <c:v>72.465359764245051</c:v>
                </c:pt>
                <c:pt idx="152">
                  <c:v>69.188951732469377</c:v>
                </c:pt>
                <c:pt idx="153">
                  <c:v>65.400032947119882</c:v>
                </c:pt>
                <c:pt idx="154">
                  <c:v>64.045540241246144</c:v>
                </c:pt>
                <c:pt idx="155">
                  <c:v>62.947302912159316</c:v>
                </c:pt>
                <c:pt idx="156">
                  <c:v>64.045540241246144</c:v>
                </c:pt>
                <c:pt idx="157">
                  <c:v>64.082148152215694</c:v>
                </c:pt>
                <c:pt idx="158">
                  <c:v>64.759394505152571</c:v>
                </c:pt>
                <c:pt idx="159">
                  <c:v>66.992477074295749</c:v>
                </c:pt>
                <c:pt idx="160">
                  <c:v>69.371991287317186</c:v>
                </c:pt>
                <c:pt idx="161">
                  <c:v>71.275602657734339</c:v>
                </c:pt>
                <c:pt idx="162">
                  <c:v>73.472077315907967</c:v>
                </c:pt>
                <c:pt idx="163">
                  <c:v>73.19751798363626</c:v>
                </c:pt>
                <c:pt idx="164">
                  <c:v>73.380557538484069</c:v>
                </c:pt>
                <c:pt idx="165">
                  <c:v>75.247560997931657</c:v>
                </c:pt>
                <c:pt idx="166">
                  <c:v>73.838156425603572</c:v>
                </c:pt>
                <c:pt idx="167">
                  <c:v>73.142606117181927</c:v>
                </c:pt>
                <c:pt idx="168">
                  <c:v>66.425054454267567</c:v>
                </c:pt>
              </c:numCache>
            </c:numRef>
          </c:val>
          <c:smooth val="0"/>
          <c:extLst>
            <c:ext xmlns:c16="http://schemas.microsoft.com/office/drawing/2014/chart" uri="{C3380CC4-5D6E-409C-BE32-E72D297353CC}">
              <c16:uniqueId val="{00000000-475C-4A69-B456-A627F216EF1B}"/>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nation'!$P$248:$P$416</c:f>
              <c:numCache>
                <c:formatCode>m/d/yyyy</c:formatCode>
                <c:ptCount val="169"/>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numCache>
            </c:numRef>
          </c:cat>
          <c:val>
            <c:numRef>
              <c:f>'Cases by nation'!$R$248:$R$416</c:f>
              <c:numCache>
                <c:formatCode>General</c:formatCode>
                <c:ptCount val="169"/>
                <c:pt idx="0">
                  <c:v>102.28746488526836</c:v>
                </c:pt>
                <c:pt idx="1">
                  <c:v>109.1383462543282</c:v>
                </c:pt>
                <c:pt idx="2">
                  <c:v>112.78580624248505</c:v>
                </c:pt>
                <c:pt idx="3">
                  <c:v>122.20576812494231</c:v>
                </c:pt>
                <c:pt idx="4">
                  <c:v>130.99138913989407</c:v>
                </c:pt>
                <c:pt idx="5">
                  <c:v>140.66508736935353</c:v>
                </c:pt>
                <c:pt idx="6">
                  <c:v>148.59434821317276</c:v>
                </c:pt>
                <c:pt idx="7">
                  <c:v>154.93775688822817</c:v>
                </c:pt>
                <c:pt idx="8">
                  <c:v>160.67854173915333</c:v>
                </c:pt>
                <c:pt idx="9">
                  <c:v>163.8819631200563</c:v>
                </c:pt>
                <c:pt idx="10">
                  <c:v>164.26256764055961</c:v>
                </c:pt>
                <c:pt idx="11">
                  <c:v>166.76821406720651</c:v>
                </c:pt>
                <c:pt idx="12">
                  <c:v>172.50899891813165</c:v>
                </c:pt>
                <c:pt idx="13">
                  <c:v>174.19000221702134</c:v>
                </c:pt>
                <c:pt idx="14">
                  <c:v>173.04818865551138</c:v>
                </c:pt>
                <c:pt idx="15">
                  <c:v>178.44008602930847</c:v>
                </c:pt>
                <c:pt idx="16">
                  <c:v>181.2629028897081</c:v>
                </c:pt>
                <c:pt idx="17">
                  <c:v>184.11743679348302</c:v>
                </c:pt>
                <c:pt idx="18">
                  <c:v>194.55234406394916</c:v>
                </c:pt>
                <c:pt idx="19">
                  <c:v>203.59170142590315</c:v>
                </c:pt>
                <c:pt idx="20">
                  <c:v>215.0732711277534</c:v>
                </c:pt>
                <c:pt idx="21">
                  <c:v>223.4782876222018</c:v>
                </c:pt>
                <c:pt idx="22">
                  <c:v>231.24896324914468</c:v>
                </c:pt>
                <c:pt idx="23">
                  <c:v>241.30326599910745</c:v>
                </c:pt>
                <c:pt idx="24">
                  <c:v>248.40788371516953</c:v>
                </c:pt>
                <c:pt idx="25">
                  <c:v>262.52196801716781</c:v>
                </c:pt>
                <c:pt idx="26">
                  <c:v>270.16577547060956</c:v>
                </c:pt>
                <c:pt idx="27">
                  <c:v>273.05202641775975</c:v>
                </c:pt>
                <c:pt idx="28">
                  <c:v>289.76690827653073</c:v>
                </c:pt>
                <c:pt idx="29">
                  <c:v>291.16245818504291</c:v>
                </c:pt>
                <c:pt idx="30">
                  <c:v>286.53176985225252</c:v>
                </c:pt>
                <c:pt idx="31">
                  <c:v>286.78550619925471</c:v>
                </c:pt>
                <c:pt idx="32">
                  <c:v>282.15481786646427</c:v>
                </c:pt>
                <c:pt idx="33">
                  <c:v>274.41585928289669</c:v>
                </c:pt>
                <c:pt idx="34">
                  <c:v>266.07427687519879</c:v>
                </c:pt>
                <c:pt idx="35">
                  <c:v>248.12243032479205</c:v>
                </c:pt>
                <c:pt idx="36">
                  <c:v>236.57742653619118</c:v>
                </c:pt>
                <c:pt idx="37">
                  <c:v>227.8869566513653</c:v>
                </c:pt>
                <c:pt idx="38">
                  <c:v>219.8942617207955</c:v>
                </c:pt>
                <c:pt idx="39">
                  <c:v>207.23916141405996</c:v>
                </c:pt>
                <c:pt idx="40">
                  <c:v>198.6438426593599</c:v>
                </c:pt>
                <c:pt idx="41">
                  <c:v>191.06346929266869</c:v>
                </c:pt>
                <c:pt idx="42">
                  <c:v>183.29279366572584</c:v>
                </c:pt>
                <c:pt idx="43">
                  <c:v>182.72188688497084</c:v>
                </c:pt>
                <c:pt idx="44">
                  <c:v>183.45137888260223</c:v>
                </c:pt>
                <c:pt idx="45">
                  <c:v>181.2946199330834</c:v>
                </c:pt>
                <c:pt idx="46">
                  <c:v>180.7237131523284</c:v>
                </c:pt>
                <c:pt idx="47">
                  <c:v>183.16592549222472</c:v>
                </c:pt>
                <c:pt idx="48">
                  <c:v>187.35257521776128</c:v>
                </c:pt>
                <c:pt idx="49">
                  <c:v>192.04669763730229</c:v>
                </c:pt>
                <c:pt idx="50">
                  <c:v>194.48890997719863</c:v>
                </c:pt>
                <c:pt idx="51">
                  <c:v>196.13819623271303</c:v>
                </c:pt>
                <c:pt idx="52">
                  <c:v>198.96101309311268</c:v>
                </c:pt>
                <c:pt idx="53">
                  <c:v>200.16626074137321</c:v>
                </c:pt>
                <c:pt idx="54">
                  <c:v>201.84726404026287</c:v>
                </c:pt>
                <c:pt idx="55">
                  <c:v>212.94822922160984</c:v>
                </c:pt>
                <c:pt idx="56">
                  <c:v>220.52860258830106</c:v>
                </c:pt>
                <c:pt idx="57">
                  <c:v>223.66858988245346</c:v>
                </c:pt>
                <c:pt idx="58">
                  <c:v>228.8701849959989</c:v>
                </c:pt>
                <c:pt idx="59">
                  <c:v>236.76772879644287</c:v>
                </c:pt>
                <c:pt idx="60">
                  <c:v>251.80160735632415</c:v>
                </c:pt>
                <c:pt idx="61">
                  <c:v>268.23103582471765</c:v>
                </c:pt>
                <c:pt idx="62">
                  <c:v>277.96816814092773</c:v>
                </c:pt>
                <c:pt idx="63">
                  <c:v>298.52081224810723</c:v>
                </c:pt>
                <c:pt idx="64">
                  <c:v>319.54921200591588</c:v>
                </c:pt>
                <c:pt idx="65">
                  <c:v>341.40225489148173</c:v>
                </c:pt>
                <c:pt idx="66">
                  <c:v>364.58741359880923</c:v>
                </c:pt>
                <c:pt idx="67">
                  <c:v>396.49475923433789</c:v>
                </c:pt>
                <c:pt idx="68">
                  <c:v>427.92634921923741</c:v>
                </c:pt>
                <c:pt idx="69">
                  <c:v>461.16581067652777</c:v>
                </c:pt>
                <c:pt idx="70">
                  <c:v>488.34731684914004</c:v>
                </c:pt>
                <c:pt idx="71">
                  <c:v>523.68010316919867</c:v>
                </c:pt>
                <c:pt idx="72">
                  <c:v>547.53131978740703</c:v>
                </c:pt>
                <c:pt idx="73">
                  <c:v>580.42189376756926</c:v>
                </c:pt>
                <c:pt idx="74">
                  <c:v>613.02701435735401</c:v>
                </c:pt>
                <c:pt idx="75">
                  <c:v>631.39118247163947</c:v>
                </c:pt>
                <c:pt idx="76">
                  <c:v>645.66385199051399</c:v>
                </c:pt>
                <c:pt idx="77">
                  <c:v>649.21616084854509</c:v>
                </c:pt>
                <c:pt idx="78">
                  <c:v>640.49397392034393</c:v>
                </c:pt>
                <c:pt idx="79">
                  <c:v>636.84651393218701</c:v>
                </c:pt>
                <c:pt idx="80">
                  <c:v>620.16334911679132</c:v>
                </c:pt>
                <c:pt idx="81">
                  <c:v>594.94829963344614</c:v>
                </c:pt>
                <c:pt idx="82">
                  <c:v>579.88270403018953</c:v>
                </c:pt>
                <c:pt idx="83">
                  <c:v>557.71249071087095</c:v>
                </c:pt>
                <c:pt idx="84">
                  <c:v>516.38518319288505</c:v>
                </c:pt>
                <c:pt idx="85">
                  <c:v>456.31310304011032</c:v>
                </c:pt>
                <c:pt idx="86">
                  <c:v>447.52748202515858</c:v>
                </c:pt>
                <c:pt idx="87">
                  <c:v>456.66199051723834</c:v>
                </c:pt>
                <c:pt idx="88">
                  <c:v>444.3557776876309</c:v>
                </c:pt>
                <c:pt idx="89">
                  <c:v>471.53728386024329</c:v>
                </c:pt>
                <c:pt idx="90">
                  <c:v>479.65684696431424</c:v>
                </c:pt>
                <c:pt idx="91">
                  <c:v>496.688899256838</c:v>
                </c:pt>
                <c:pt idx="92">
                  <c:v>514.70417989399527</c:v>
                </c:pt>
                <c:pt idx="93">
                  <c:v>520.85728630879908</c:v>
                </c:pt>
                <c:pt idx="94">
                  <c:v>499.0676775099837</c:v>
                </c:pt>
                <c:pt idx="95">
                  <c:v>508.64622460931736</c:v>
                </c:pt>
                <c:pt idx="96">
                  <c:v>471.25183046986575</c:v>
                </c:pt>
                <c:pt idx="97">
                  <c:v>448.7644467167944</c:v>
                </c:pt>
                <c:pt idx="98">
                  <c:v>437.75863266557332</c:v>
                </c:pt>
                <c:pt idx="99">
                  <c:v>449.96969436505492</c:v>
                </c:pt>
                <c:pt idx="100">
                  <c:v>419.99708837541817</c:v>
                </c:pt>
                <c:pt idx="101">
                  <c:v>400.01535104899364</c:v>
                </c:pt>
                <c:pt idx="102">
                  <c:v>370.74052001361292</c:v>
                </c:pt>
                <c:pt idx="103">
                  <c:v>345.90607505077105</c:v>
                </c:pt>
                <c:pt idx="104">
                  <c:v>329.19119319200007</c:v>
                </c:pt>
                <c:pt idx="105">
                  <c:v>318.02679392390257</c:v>
                </c:pt>
                <c:pt idx="106">
                  <c:v>305.84744926779621</c:v>
                </c:pt>
                <c:pt idx="107">
                  <c:v>301.50221432538325</c:v>
                </c:pt>
                <c:pt idx="108">
                  <c:v>290.27438097053522</c:v>
                </c:pt>
                <c:pt idx="109">
                  <c:v>279.55402030969157</c:v>
                </c:pt>
                <c:pt idx="110">
                  <c:v>263.06115775454754</c:v>
                </c:pt>
                <c:pt idx="111">
                  <c:v>247.45637241391123</c:v>
                </c:pt>
                <c:pt idx="112">
                  <c:v>234.70612097704989</c:v>
                </c:pt>
                <c:pt idx="113">
                  <c:v>220.75062189192801</c:v>
                </c:pt>
                <c:pt idx="114">
                  <c:v>205.68502628867139</c:v>
                </c:pt>
                <c:pt idx="115">
                  <c:v>191.44407381317203</c:v>
                </c:pt>
                <c:pt idx="116">
                  <c:v>173.90454882664383</c:v>
                </c:pt>
                <c:pt idx="117">
                  <c:v>162.7718666019216</c:v>
                </c:pt>
                <c:pt idx="118">
                  <c:v>154.30341602072264</c:v>
                </c:pt>
                <c:pt idx="119">
                  <c:v>146.34243813352811</c:v>
                </c:pt>
                <c:pt idx="120">
                  <c:v>140.82367258622992</c:v>
                </c:pt>
                <c:pt idx="121">
                  <c:v>139.42812267771774</c:v>
                </c:pt>
                <c:pt idx="122">
                  <c:v>142.09235432124098</c:v>
                </c:pt>
                <c:pt idx="123">
                  <c:v>134.73400025817674</c:v>
                </c:pt>
                <c:pt idx="124">
                  <c:v>130.57906757601543</c:v>
                </c:pt>
                <c:pt idx="125">
                  <c:v>126.74130532760694</c:v>
                </c:pt>
                <c:pt idx="126">
                  <c:v>121.76172951768842</c:v>
                </c:pt>
                <c:pt idx="127">
                  <c:v>118.68517631028656</c:v>
                </c:pt>
                <c:pt idx="128">
                  <c:v>114.6571118016264</c:v>
                </c:pt>
                <c:pt idx="129">
                  <c:v>109.07491216757762</c:v>
                </c:pt>
                <c:pt idx="130">
                  <c:v>105.26886696254438</c:v>
                </c:pt>
                <c:pt idx="131">
                  <c:v>101.14565132375837</c:v>
                </c:pt>
                <c:pt idx="132">
                  <c:v>96.927284554846537</c:v>
                </c:pt>
                <c:pt idx="133">
                  <c:v>92.994371176312185</c:v>
                </c:pt>
                <c:pt idx="134">
                  <c:v>90.012969099036155</c:v>
                </c:pt>
                <c:pt idx="135">
                  <c:v>87.570756759139826</c:v>
                </c:pt>
                <c:pt idx="136">
                  <c:v>87.729341976016215</c:v>
                </c:pt>
                <c:pt idx="137">
                  <c:v>86.492377284380396</c:v>
                </c:pt>
                <c:pt idx="138">
                  <c:v>85.636017113247917</c:v>
                </c:pt>
                <c:pt idx="139">
                  <c:v>83.193804773351602</c:v>
                </c:pt>
                <c:pt idx="140">
                  <c:v>82.115425298592172</c:v>
                </c:pt>
                <c:pt idx="141">
                  <c:v>79.038872091190299</c:v>
                </c:pt>
                <c:pt idx="142">
                  <c:v>78.563116440561146</c:v>
                </c:pt>
                <c:pt idx="143">
                  <c:v>78.055643746556726</c:v>
                </c:pt>
                <c:pt idx="144">
                  <c:v>74.344749671649311</c:v>
                </c:pt>
                <c:pt idx="145">
                  <c:v>69.460324991856652</c:v>
                </c:pt>
                <c:pt idx="146">
                  <c:v>66.003167263951454</c:v>
                </c:pt>
                <c:pt idx="147">
                  <c:v>62.260556145668772</c:v>
                </c:pt>
                <c:pt idx="148">
                  <c:v>58.835115461138855</c:v>
                </c:pt>
                <c:pt idx="149">
                  <c:v>54.775333909103388</c:v>
                </c:pt>
                <c:pt idx="150">
                  <c:v>52.682009046335111</c:v>
                </c:pt>
                <c:pt idx="151">
                  <c:v>49.764041055809621</c:v>
                </c:pt>
                <c:pt idx="152">
                  <c:v>48.146471843670504</c:v>
                </c:pt>
                <c:pt idx="153">
                  <c:v>46.402034458030265</c:v>
                </c:pt>
                <c:pt idx="154">
                  <c:v>45.577391330273059</c:v>
                </c:pt>
                <c:pt idx="155">
                  <c:v>43.325481250628393</c:v>
                </c:pt>
                <c:pt idx="156">
                  <c:v>44.2769925518867</c:v>
                </c:pt>
                <c:pt idx="157">
                  <c:v>42.342252905994805</c:v>
                </c:pt>
                <c:pt idx="158">
                  <c:v>42.786291513248685</c:v>
                </c:pt>
                <c:pt idx="159">
                  <c:v>40.502664390228738</c:v>
                </c:pt>
                <c:pt idx="160">
                  <c:v>40.280645086601801</c:v>
                </c:pt>
                <c:pt idx="161">
                  <c:v>41.200439344484835</c:v>
                </c:pt>
                <c:pt idx="162">
                  <c:v>43.57921759763061</c:v>
                </c:pt>
                <c:pt idx="163">
                  <c:v>44.245275508511426</c:v>
                </c:pt>
                <c:pt idx="164">
                  <c:v>44.594162985639471</c:v>
                </c:pt>
                <c:pt idx="165">
                  <c:v>42.627706296372303</c:v>
                </c:pt>
                <c:pt idx="166">
                  <c:v>42.881442643374513</c:v>
                </c:pt>
                <c:pt idx="167">
                  <c:v>39.995191696224303</c:v>
                </c:pt>
                <c:pt idx="168">
                  <c:v>32.76370580666115</c:v>
                </c:pt>
              </c:numCache>
            </c:numRef>
          </c:val>
          <c:smooth val="0"/>
          <c:extLst>
            <c:ext xmlns:c16="http://schemas.microsoft.com/office/drawing/2014/chart" uri="{C3380CC4-5D6E-409C-BE32-E72D297353CC}">
              <c16:uniqueId val="{00000001-475C-4A69-B456-A627F216EF1B}"/>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nation'!$P$248:$P$416</c:f>
              <c:numCache>
                <c:formatCode>m/d/yyyy</c:formatCode>
                <c:ptCount val="169"/>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numCache>
            </c:numRef>
          </c:cat>
          <c:val>
            <c:numRef>
              <c:f>'Cases by nation'!$S$248:$S$416</c:f>
              <c:numCache>
                <c:formatCode>General</c:formatCode>
                <c:ptCount val="169"/>
                <c:pt idx="0">
                  <c:v>136.93009383381556</c:v>
                </c:pt>
                <c:pt idx="1">
                  <c:v>160.90474196360816</c:v>
                </c:pt>
                <c:pt idx="2">
                  <c:v>179.59863059344647</c:v>
                </c:pt>
                <c:pt idx="3">
                  <c:v>197.65882808329025</c:v>
                </c:pt>
                <c:pt idx="4">
                  <c:v>219.5739800081007</c:v>
                </c:pt>
                <c:pt idx="5">
                  <c:v>241.48913193291111</c:v>
                </c:pt>
                <c:pt idx="6">
                  <c:v>262.08409398273301</c:v>
                </c:pt>
                <c:pt idx="7">
                  <c:v>288.54069907750409</c:v>
                </c:pt>
                <c:pt idx="8">
                  <c:v>296.14499275743833</c:v>
                </c:pt>
                <c:pt idx="9">
                  <c:v>305.54474466735701</c:v>
                </c:pt>
                <c:pt idx="10">
                  <c:v>317.05680037725745</c:v>
                </c:pt>
                <c:pt idx="11">
                  <c:v>337.96860799707662</c:v>
                </c:pt>
                <c:pt idx="12">
                  <c:v>352.80754219194824</c:v>
                </c:pt>
                <c:pt idx="13">
                  <c:v>354.49738523193361</c:v>
                </c:pt>
                <c:pt idx="14">
                  <c:v>361.20394979687558</c:v>
                </c:pt>
                <c:pt idx="15">
                  <c:v>368.06893714681621</c:v>
                </c:pt>
                <c:pt idx="16">
                  <c:v>370.28685613679698</c:v>
                </c:pt>
                <c:pt idx="17">
                  <c:v>368.17455233681528</c:v>
                </c:pt>
                <c:pt idx="18">
                  <c:v>364.74205866184496</c:v>
                </c:pt>
                <c:pt idx="19">
                  <c:v>363.63309916685455</c:v>
                </c:pt>
                <c:pt idx="20">
                  <c:v>366.27347891683172</c:v>
                </c:pt>
                <c:pt idx="21">
                  <c:v>364.63644347184589</c:v>
                </c:pt>
                <c:pt idx="22">
                  <c:v>359.98937511188609</c:v>
                </c:pt>
                <c:pt idx="23">
                  <c:v>354.60300042193268</c:v>
                </c:pt>
                <c:pt idx="24">
                  <c:v>348.74135737698339</c:v>
                </c:pt>
                <c:pt idx="25">
                  <c:v>340.76741053205234</c:v>
                </c:pt>
                <c:pt idx="26">
                  <c:v>327.9351649471634</c:v>
                </c:pt>
                <c:pt idx="27">
                  <c:v>308.92443074732779</c:v>
                </c:pt>
                <c:pt idx="28">
                  <c:v>288.64631426750321</c:v>
                </c:pt>
                <c:pt idx="29">
                  <c:v>278.45444843259133</c:v>
                </c:pt>
                <c:pt idx="30">
                  <c:v>266.51993196269461</c:v>
                </c:pt>
                <c:pt idx="31">
                  <c:v>255.06068384779371</c:v>
                </c:pt>
                <c:pt idx="32">
                  <c:v>244.76320282288282</c:v>
                </c:pt>
                <c:pt idx="33">
                  <c:v>235.99714205295862</c:v>
                </c:pt>
                <c:pt idx="34">
                  <c:v>227.44231166303263</c:v>
                </c:pt>
                <c:pt idx="35">
                  <c:v>220.52451671809246</c:v>
                </c:pt>
                <c:pt idx="36">
                  <c:v>209.75176733818566</c:v>
                </c:pt>
                <c:pt idx="37">
                  <c:v>206.74173442321171</c:v>
                </c:pt>
                <c:pt idx="38">
                  <c:v>204.57662302823042</c:v>
                </c:pt>
                <c:pt idx="39">
                  <c:v>201.98905087325278</c:v>
                </c:pt>
                <c:pt idx="40">
                  <c:v>204.25977745823317</c:v>
                </c:pt>
                <c:pt idx="41">
                  <c:v>205.10469897822583</c:v>
                </c:pt>
                <c:pt idx="42">
                  <c:v>204.47100783823132</c:v>
                </c:pt>
                <c:pt idx="43">
                  <c:v>203.78450910323724</c:v>
                </c:pt>
                <c:pt idx="44">
                  <c:v>201.83062808825417</c:v>
                </c:pt>
                <c:pt idx="45">
                  <c:v>199.19024833827697</c:v>
                </c:pt>
                <c:pt idx="46">
                  <c:v>195.65213947330761</c:v>
                </c:pt>
                <c:pt idx="47">
                  <c:v>189.05119009836471</c:v>
                </c:pt>
                <c:pt idx="48">
                  <c:v>180.07389894844235</c:v>
                </c:pt>
                <c:pt idx="49">
                  <c:v>169.40676475853462</c:v>
                </c:pt>
                <c:pt idx="50">
                  <c:v>164.02039006858121</c:v>
                </c:pt>
                <c:pt idx="51">
                  <c:v>157.31382550363924</c:v>
                </c:pt>
                <c:pt idx="52">
                  <c:v>152.08587359868446</c:v>
                </c:pt>
                <c:pt idx="53">
                  <c:v>141.31312421877763</c:v>
                </c:pt>
                <c:pt idx="54">
                  <c:v>129.00895458388408</c:v>
                </c:pt>
                <c:pt idx="55">
                  <c:v>127.89999508889366</c:v>
                </c:pt>
                <c:pt idx="56">
                  <c:v>127.26630394889915</c:v>
                </c:pt>
                <c:pt idx="57">
                  <c:v>125.15400014891742</c:v>
                </c:pt>
                <c:pt idx="58">
                  <c:v>127.79437989889459</c:v>
                </c:pt>
                <c:pt idx="59">
                  <c:v>126.8438431889028</c:v>
                </c:pt>
                <c:pt idx="60">
                  <c:v>133.65602294384388</c:v>
                </c:pt>
                <c:pt idx="61">
                  <c:v>136.82447864381646</c:v>
                </c:pt>
                <c:pt idx="62">
                  <c:v>136.61324826381829</c:v>
                </c:pt>
                <c:pt idx="63">
                  <c:v>145.00965586874565</c:v>
                </c:pt>
                <c:pt idx="64">
                  <c:v>150.34322296369953</c:v>
                </c:pt>
                <c:pt idx="65">
                  <c:v>153.19483309367487</c:v>
                </c:pt>
                <c:pt idx="66">
                  <c:v>159.10928373362373</c:v>
                </c:pt>
                <c:pt idx="67">
                  <c:v>157.20821031364017</c:v>
                </c:pt>
                <c:pt idx="68">
                  <c:v>160.90474196360816</c:v>
                </c:pt>
                <c:pt idx="69">
                  <c:v>163.06985335858946</c:v>
                </c:pt>
                <c:pt idx="70">
                  <c:v>163.33389133358716</c:v>
                </c:pt>
                <c:pt idx="71">
                  <c:v>167.92815209854743</c:v>
                </c:pt>
                <c:pt idx="72">
                  <c:v>166.02707867856387</c:v>
                </c:pt>
                <c:pt idx="73">
                  <c:v>167.66411412354969</c:v>
                </c:pt>
                <c:pt idx="74">
                  <c:v>172.83925843350494</c:v>
                </c:pt>
                <c:pt idx="75">
                  <c:v>176.32455970347479</c:v>
                </c:pt>
                <c:pt idx="76">
                  <c:v>184.82658249840125</c:v>
                </c:pt>
                <c:pt idx="77">
                  <c:v>190.2657647833542</c:v>
                </c:pt>
                <c:pt idx="78">
                  <c:v>191.16349389834642</c:v>
                </c:pt>
                <c:pt idx="79">
                  <c:v>197.71163567828981</c:v>
                </c:pt>
                <c:pt idx="80">
                  <c:v>202.46431922824868</c:v>
                </c:pt>
                <c:pt idx="81">
                  <c:v>210.59668885817837</c:v>
                </c:pt>
                <c:pt idx="82">
                  <c:v>220.52451671809246</c:v>
                </c:pt>
                <c:pt idx="83">
                  <c:v>230.55795976800567</c:v>
                </c:pt>
                <c:pt idx="84">
                  <c:v>231.66691926299609</c:v>
                </c:pt>
                <c:pt idx="85">
                  <c:v>221.31663064308563</c:v>
                </c:pt>
                <c:pt idx="86">
                  <c:v>233.62080027797919</c:v>
                </c:pt>
                <c:pt idx="87">
                  <c:v>265.30535727770507</c:v>
                </c:pt>
                <c:pt idx="88">
                  <c:v>300.63363833239953</c:v>
                </c:pt>
                <c:pt idx="89">
                  <c:v>384.28086881167599</c:v>
                </c:pt>
                <c:pt idx="90">
                  <c:v>459.37326890102645</c:v>
                </c:pt>
                <c:pt idx="91">
                  <c:v>517.40881580552445</c:v>
                </c:pt>
                <c:pt idx="92">
                  <c:v>565.30530447011017</c:v>
                </c:pt>
                <c:pt idx="93">
                  <c:v>629.14968682455788</c:v>
                </c:pt>
                <c:pt idx="94">
                  <c:v>657.77140331431031</c:v>
                </c:pt>
                <c:pt idx="95">
                  <c:v>690.19526664402986</c:v>
                </c:pt>
                <c:pt idx="96">
                  <c:v>653.81083368934458</c:v>
                </c:pt>
                <c:pt idx="97">
                  <c:v>616.79270959466476</c:v>
                </c:pt>
                <c:pt idx="98">
                  <c:v>591.12821842488677</c:v>
                </c:pt>
                <c:pt idx="99">
                  <c:v>590.6001424748913</c:v>
                </c:pt>
                <c:pt idx="100">
                  <c:v>541.64750191031476</c:v>
                </c:pt>
                <c:pt idx="101">
                  <c:v>502.0946132556569</c:v>
                </c:pt>
                <c:pt idx="102">
                  <c:v>463.0698005509945</c:v>
                </c:pt>
                <c:pt idx="103">
                  <c:v>436.56038786122377</c:v>
                </c:pt>
                <c:pt idx="104">
                  <c:v>411.84643340143759</c:v>
                </c:pt>
                <c:pt idx="105">
                  <c:v>394.78958021658508</c:v>
                </c:pt>
                <c:pt idx="106">
                  <c:v>374.1418105717637</c:v>
                </c:pt>
                <c:pt idx="107">
                  <c:v>357.77145612190526</c:v>
                </c:pt>
                <c:pt idx="108">
                  <c:v>343.4605978770291</c:v>
                </c:pt>
                <c:pt idx="109">
                  <c:v>324.76670924719076</c:v>
                </c:pt>
                <c:pt idx="110">
                  <c:v>311.24796492730769</c:v>
                </c:pt>
                <c:pt idx="111">
                  <c:v>296.35622313743653</c:v>
                </c:pt>
                <c:pt idx="112">
                  <c:v>287.80139274751048</c:v>
                </c:pt>
                <c:pt idx="113">
                  <c:v>275.23318513761922</c:v>
                </c:pt>
                <c:pt idx="114">
                  <c:v>263.56270664272023</c:v>
                </c:pt>
                <c:pt idx="115">
                  <c:v>254.90226106279511</c:v>
                </c:pt>
                <c:pt idx="116">
                  <c:v>239.95771167792438</c:v>
                </c:pt>
                <c:pt idx="117">
                  <c:v>227.6535420430308</c:v>
                </c:pt>
                <c:pt idx="118">
                  <c:v>219.04590405810524</c:v>
                </c:pt>
                <c:pt idx="119">
                  <c:v>206.53050404321351</c:v>
                </c:pt>
                <c:pt idx="120">
                  <c:v>202.09466606325188</c:v>
                </c:pt>
                <c:pt idx="121">
                  <c:v>198.34532681828432</c:v>
                </c:pt>
                <c:pt idx="122">
                  <c:v>195.44090909330941</c:v>
                </c:pt>
                <c:pt idx="123">
                  <c:v>189.7904964283583</c:v>
                </c:pt>
                <c:pt idx="124">
                  <c:v>180.17951413844145</c:v>
                </c:pt>
                <c:pt idx="125">
                  <c:v>172.83925843350494</c:v>
                </c:pt>
                <c:pt idx="126">
                  <c:v>166.55515462855931</c:v>
                </c:pt>
                <c:pt idx="127">
                  <c:v>161.5384331036027</c:v>
                </c:pt>
                <c:pt idx="128">
                  <c:v>156.94417233864243</c:v>
                </c:pt>
                <c:pt idx="129">
                  <c:v>151.13533688869268</c:v>
                </c:pt>
                <c:pt idx="130">
                  <c:v>143.21419763876119</c:v>
                </c:pt>
                <c:pt idx="131">
                  <c:v>137.0885166188142</c:v>
                </c:pt>
                <c:pt idx="132">
                  <c:v>130.3819520538722</c:v>
                </c:pt>
                <c:pt idx="133">
                  <c:v>124.94276976891925</c:v>
                </c:pt>
                <c:pt idx="134">
                  <c:v>117.02163051898776</c:v>
                </c:pt>
                <c:pt idx="135">
                  <c:v>110.79033430904167</c:v>
                </c:pt>
                <c:pt idx="136">
                  <c:v>109.04768367405674</c:v>
                </c:pt>
                <c:pt idx="137">
                  <c:v>109.47014443405307</c:v>
                </c:pt>
                <c:pt idx="138">
                  <c:v>108.57241531906085</c:v>
                </c:pt>
                <c:pt idx="139">
                  <c:v>108.04433936906543</c:v>
                </c:pt>
                <c:pt idx="140">
                  <c:v>107.30503303907182</c:v>
                </c:pt>
                <c:pt idx="141">
                  <c:v>108.25556974906358</c:v>
                </c:pt>
                <c:pt idx="142">
                  <c:v>110.47348873904441</c:v>
                </c:pt>
                <c:pt idx="143">
                  <c:v>107.25222544407227</c:v>
                </c:pt>
                <c:pt idx="144">
                  <c:v>101.07373682912571</c:v>
                </c:pt>
                <c:pt idx="145">
                  <c:v>98.063703914151745</c:v>
                </c:pt>
                <c:pt idx="146">
                  <c:v>95.053670999177783</c:v>
                </c:pt>
                <c:pt idx="147">
                  <c:v>93.469443149191491</c:v>
                </c:pt>
                <c:pt idx="148">
                  <c:v>87.290954534244932</c:v>
                </c:pt>
                <c:pt idx="149">
                  <c:v>83.330384909279189</c:v>
                </c:pt>
                <c:pt idx="150">
                  <c:v>80.056314019307521</c:v>
                </c:pt>
                <c:pt idx="151">
                  <c:v>76.623820344337204</c:v>
                </c:pt>
                <c:pt idx="152">
                  <c:v>74.405901354356388</c:v>
                </c:pt>
                <c:pt idx="153">
                  <c:v>68.544258309407098</c:v>
                </c:pt>
                <c:pt idx="154">
                  <c:v>64.530881089441806</c:v>
                </c:pt>
                <c:pt idx="155">
                  <c:v>63.157883619453685</c:v>
                </c:pt>
                <c:pt idx="156">
                  <c:v>62.52419247945916</c:v>
                </c:pt>
                <c:pt idx="157">
                  <c:v>64.636496279440891</c:v>
                </c:pt>
                <c:pt idx="158">
                  <c:v>66.431954509425367</c:v>
                </c:pt>
                <c:pt idx="159">
                  <c:v>65.322995014434952</c:v>
                </c:pt>
                <c:pt idx="160">
                  <c:v>67.171260839418977</c:v>
                </c:pt>
                <c:pt idx="161">
                  <c:v>68.333027929408914</c:v>
                </c:pt>
                <c:pt idx="162">
                  <c:v>69.917255779395219</c:v>
                </c:pt>
                <c:pt idx="163">
                  <c:v>69.600410209397964</c:v>
                </c:pt>
                <c:pt idx="164">
                  <c:v>67.065645649419878</c:v>
                </c:pt>
                <c:pt idx="165">
                  <c:v>64.583688684441356</c:v>
                </c:pt>
                <c:pt idx="166">
                  <c:v>64.055612734445916</c:v>
                </c:pt>
                <c:pt idx="167">
                  <c:v>60.781541844474248</c:v>
                </c:pt>
                <c:pt idx="168">
                  <c:v>58.193969689496619</c:v>
                </c:pt>
              </c:numCache>
            </c:numRef>
          </c:val>
          <c:smooth val="0"/>
          <c:extLst>
            <c:ext xmlns:c16="http://schemas.microsoft.com/office/drawing/2014/chart" uri="{C3380CC4-5D6E-409C-BE32-E72D297353CC}">
              <c16:uniqueId val="{00000002-475C-4A69-B456-A627F216EF1B}"/>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nation'!$P$248:$P$416</c:f>
              <c:numCache>
                <c:formatCode>m/d/yyyy</c:formatCode>
                <c:ptCount val="169"/>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numCache>
            </c:numRef>
          </c:cat>
          <c:val>
            <c:numRef>
              <c:f>'Cases by nation'!$T$248:$T$416</c:f>
              <c:numCache>
                <c:formatCode>General</c:formatCode>
                <c:ptCount val="169"/>
                <c:pt idx="0">
                  <c:v>101.04293958950812</c:v>
                </c:pt>
                <c:pt idx="1">
                  <c:v>110.87825473469779</c:v>
                </c:pt>
                <c:pt idx="2">
                  <c:v>118.08063327490713</c:v>
                </c:pt>
                <c:pt idx="3">
                  <c:v>124.84774226840919</c:v>
                </c:pt>
                <c:pt idx="4">
                  <c:v>134.54448180281042</c:v>
                </c:pt>
                <c:pt idx="5">
                  <c:v>144.46862746773627</c:v>
                </c:pt>
                <c:pt idx="6">
                  <c:v>152.78138750464782</c:v>
                </c:pt>
                <c:pt idx="7">
                  <c:v>159.81854127814788</c:v>
                </c:pt>
                <c:pt idx="8">
                  <c:v>162.36797719457618</c:v>
                </c:pt>
                <c:pt idx="9">
                  <c:v>163.16567526180708</c:v>
                </c:pt>
                <c:pt idx="10">
                  <c:v>162.84943861154628</c:v>
                </c:pt>
                <c:pt idx="11">
                  <c:v>166.68158723296503</c:v>
                </c:pt>
                <c:pt idx="12">
                  <c:v>168.69804003097624</c:v>
                </c:pt>
                <c:pt idx="13">
                  <c:v>170.90636675161767</c:v>
                </c:pt>
                <c:pt idx="14">
                  <c:v>170.86728132293374</c:v>
                </c:pt>
                <c:pt idx="15">
                  <c:v>173.58727183725554</c:v>
                </c:pt>
                <c:pt idx="16">
                  <c:v>177.49226148485792</c:v>
                </c:pt>
                <c:pt idx="17">
                  <c:v>181.40258096364448</c:v>
                </c:pt>
                <c:pt idx="18">
                  <c:v>191.90590161725021</c:v>
                </c:pt>
                <c:pt idx="19">
                  <c:v>202.35947717980369</c:v>
                </c:pt>
                <c:pt idx="20">
                  <c:v>211.32958306276299</c:v>
                </c:pt>
                <c:pt idx="21">
                  <c:v>219.10758337086276</c:v>
                </c:pt>
                <c:pt idx="22">
                  <c:v>225.44475264884173</c:v>
                </c:pt>
                <c:pt idx="23">
                  <c:v>227.51095053790519</c:v>
                </c:pt>
                <c:pt idx="24">
                  <c:v>229.83653354459835</c:v>
                </c:pt>
                <c:pt idx="25">
                  <c:v>230.98777708037923</c:v>
                </c:pt>
                <c:pt idx="26">
                  <c:v>229.50253079039032</c:v>
                </c:pt>
                <c:pt idx="27">
                  <c:v>227.27110813461752</c:v>
                </c:pt>
                <c:pt idx="28">
                  <c:v>227.90002821434967</c:v>
                </c:pt>
                <c:pt idx="29">
                  <c:v>230.62179533906618</c:v>
                </c:pt>
                <c:pt idx="30">
                  <c:v>232.09993518747618</c:v>
                </c:pt>
                <c:pt idx="31">
                  <c:v>232.45525726642092</c:v>
                </c:pt>
                <c:pt idx="32">
                  <c:v>241.63500317595756</c:v>
                </c:pt>
                <c:pt idx="33">
                  <c:v>244.86132765277557</c:v>
                </c:pt>
                <c:pt idx="34">
                  <c:v>245.65547249921701</c:v>
                </c:pt>
                <c:pt idx="35">
                  <c:v>247.24909202328405</c:v>
                </c:pt>
                <c:pt idx="36">
                  <c:v>249.34726889945256</c:v>
                </c:pt>
                <c:pt idx="37">
                  <c:v>253.38905754744872</c:v>
                </c:pt>
                <c:pt idx="38">
                  <c:v>261.55080570080872</c:v>
                </c:pt>
                <c:pt idx="39">
                  <c:v>261.85638268870122</c:v>
                </c:pt>
                <c:pt idx="40">
                  <c:v>265.70629741406719</c:v>
                </c:pt>
                <c:pt idx="41">
                  <c:v>272.73989796677779</c:v>
                </c:pt>
                <c:pt idx="42">
                  <c:v>274.66929685544756</c:v>
                </c:pt>
                <c:pt idx="43">
                  <c:v>276.14921331425228</c:v>
                </c:pt>
                <c:pt idx="44">
                  <c:v>275.1152260645232</c:v>
                </c:pt>
                <c:pt idx="45">
                  <c:v>268.48846929220429</c:v>
                </c:pt>
                <c:pt idx="46">
                  <c:v>260.7353415296306</c:v>
                </c:pt>
                <c:pt idx="47">
                  <c:v>253.39616398902757</c:v>
                </c:pt>
                <c:pt idx="48">
                  <c:v>242.00098491727064</c:v>
                </c:pt>
                <c:pt idx="49">
                  <c:v>230.54184787130362</c:v>
                </c:pt>
                <c:pt idx="50">
                  <c:v>218.15887342008037</c:v>
                </c:pt>
                <c:pt idx="51">
                  <c:v>208.53142169107338</c:v>
                </c:pt>
                <c:pt idx="52">
                  <c:v>201.08920074757634</c:v>
                </c:pt>
                <c:pt idx="53">
                  <c:v>187.73086718964984</c:v>
                </c:pt>
                <c:pt idx="54">
                  <c:v>176.51512576775997</c:v>
                </c:pt>
                <c:pt idx="55">
                  <c:v>168.86504140808029</c:v>
                </c:pt>
                <c:pt idx="56">
                  <c:v>163.12126000193899</c:v>
                </c:pt>
                <c:pt idx="57">
                  <c:v>158.83074589868158</c:v>
                </c:pt>
                <c:pt idx="58">
                  <c:v>156.30973574856884</c:v>
                </c:pt>
                <c:pt idx="59">
                  <c:v>154.30216600253121</c:v>
                </c:pt>
                <c:pt idx="60">
                  <c:v>152.23596811346769</c:v>
                </c:pt>
                <c:pt idx="61">
                  <c:v>151.34233308492173</c:v>
                </c:pt>
                <c:pt idx="62">
                  <c:v>150.53042213453307</c:v>
                </c:pt>
                <c:pt idx="63">
                  <c:v>150.99944727874009</c:v>
                </c:pt>
                <c:pt idx="64">
                  <c:v>152.15602064570515</c:v>
                </c:pt>
                <c:pt idx="65">
                  <c:v>153.91308832608675</c:v>
                </c:pt>
                <c:pt idx="66">
                  <c:v>157.44498979079719</c:v>
                </c:pt>
                <c:pt idx="67">
                  <c:v>161.64667337431842</c:v>
                </c:pt>
                <c:pt idx="68">
                  <c:v>167.23588967611877</c:v>
                </c:pt>
                <c:pt idx="69">
                  <c:v>174.39029973567057</c:v>
                </c:pt>
                <c:pt idx="70">
                  <c:v>185.07661125993283</c:v>
                </c:pt>
                <c:pt idx="71">
                  <c:v>197.4364897760247</c:v>
                </c:pt>
                <c:pt idx="72">
                  <c:v>207.79412837726306</c:v>
                </c:pt>
                <c:pt idx="73">
                  <c:v>220.62480864795666</c:v>
                </c:pt>
                <c:pt idx="74">
                  <c:v>242.13423069687491</c:v>
                </c:pt>
                <c:pt idx="75">
                  <c:v>264.22105112407826</c:v>
                </c:pt>
                <c:pt idx="76">
                  <c:v>286.65964040943692</c:v>
                </c:pt>
                <c:pt idx="77">
                  <c:v>306.28052560876398</c:v>
                </c:pt>
                <c:pt idx="78">
                  <c:v>327.50568999452645</c:v>
                </c:pt>
                <c:pt idx="79">
                  <c:v>337.66612484195048</c:v>
                </c:pt>
                <c:pt idx="80">
                  <c:v>356.91925168956982</c:v>
                </c:pt>
                <c:pt idx="81">
                  <c:v>380.1733051461066</c:v>
                </c:pt>
                <c:pt idx="82">
                  <c:v>401.18527628450221</c:v>
                </c:pt>
                <c:pt idx="83">
                  <c:v>414.65020646611208</c:v>
                </c:pt>
                <c:pt idx="84">
                  <c:v>413.10810864349207</c:v>
                </c:pt>
                <c:pt idx="85">
                  <c:v>379.08957280532519</c:v>
                </c:pt>
                <c:pt idx="86">
                  <c:v>405.67477075196865</c:v>
                </c:pt>
                <c:pt idx="87">
                  <c:v>429.69099006784177</c:v>
                </c:pt>
                <c:pt idx="88">
                  <c:v>425.16241017169142</c:v>
                </c:pt>
                <c:pt idx="89">
                  <c:v>481.34771390482427</c:v>
                </c:pt>
                <c:pt idx="90">
                  <c:v>526.16271111172614</c:v>
                </c:pt>
                <c:pt idx="91">
                  <c:v>558.14169821675046</c:v>
                </c:pt>
                <c:pt idx="92">
                  <c:v>585.76621324430721</c:v>
                </c:pt>
                <c:pt idx="93">
                  <c:v>616.9030870222324</c:v>
                </c:pt>
                <c:pt idx="94">
                  <c:v>629.5116909935856</c:v>
                </c:pt>
                <c:pt idx="95">
                  <c:v>681.24480907754116</c:v>
                </c:pt>
                <c:pt idx="96">
                  <c:v>655.57634209457501</c:v>
                </c:pt>
                <c:pt idx="97">
                  <c:v>635.04760898354414</c:v>
                </c:pt>
                <c:pt idx="98">
                  <c:v>635.32298359472634</c:v>
                </c:pt>
                <c:pt idx="99">
                  <c:v>660.49222305677506</c:v>
                </c:pt>
                <c:pt idx="100">
                  <c:v>627.15768222057682</c:v>
                </c:pt>
                <c:pt idx="101">
                  <c:v>597.48473540790383</c:v>
                </c:pt>
                <c:pt idx="102">
                  <c:v>567.12957020365695</c:v>
                </c:pt>
                <c:pt idx="103">
                  <c:v>543.37095939501864</c:v>
                </c:pt>
                <c:pt idx="104">
                  <c:v>525.32415100541664</c:v>
                </c:pt>
                <c:pt idx="105">
                  <c:v>510.56940167723741</c:v>
                </c:pt>
                <c:pt idx="106">
                  <c:v>500.68789466178504</c:v>
                </c:pt>
                <c:pt idx="107">
                  <c:v>486.84632307649366</c:v>
                </c:pt>
                <c:pt idx="108">
                  <c:v>475.07983243223947</c:v>
                </c:pt>
                <c:pt idx="109">
                  <c:v>455.00058175107375</c:v>
                </c:pt>
                <c:pt idx="110">
                  <c:v>439.54762453776817</c:v>
                </c:pt>
                <c:pt idx="111">
                  <c:v>422.86525293131388</c:v>
                </c:pt>
                <c:pt idx="112">
                  <c:v>405.50421615407521</c:v>
                </c:pt>
                <c:pt idx="113">
                  <c:v>388.00993359723219</c:v>
                </c:pt>
                <c:pt idx="114">
                  <c:v>374.23054337575627</c:v>
                </c:pt>
                <c:pt idx="115">
                  <c:v>355.14974773642513</c:v>
                </c:pt>
                <c:pt idx="116">
                  <c:v>330.98251653700049</c:v>
                </c:pt>
                <c:pt idx="117">
                  <c:v>310.49109224425882</c:v>
                </c:pt>
                <c:pt idx="118">
                  <c:v>295.37569100595073</c:v>
                </c:pt>
                <c:pt idx="119">
                  <c:v>283.11707928235813</c:v>
                </c:pt>
                <c:pt idx="120">
                  <c:v>270.2366539206123</c:v>
                </c:pt>
                <c:pt idx="121">
                  <c:v>261.52060332409849</c:v>
                </c:pt>
                <c:pt idx="122">
                  <c:v>258.44173751004251</c:v>
                </c:pt>
                <c:pt idx="123">
                  <c:v>245.9948050846092</c:v>
                </c:pt>
                <c:pt idx="124">
                  <c:v>233.94938660838341</c:v>
                </c:pt>
                <c:pt idx="125">
                  <c:v>223.56865207201361</c:v>
                </c:pt>
                <c:pt idx="126">
                  <c:v>213.47395180919432</c:v>
                </c:pt>
                <c:pt idx="127">
                  <c:v>203.34904916966471</c:v>
                </c:pt>
                <c:pt idx="128">
                  <c:v>195.51597393932849</c:v>
                </c:pt>
                <c:pt idx="129">
                  <c:v>189.15393211582341</c:v>
                </c:pt>
                <c:pt idx="130">
                  <c:v>178.03768087603808</c:v>
                </c:pt>
                <c:pt idx="131">
                  <c:v>168.39068643268908</c:v>
                </c:pt>
                <c:pt idx="132">
                  <c:v>158.48075365092106</c:v>
                </c:pt>
                <c:pt idx="133">
                  <c:v>149.65277659953964</c:v>
                </c:pt>
                <c:pt idx="134">
                  <c:v>143.54656667287475</c:v>
                </c:pt>
                <c:pt idx="135">
                  <c:v>138.49388671028092</c:v>
                </c:pt>
                <c:pt idx="136">
                  <c:v>133.81962476176321</c:v>
                </c:pt>
                <c:pt idx="137">
                  <c:v>131.30216783243992</c:v>
                </c:pt>
                <c:pt idx="138">
                  <c:v>128.71719970811714</c:v>
                </c:pt>
                <c:pt idx="139">
                  <c:v>125.43935352985214</c:v>
                </c:pt>
                <c:pt idx="140">
                  <c:v>123.06757865289619</c:v>
                </c:pt>
                <c:pt idx="141">
                  <c:v>120.0988626833131</c:v>
                </c:pt>
                <c:pt idx="142">
                  <c:v>118.58696723740334</c:v>
                </c:pt>
                <c:pt idx="143">
                  <c:v>117.29181825964987</c:v>
                </c:pt>
                <c:pt idx="144">
                  <c:v>112.71704649323668</c:v>
                </c:pt>
                <c:pt idx="145">
                  <c:v>108.01435877840341</c:v>
                </c:pt>
                <c:pt idx="146">
                  <c:v>103.16776562159751</c:v>
                </c:pt>
                <c:pt idx="147">
                  <c:v>97.356473020456733</c:v>
                </c:pt>
                <c:pt idx="148">
                  <c:v>91.618021445499608</c:v>
                </c:pt>
                <c:pt idx="149">
                  <c:v>86.657725223431399</c:v>
                </c:pt>
                <c:pt idx="150">
                  <c:v>81.594385598469245</c:v>
                </c:pt>
                <c:pt idx="151">
                  <c:v>74.500380292338036</c:v>
                </c:pt>
                <c:pt idx="152">
                  <c:v>70.076620409476362</c:v>
                </c:pt>
                <c:pt idx="153">
                  <c:v>66.212492800952603</c:v>
                </c:pt>
                <c:pt idx="154">
                  <c:v>63.021700532029087</c:v>
                </c:pt>
                <c:pt idx="155">
                  <c:v>61.172249111121843</c:v>
                </c:pt>
                <c:pt idx="156">
                  <c:v>60.477594446784927</c:v>
                </c:pt>
                <c:pt idx="157">
                  <c:v>59.772280120079678</c:v>
                </c:pt>
                <c:pt idx="158">
                  <c:v>59.443607197055812</c:v>
                </c:pt>
                <c:pt idx="159">
                  <c:v>58.795144402981713</c:v>
                </c:pt>
                <c:pt idx="160">
                  <c:v>58.764942026271413</c:v>
                </c:pt>
                <c:pt idx="161">
                  <c:v>58.677888116929957</c:v>
                </c:pt>
                <c:pt idx="162">
                  <c:v>58.766718636666141</c:v>
                </c:pt>
                <c:pt idx="163">
                  <c:v>58.285257219696049</c:v>
                </c:pt>
                <c:pt idx="164">
                  <c:v>58.336778921143036</c:v>
                </c:pt>
                <c:pt idx="165">
                  <c:v>57.903285984830482</c:v>
                </c:pt>
                <c:pt idx="166">
                  <c:v>56.560168526419467</c:v>
                </c:pt>
                <c:pt idx="167">
                  <c:v>53.632314595915027</c:v>
                </c:pt>
                <c:pt idx="168">
                  <c:v>48.000459644641325</c:v>
                </c:pt>
              </c:numCache>
            </c:numRef>
          </c:val>
          <c:smooth val="0"/>
          <c:extLst>
            <c:ext xmlns:c16="http://schemas.microsoft.com/office/drawing/2014/chart" uri="{C3380CC4-5D6E-409C-BE32-E72D297353CC}">
              <c16:uniqueId val="{00000003-475C-4A69-B456-A627F216EF1B}"/>
            </c:ext>
          </c:extLst>
        </c:ser>
        <c:dLbls>
          <c:showLegendKey val="0"/>
          <c:showVal val="0"/>
          <c:showCatName val="0"/>
          <c:showSerName val="0"/>
          <c:showPercent val="0"/>
          <c:showBubbleSize val="0"/>
        </c:dLbls>
        <c:smooth val="0"/>
        <c:axId val="465592344"/>
        <c:axId val="465593328"/>
      </c:lineChart>
      <c:dateAx>
        <c:axId val="465592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[publishedweek092021.xlsx]Sheet1!PivotTable2</c:name>
    <c:fmtId val="7"/>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Sheet1!$B$3:$B$4</c:f>
              <c:strCache>
                <c:ptCount val="1"/>
                <c:pt idx="0">
                  <c:v>&lt;1</c:v>
                </c:pt>
              </c:strCache>
            </c:strRef>
          </c:tx>
          <c:spPr>
            <a:ln w="28575" cap="rnd">
              <a:solidFill>
                <a:schemeClr val="accent1"/>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Sheet1!$B$5:$B$12</c:f>
              <c:numCache>
                <c:formatCode>General</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0-F087-445E-A9DE-0C883AF9978E}"/>
            </c:ext>
          </c:extLst>
        </c:ser>
        <c:ser>
          <c:idx val="1"/>
          <c:order val="1"/>
          <c:tx>
            <c:strRef>
              <c:f>Sheet1!$C$3:$C$4</c:f>
              <c:strCache>
                <c:ptCount val="1"/>
                <c:pt idx="0">
                  <c:v>1-14</c:v>
                </c:pt>
              </c:strCache>
            </c:strRef>
          </c:tx>
          <c:spPr>
            <a:ln w="28575" cap="rnd">
              <a:solidFill>
                <a:schemeClr val="accent2"/>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Sheet1!$C$5:$C$12</c:f>
              <c:numCache>
                <c:formatCode>General</c:formatCode>
                <c:ptCount val="8"/>
                <c:pt idx="0">
                  <c:v>2</c:v>
                </c:pt>
                <c:pt idx="1">
                  <c:v>0</c:v>
                </c:pt>
                <c:pt idx="2">
                  <c:v>1</c:v>
                </c:pt>
                <c:pt idx="3">
                  <c:v>0</c:v>
                </c:pt>
                <c:pt idx="4">
                  <c:v>0</c:v>
                </c:pt>
                <c:pt idx="5">
                  <c:v>0</c:v>
                </c:pt>
                <c:pt idx="6">
                  <c:v>0</c:v>
                </c:pt>
                <c:pt idx="7">
                  <c:v>1</c:v>
                </c:pt>
              </c:numCache>
            </c:numRef>
          </c:val>
          <c:smooth val="0"/>
          <c:extLst>
            <c:ext xmlns:c16="http://schemas.microsoft.com/office/drawing/2014/chart" uri="{C3380CC4-5D6E-409C-BE32-E72D297353CC}">
              <c16:uniqueId val="{00000001-F087-445E-A9DE-0C883AF9978E}"/>
            </c:ext>
          </c:extLst>
        </c:ser>
        <c:ser>
          <c:idx val="2"/>
          <c:order val="2"/>
          <c:tx>
            <c:strRef>
              <c:f>Sheet1!$D$3:$D$4</c:f>
              <c:strCache>
                <c:ptCount val="1"/>
                <c:pt idx="0">
                  <c:v>14-44</c:v>
                </c:pt>
              </c:strCache>
            </c:strRef>
          </c:tx>
          <c:spPr>
            <a:ln w="28575" cap="rnd">
              <a:solidFill>
                <a:schemeClr val="accent3"/>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Sheet1!$D$5:$D$12</c:f>
              <c:numCache>
                <c:formatCode>General</c:formatCode>
                <c:ptCount val="8"/>
                <c:pt idx="0">
                  <c:v>59</c:v>
                </c:pt>
                <c:pt idx="1">
                  <c:v>86</c:v>
                </c:pt>
                <c:pt idx="2">
                  <c:v>91</c:v>
                </c:pt>
                <c:pt idx="3">
                  <c:v>97</c:v>
                </c:pt>
                <c:pt idx="4">
                  <c:v>97</c:v>
                </c:pt>
                <c:pt idx="5">
                  <c:v>72</c:v>
                </c:pt>
                <c:pt idx="6">
                  <c:v>54</c:v>
                </c:pt>
                <c:pt idx="7">
                  <c:v>41</c:v>
                </c:pt>
              </c:numCache>
            </c:numRef>
          </c:val>
          <c:smooth val="0"/>
          <c:extLst>
            <c:ext xmlns:c16="http://schemas.microsoft.com/office/drawing/2014/chart" uri="{C3380CC4-5D6E-409C-BE32-E72D297353CC}">
              <c16:uniqueId val="{00000002-F087-445E-A9DE-0C883AF9978E}"/>
            </c:ext>
          </c:extLst>
        </c:ser>
        <c:ser>
          <c:idx val="3"/>
          <c:order val="3"/>
          <c:tx>
            <c:strRef>
              <c:f>Sheet1!$E$3:$E$4</c:f>
              <c:strCache>
                <c:ptCount val="1"/>
                <c:pt idx="0">
                  <c:v>45-64</c:v>
                </c:pt>
              </c:strCache>
            </c:strRef>
          </c:tx>
          <c:spPr>
            <a:ln w="28575" cap="rnd">
              <a:solidFill>
                <a:schemeClr val="accent4"/>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Sheet1!$E$5:$E$12</c:f>
              <c:numCache>
                <c:formatCode>General</c:formatCode>
                <c:ptCount val="8"/>
                <c:pt idx="0">
                  <c:v>607</c:v>
                </c:pt>
                <c:pt idx="1">
                  <c:v>765</c:v>
                </c:pt>
                <c:pt idx="2">
                  <c:v>858</c:v>
                </c:pt>
                <c:pt idx="3">
                  <c:v>892</c:v>
                </c:pt>
                <c:pt idx="4">
                  <c:v>807</c:v>
                </c:pt>
                <c:pt idx="5">
                  <c:v>676</c:v>
                </c:pt>
                <c:pt idx="6">
                  <c:v>535</c:v>
                </c:pt>
                <c:pt idx="7">
                  <c:v>415</c:v>
                </c:pt>
              </c:numCache>
            </c:numRef>
          </c:val>
          <c:smooth val="0"/>
          <c:extLst>
            <c:ext xmlns:c16="http://schemas.microsoft.com/office/drawing/2014/chart" uri="{C3380CC4-5D6E-409C-BE32-E72D297353CC}">
              <c16:uniqueId val="{00000003-F087-445E-A9DE-0C883AF9978E}"/>
            </c:ext>
          </c:extLst>
        </c:ser>
        <c:ser>
          <c:idx val="4"/>
          <c:order val="4"/>
          <c:tx>
            <c:strRef>
              <c:f>Sheet1!$F$3:$F$4</c:f>
              <c:strCache>
                <c:ptCount val="1"/>
                <c:pt idx="0">
                  <c:v>65-74</c:v>
                </c:pt>
              </c:strCache>
            </c:strRef>
          </c:tx>
          <c:spPr>
            <a:ln w="28575" cap="rnd">
              <a:solidFill>
                <a:schemeClr val="accent5"/>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Sheet1!$F$5:$F$12</c:f>
              <c:numCache>
                <c:formatCode>General</c:formatCode>
                <c:ptCount val="8"/>
                <c:pt idx="0">
                  <c:v>937</c:v>
                </c:pt>
                <c:pt idx="1">
                  <c:v>1139</c:v>
                </c:pt>
                <c:pt idx="2">
                  <c:v>1327</c:v>
                </c:pt>
                <c:pt idx="3">
                  <c:v>1309</c:v>
                </c:pt>
                <c:pt idx="4">
                  <c:v>1135</c:v>
                </c:pt>
                <c:pt idx="5">
                  <c:v>932</c:v>
                </c:pt>
                <c:pt idx="6">
                  <c:v>715</c:v>
                </c:pt>
                <c:pt idx="7">
                  <c:v>525</c:v>
                </c:pt>
              </c:numCache>
            </c:numRef>
          </c:val>
          <c:smooth val="0"/>
          <c:extLst>
            <c:ext xmlns:c16="http://schemas.microsoft.com/office/drawing/2014/chart" uri="{C3380CC4-5D6E-409C-BE32-E72D297353CC}">
              <c16:uniqueId val="{00000004-F087-445E-A9DE-0C883AF9978E}"/>
            </c:ext>
          </c:extLst>
        </c:ser>
        <c:ser>
          <c:idx val="5"/>
          <c:order val="5"/>
          <c:tx>
            <c:strRef>
              <c:f>Sheet1!$G$3:$G$4</c:f>
              <c:strCache>
                <c:ptCount val="1"/>
                <c:pt idx="0">
                  <c:v>75-84</c:v>
                </c:pt>
              </c:strCache>
            </c:strRef>
          </c:tx>
          <c:spPr>
            <a:ln w="28575" cap="rnd">
              <a:solidFill>
                <a:schemeClr val="accent6"/>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Sheet1!$G$5:$G$12</c:f>
              <c:numCache>
                <c:formatCode>General</c:formatCode>
                <c:ptCount val="8"/>
                <c:pt idx="0">
                  <c:v>1940</c:v>
                </c:pt>
                <c:pt idx="1">
                  <c:v>2267</c:v>
                </c:pt>
                <c:pt idx="2">
                  <c:v>2535</c:v>
                </c:pt>
                <c:pt idx="3">
                  <c:v>2499</c:v>
                </c:pt>
                <c:pt idx="4">
                  <c:v>2120</c:v>
                </c:pt>
                <c:pt idx="5">
                  <c:v>1650</c:v>
                </c:pt>
                <c:pt idx="6">
                  <c:v>1183</c:v>
                </c:pt>
                <c:pt idx="7">
                  <c:v>799</c:v>
                </c:pt>
              </c:numCache>
            </c:numRef>
          </c:val>
          <c:smooth val="0"/>
          <c:extLst>
            <c:ext xmlns:c16="http://schemas.microsoft.com/office/drawing/2014/chart" uri="{C3380CC4-5D6E-409C-BE32-E72D297353CC}">
              <c16:uniqueId val="{00000005-F087-445E-A9DE-0C883AF9978E}"/>
            </c:ext>
          </c:extLst>
        </c:ser>
        <c:ser>
          <c:idx val="6"/>
          <c:order val="6"/>
          <c:tx>
            <c:strRef>
              <c:f>Sheet1!$H$3:$H$4</c:f>
              <c:strCache>
                <c:ptCount val="1"/>
                <c:pt idx="0">
                  <c:v>85+</c:v>
                </c:pt>
              </c:strCache>
            </c:strRef>
          </c:tx>
          <c:spPr>
            <a:ln w="28575" cap="rnd">
              <a:solidFill>
                <a:schemeClr val="accent1">
                  <a:lumMod val="60000"/>
                </a:schemeClr>
              </a:solidFill>
              <a:round/>
            </a:ln>
            <a:effectLst/>
          </c:spPr>
          <c:marker>
            <c:symbol val="none"/>
          </c:marker>
          <c:cat>
            <c:strRef>
              <c:f>Sheet1!$A$5:$A$12</c:f>
              <c:strCache>
                <c:ptCount val="8"/>
                <c:pt idx="0">
                  <c:v>08 Jan 21</c:v>
                </c:pt>
                <c:pt idx="1">
                  <c:v>15 Jan 21</c:v>
                </c:pt>
                <c:pt idx="2">
                  <c:v>22 Jan 21</c:v>
                </c:pt>
                <c:pt idx="3">
                  <c:v>29 Jan 21</c:v>
                </c:pt>
                <c:pt idx="4">
                  <c:v>05 Feb 21</c:v>
                </c:pt>
                <c:pt idx="5">
                  <c:v>12 Feb 21</c:v>
                </c:pt>
                <c:pt idx="6">
                  <c:v>19 Feb 21</c:v>
                </c:pt>
                <c:pt idx="7">
                  <c:v>26 Feb 21</c:v>
                </c:pt>
              </c:strCache>
            </c:strRef>
          </c:cat>
          <c:val>
            <c:numRef>
              <c:f>Sheet1!$H$5:$H$12</c:f>
              <c:numCache>
                <c:formatCode>General</c:formatCode>
                <c:ptCount val="8"/>
                <c:pt idx="0">
                  <c:v>2512</c:v>
                </c:pt>
                <c:pt idx="1">
                  <c:v>2988</c:v>
                </c:pt>
                <c:pt idx="2">
                  <c:v>3610</c:v>
                </c:pt>
                <c:pt idx="3">
                  <c:v>3636</c:v>
                </c:pt>
                <c:pt idx="4">
                  <c:v>3161</c:v>
                </c:pt>
                <c:pt idx="5">
                  <c:v>2361</c:v>
                </c:pt>
                <c:pt idx="6">
                  <c:v>1592</c:v>
                </c:pt>
                <c:pt idx="7">
                  <c:v>1133</c:v>
                </c:pt>
              </c:numCache>
            </c:numRef>
          </c:val>
          <c:smooth val="0"/>
          <c:extLst>
            <c:ext xmlns:c16="http://schemas.microsoft.com/office/drawing/2014/chart" uri="{C3380CC4-5D6E-409C-BE32-E72D297353CC}">
              <c16:uniqueId val="{00000006-F087-445E-A9DE-0C883AF9978E}"/>
            </c:ext>
          </c:extLst>
        </c:ser>
        <c:dLbls>
          <c:showLegendKey val="0"/>
          <c:showVal val="0"/>
          <c:showCatName val="0"/>
          <c:showSerName val="0"/>
          <c:showPercent val="0"/>
          <c:showBubbleSize val="0"/>
        </c:dLbls>
        <c:smooth val="0"/>
        <c:axId val="1967732608"/>
        <c:axId val="1962095184"/>
      </c:lineChart>
      <c:catAx>
        <c:axId val="196773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095184"/>
        <c:crosses val="autoZero"/>
        <c:auto val="1"/>
        <c:lblAlgn val="ctr"/>
        <c:lblOffset val="100"/>
        <c:noMultiLvlLbl val="0"/>
      </c:catAx>
      <c:valAx>
        <c:axId val="196209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7732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[Critical care beds analysis v2.xlsx]Sheet1!PivotTable2</c:name>
    <c:fmtId val="26"/>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pivotFmt>
      <c:pivotFmt>
        <c:idx val="34"/>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2">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pivotFmt>
      <c:pivotFmt>
        <c:idx val="50"/>
      </c:pivotFmt>
      <c:pivotFmt>
        <c:idx val="51"/>
      </c:pivotFmt>
      <c:pivotFmt>
        <c:idx val="52"/>
      </c:pivotFmt>
      <c:pivotFmt>
        <c:idx val="53"/>
        <c:spPr>
          <a:solidFill>
            <a:schemeClr val="accent1">
              <a:lumMod val="40000"/>
              <a:lumOff val="60000"/>
            </a:schemeClr>
          </a:solidFill>
          <a:ln>
            <a:noFill/>
          </a:ln>
          <a:effectLst/>
        </c:spPr>
      </c:pivotFmt>
      <c:pivotFmt>
        <c:idx val="54"/>
        <c:spPr>
          <a:solidFill>
            <a:schemeClr val="accent1">
              <a:lumMod val="40000"/>
              <a:lumOff val="60000"/>
            </a:schemeClr>
          </a:solidFill>
          <a:ln>
            <a:noFill/>
          </a:ln>
          <a:effectLst/>
        </c:spPr>
      </c:pivotFmt>
      <c:pivotFmt>
        <c:idx val="55"/>
        <c:spPr>
          <a:solidFill>
            <a:schemeClr val="accent2">
              <a:lumMod val="40000"/>
              <a:lumOff val="60000"/>
            </a:schemeClr>
          </a:solidFill>
          <a:ln>
            <a:noFill/>
          </a:ln>
          <a:effectLst/>
        </c:spPr>
      </c:pivotFmt>
      <c:pivotFmt>
        <c:idx val="56"/>
        <c:spPr>
          <a:solidFill>
            <a:schemeClr val="accent1">
              <a:lumMod val="40000"/>
              <a:lumOff val="60000"/>
            </a:schemeClr>
          </a:solidFill>
          <a:ln>
            <a:noFill/>
          </a:ln>
          <a:effectLst/>
        </c:spPr>
      </c:pivotFmt>
      <c:pivotFmt>
        <c:idx val="57"/>
        <c:spPr>
          <a:solidFill>
            <a:schemeClr val="accent2">
              <a:lumMod val="40000"/>
              <a:lumOff val="60000"/>
            </a:schemeClr>
          </a:solidFill>
          <a:ln>
            <a:noFill/>
          </a:ln>
          <a:effectLst/>
        </c:spPr>
      </c:pivotFmt>
      <c:pivotFmt>
        <c:idx val="58"/>
        <c:spPr>
          <a:solidFill>
            <a:schemeClr val="accent1">
              <a:lumMod val="40000"/>
              <a:lumOff val="60000"/>
            </a:schemeClr>
          </a:solidFill>
          <a:ln>
            <a:noFill/>
          </a:ln>
          <a:effectLst/>
        </c:spPr>
      </c:pivotFmt>
      <c:pivotFmt>
        <c:idx val="59"/>
        <c:spPr>
          <a:solidFill>
            <a:schemeClr val="accent2">
              <a:lumMod val="40000"/>
              <a:lumOff val="60000"/>
            </a:schemeClr>
          </a:solidFill>
          <a:ln>
            <a:noFill/>
          </a:ln>
          <a:effectLst/>
        </c:spPr>
      </c:pivotFmt>
      <c:pivotFmt>
        <c:idx val="60"/>
        <c:spPr>
          <a:solidFill>
            <a:schemeClr val="accent1">
              <a:lumMod val="40000"/>
              <a:lumOff val="60000"/>
            </a:schemeClr>
          </a:solidFill>
          <a:ln>
            <a:noFill/>
          </a:ln>
          <a:effectLst/>
        </c:spPr>
      </c:pivotFmt>
      <c:pivotFmt>
        <c:idx val="61"/>
        <c:spPr>
          <a:solidFill>
            <a:schemeClr val="accent2">
              <a:lumMod val="40000"/>
              <a:lumOff val="60000"/>
            </a:schemeClr>
          </a:solidFill>
          <a:ln>
            <a:noFill/>
          </a:ln>
          <a:effectLst/>
        </c:spPr>
      </c:pivotFmt>
      <c:pivotFmt>
        <c:idx val="62"/>
        <c:spPr>
          <a:solidFill>
            <a:schemeClr val="accent1">
              <a:lumMod val="40000"/>
              <a:lumOff val="60000"/>
            </a:schemeClr>
          </a:solidFill>
          <a:ln>
            <a:noFill/>
          </a:ln>
          <a:effectLst/>
        </c:spPr>
      </c:pivotFmt>
      <c:pivotFmt>
        <c:idx val="63"/>
        <c:spPr>
          <a:solidFill>
            <a:schemeClr val="accent2">
              <a:lumMod val="40000"/>
              <a:lumOff val="60000"/>
            </a:schemeClr>
          </a:solidFill>
          <a:ln>
            <a:noFill/>
          </a:ln>
          <a:effectLst/>
        </c:spPr>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lumMod val="40000"/>
              <a:lumOff val="60000"/>
            </a:schemeClr>
          </a:solidFill>
          <a:ln>
            <a:noFill/>
          </a:ln>
          <a:effectLst/>
        </c:spPr>
      </c:pivotFmt>
      <c:pivotFmt>
        <c:idx val="66"/>
        <c:spPr>
          <a:solidFill>
            <a:schemeClr val="accent1">
              <a:lumMod val="40000"/>
              <a:lumOff val="60000"/>
            </a:schemeClr>
          </a:solidFill>
          <a:ln>
            <a:noFill/>
          </a:ln>
          <a:effectLst/>
        </c:spPr>
      </c:pivotFmt>
      <c:pivotFmt>
        <c:idx val="67"/>
        <c:spPr>
          <a:solidFill>
            <a:schemeClr val="accent1">
              <a:lumMod val="40000"/>
              <a:lumOff val="60000"/>
            </a:schemeClr>
          </a:solidFill>
          <a:ln>
            <a:noFill/>
          </a:ln>
          <a:effectLst/>
        </c:spPr>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2">
              <a:lumMod val="40000"/>
              <a:lumOff val="60000"/>
            </a:schemeClr>
          </a:solidFill>
          <a:ln>
            <a:noFill/>
          </a:ln>
          <a:effectLst/>
        </c:spPr>
      </c:pivotFmt>
      <c:pivotFmt>
        <c:idx val="70"/>
        <c:spPr>
          <a:solidFill>
            <a:schemeClr val="accent2">
              <a:lumMod val="40000"/>
              <a:lumOff val="60000"/>
            </a:schemeClr>
          </a:solidFill>
          <a:ln>
            <a:noFill/>
          </a:ln>
          <a:effectLst/>
        </c:spPr>
      </c:pivotFmt>
      <c:pivotFmt>
        <c:idx val="71"/>
        <c:spPr>
          <a:solidFill>
            <a:schemeClr val="accent2">
              <a:lumMod val="40000"/>
              <a:lumOff val="60000"/>
            </a:schemeClr>
          </a:solidFill>
          <a:ln>
            <a:noFill/>
          </a:ln>
          <a:effectLst/>
        </c:spPr>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lumMod val="40000"/>
              <a:lumOff val="60000"/>
            </a:schemeClr>
          </a:solidFill>
          <a:ln>
            <a:noFill/>
          </a:ln>
          <a:effectLst/>
        </c:spPr>
      </c:pivotFmt>
      <c:pivotFmt>
        <c:idx val="74"/>
        <c:spPr>
          <a:solidFill>
            <a:schemeClr val="accent1">
              <a:lumMod val="40000"/>
              <a:lumOff val="60000"/>
            </a:schemeClr>
          </a:solidFill>
          <a:ln>
            <a:noFill/>
          </a:ln>
          <a:effectLst/>
        </c:spPr>
      </c:pivotFmt>
      <c:pivotFmt>
        <c:idx val="75"/>
        <c:spPr>
          <a:solidFill>
            <a:schemeClr val="accent1">
              <a:lumMod val="40000"/>
              <a:lumOff val="60000"/>
            </a:schemeClr>
          </a:solidFill>
          <a:ln>
            <a:noFill/>
          </a:ln>
          <a:effectLst/>
        </c:spPr>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2">
              <a:lumMod val="40000"/>
              <a:lumOff val="60000"/>
            </a:schemeClr>
          </a:solidFill>
          <a:ln>
            <a:noFill/>
          </a:ln>
          <a:effectLst/>
        </c:spPr>
      </c:pivotFmt>
      <c:pivotFmt>
        <c:idx val="78"/>
        <c:spPr>
          <a:solidFill>
            <a:schemeClr val="accent2">
              <a:lumMod val="40000"/>
              <a:lumOff val="60000"/>
            </a:schemeClr>
          </a:solidFill>
          <a:ln>
            <a:noFill/>
          </a:ln>
          <a:effectLst/>
        </c:spPr>
      </c:pivotFmt>
      <c:pivotFmt>
        <c:idx val="79"/>
        <c:spPr>
          <a:solidFill>
            <a:schemeClr val="accent2">
              <a:lumMod val="40000"/>
              <a:lumOff val="60000"/>
            </a:schemeClr>
          </a:solidFill>
          <a:ln>
            <a:noFill/>
          </a:ln>
          <a:effectLst/>
        </c:spPr>
      </c:pivotFmt>
    </c:pivotFmts>
    <c:plotArea>
      <c:layout/>
      <c:barChart>
        <c:barDir val="col"/>
        <c:grouping val="clustered"/>
        <c:varyColors val="0"/>
        <c:ser>
          <c:idx val="0"/>
          <c:order val="0"/>
          <c:tx>
            <c:strRef>
              <c:f>Sheet1!$M$9:$M$10</c:f>
              <c:strCache>
                <c:ptCount val="1"/>
                <c:pt idx="0">
                  <c:v>Adult critical care beds open</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F699-47EB-A90D-D5F339E1AE11}"/>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F699-47EB-A90D-D5F339E1AE11}"/>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Sheet1!$M$11:$M$19</c:f>
              <c:numCache>
                <c:formatCode>General</c:formatCode>
                <c:ptCount val="6"/>
                <c:pt idx="0">
                  <c:v>4123</c:v>
                </c:pt>
                <c:pt idx="1">
                  <c:v>6222</c:v>
                </c:pt>
                <c:pt idx="2">
                  <c:v>4122</c:v>
                </c:pt>
                <c:pt idx="3">
                  <c:v>5744</c:v>
                </c:pt>
                <c:pt idx="4">
                  <c:v>3766</c:v>
                </c:pt>
                <c:pt idx="5">
                  <c:v>4845</c:v>
                </c:pt>
              </c:numCache>
            </c:numRef>
          </c:val>
          <c:extLst>
            <c:ext xmlns:c16="http://schemas.microsoft.com/office/drawing/2014/chart" uri="{C3380CC4-5D6E-409C-BE32-E72D297353CC}">
              <c16:uniqueId val="{00000006-F699-47EB-A90D-D5F339E1AE11}"/>
            </c:ext>
          </c:extLst>
        </c:ser>
        <c:ser>
          <c:idx val="1"/>
          <c:order val="1"/>
          <c:tx>
            <c:strRef>
              <c:f>Sheet1!$N$9:$N$10</c:f>
              <c:strCache>
                <c:ptCount val="1"/>
                <c:pt idx="0">
                  <c:v>Beds occupied</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F699-47EB-A90D-D5F339E1AE11}"/>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F699-47EB-A90D-D5F339E1AE11}"/>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F699-47EB-A90D-D5F339E1AE11}"/>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Sheet1!$N$11:$N$19</c:f>
              <c:numCache>
                <c:formatCode>General</c:formatCode>
                <c:ptCount val="6"/>
                <c:pt idx="0">
                  <c:v>3423</c:v>
                </c:pt>
                <c:pt idx="1">
                  <c:v>5436</c:v>
                </c:pt>
                <c:pt idx="2">
                  <c:v>3342</c:v>
                </c:pt>
                <c:pt idx="3">
                  <c:v>4444</c:v>
                </c:pt>
                <c:pt idx="4">
                  <c:v>2661</c:v>
                </c:pt>
                <c:pt idx="5">
                  <c:v>3324</c:v>
                </c:pt>
              </c:numCache>
            </c:numRef>
          </c:val>
          <c:extLst>
            <c:ext xmlns:c16="http://schemas.microsoft.com/office/drawing/2014/chart" uri="{C3380CC4-5D6E-409C-BE32-E72D297353CC}">
              <c16:uniqueId val="{0000000D-F699-47EB-A90D-D5F339E1AE11}"/>
            </c:ext>
          </c:extLst>
        </c:ser>
        <c:dLbls>
          <c:showLegendKey val="0"/>
          <c:showVal val="0"/>
          <c:showCatName val="0"/>
          <c:showSerName val="0"/>
          <c:showPercent val="0"/>
          <c:showBubbleSize val="0"/>
        </c:dLbls>
        <c:gapWidth val="96"/>
        <c:axId val="1371107520"/>
        <c:axId val="1401215888"/>
      </c:barChart>
      <c:catAx>
        <c:axId val="1371107520"/>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15888"/>
        <c:crosses val="autoZero"/>
        <c:auto val="1"/>
        <c:lblAlgn val="ctr"/>
        <c:lblOffset val="100"/>
        <c:noMultiLvlLbl val="0"/>
      </c:catAx>
      <c:valAx>
        <c:axId val="140121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1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Feb18-Jan19</c:v>
                </c:pt>
              </c:strCache>
            </c:strRef>
          </c:tx>
          <c:spPr>
            <a:ln w="28575" cap="rnd">
              <a:solidFill>
                <a:schemeClr val="accent1"/>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Electives!$C$5:$N$5</c:f>
              <c:numCache>
                <c:formatCode>General</c:formatCode>
                <c:ptCount val="12"/>
                <c:pt idx="0">
                  <c:v>23664</c:v>
                </c:pt>
                <c:pt idx="1">
                  <c:v>25399</c:v>
                </c:pt>
                <c:pt idx="2">
                  <c:v>24503</c:v>
                </c:pt>
                <c:pt idx="3">
                  <c:v>28710</c:v>
                </c:pt>
                <c:pt idx="4">
                  <c:v>25977</c:v>
                </c:pt>
                <c:pt idx="5">
                  <c:v>23793</c:v>
                </c:pt>
                <c:pt idx="6">
                  <c:v>27718</c:v>
                </c:pt>
                <c:pt idx="7">
                  <c:v>24021</c:v>
                </c:pt>
                <c:pt idx="8">
                  <c:v>27955</c:v>
                </c:pt>
                <c:pt idx="9">
                  <c:v>26646</c:v>
                </c:pt>
                <c:pt idx="10">
                  <c:v>22302</c:v>
                </c:pt>
                <c:pt idx="11">
                  <c:v>26483</c:v>
                </c:pt>
              </c:numCache>
            </c:numRef>
          </c:val>
          <c:smooth val="0"/>
          <c:extLst>
            <c:ext xmlns:c16="http://schemas.microsoft.com/office/drawing/2014/chart" uri="{C3380CC4-5D6E-409C-BE32-E72D297353CC}">
              <c16:uniqueId val="{00000000-5559-48D9-AD0C-36675B85978D}"/>
            </c:ext>
          </c:extLst>
        </c:ser>
        <c:ser>
          <c:idx val="1"/>
          <c:order val="1"/>
          <c:tx>
            <c:strRef>
              <c:f>Electives!$A$6</c:f>
              <c:strCache>
                <c:ptCount val="1"/>
                <c:pt idx="0">
                  <c:v>Feb19-Jan20</c:v>
                </c:pt>
              </c:strCache>
            </c:strRef>
          </c:tx>
          <c:spPr>
            <a:ln w="28575" cap="rnd">
              <a:solidFill>
                <a:schemeClr val="accent2"/>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Electives!$C$6:$N$6</c:f>
              <c:numCache>
                <c:formatCode>General</c:formatCode>
                <c:ptCount val="12"/>
                <c:pt idx="0">
                  <c:v>25307</c:v>
                </c:pt>
                <c:pt idx="1">
                  <c:v>27141</c:v>
                </c:pt>
                <c:pt idx="2">
                  <c:v>24894</c:v>
                </c:pt>
                <c:pt idx="3">
                  <c:v>27203</c:v>
                </c:pt>
                <c:pt idx="4">
                  <c:v>24593</c:v>
                </c:pt>
                <c:pt idx="5">
                  <c:v>24545</c:v>
                </c:pt>
                <c:pt idx="6">
                  <c:v>25693</c:v>
                </c:pt>
                <c:pt idx="7">
                  <c:v>25292</c:v>
                </c:pt>
                <c:pt idx="8">
                  <c:v>26656</c:v>
                </c:pt>
                <c:pt idx="9">
                  <c:v>27060</c:v>
                </c:pt>
                <c:pt idx="10">
                  <c:v>23174</c:v>
                </c:pt>
                <c:pt idx="11">
                  <c:v>26113</c:v>
                </c:pt>
              </c:numCache>
            </c:numRef>
          </c:val>
          <c:smooth val="0"/>
          <c:extLst>
            <c:ext xmlns:c16="http://schemas.microsoft.com/office/drawing/2014/chart" uri="{C3380CC4-5D6E-409C-BE32-E72D297353CC}">
              <c16:uniqueId val="{00000001-5559-48D9-AD0C-36675B85978D}"/>
            </c:ext>
          </c:extLst>
        </c:ser>
        <c:ser>
          <c:idx val="2"/>
          <c:order val="2"/>
          <c:tx>
            <c:strRef>
              <c:f>Electives!$A$7</c:f>
              <c:strCache>
                <c:ptCount val="1"/>
                <c:pt idx="0">
                  <c:v>Feb20-Jan21</c:v>
                </c:pt>
              </c:strCache>
            </c:strRef>
          </c:tx>
          <c:spPr>
            <a:ln w="28575" cap="rnd">
              <a:solidFill>
                <a:schemeClr val="accent3"/>
              </a:solidFill>
              <a:round/>
            </a:ln>
            <a:effectLst/>
          </c:spPr>
          <c:marker>
            <c:symbol val="none"/>
          </c:marker>
          <c:cat>
            <c:strRef>
              <c:f>Electives!$C$4:$N$4</c:f>
              <c:strCache>
                <c:ptCount val="12"/>
                <c:pt idx="0">
                  <c:v>Feb</c:v>
                </c:pt>
                <c:pt idx="1">
                  <c:v>Mar</c:v>
                </c:pt>
                <c:pt idx="2">
                  <c:v>Apr</c:v>
                </c:pt>
                <c:pt idx="3">
                  <c:v>May</c:v>
                </c:pt>
                <c:pt idx="4">
                  <c:v>Jun</c:v>
                </c:pt>
                <c:pt idx="5">
                  <c:v>Jul</c:v>
                </c:pt>
                <c:pt idx="6">
                  <c:v>Aug</c:v>
                </c:pt>
                <c:pt idx="7">
                  <c:v>Sep</c:v>
                </c:pt>
                <c:pt idx="8">
                  <c:v>Oct</c:v>
                </c:pt>
                <c:pt idx="9">
                  <c:v>Nov</c:v>
                </c:pt>
                <c:pt idx="10">
                  <c:v>Dec</c:v>
                </c:pt>
                <c:pt idx="11">
                  <c:v>Jan </c:v>
                </c:pt>
              </c:strCache>
            </c:strRef>
          </c:cat>
          <c:val>
            <c:numRef>
              <c:f>Electives!$C$7:$N$7</c:f>
              <c:numCache>
                <c:formatCode>General</c:formatCode>
                <c:ptCount val="12"/>
                <c:pt idx="0">
                  <c:v>25164</c:v>
                </c:pt>
                <c:pt idx="1">
                  <c:v>17173</c:v>
                </c:pt>
                <c:pt idx="2">
                  <c:v>2948</c:v>
                </c:pt>
                <c:pt idx="3">
                  <c:v>3809</c:v>
                </c:pt>
                <c:pt idx="4">
                  <c:v>6519</c:v>
                </c:pt>
                <c:pt idx="5">
                  <c:v>10525</c:v>
                </c:pt>
                <c:pt idx="6">
                  <c:v>12844</c:v>
                </c:pt>
                <c:pt idx="7">
                  <c:v>15936</c:v>
                </c:pt>
                <c:pt idx="8">
                  <c:v>16772</c:v>
                </c:pt>
                <c:pt idx="9">
                  <c:v>16584</c:v>
                </c:pt>
                <c:pt idx="10">
                  <c:v>15483</c:v>
                </c:pt>
                <c:pt idx="11">
                  <c:v>10862</c:v>
                </c:pt>
              </c:numCache>
            </c:numRef>
          </c:val>
          <c:smooth val="0"/>
          <c:extLst>
            <c:ext xmlns:c16="http://schemas.microsoft.com/office/drawing/2014/chart" uri="{C3380CC4-5D6E-409C-BE32-E72D297353CC}">
              <c16:uniqueId val="{00000002-5559-48D9-AD0C-36675B85978D}"/>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b="0" i="0" baseline="0">
                <a:effectLst/>
              </a:rPr>
              <a:t>Number of </a:t>
            </a:r>
            <a:r>
              <a:rPr lang="en-GB" sz="1800" b="1" i="0" baseline="0">
                <a:effectLst/>
              </a:rPr>
              <a:t>first doses </a:t>
            </a:r>
            <a:r>
              <a:rPr lang="en-GB" sz="1800" b="0" i="0" baseline="0">
                <a:effectLst/>
              </a:rPr>
              <a:t>delivered across the UK on a weekly basis</a:t>
            </a:r>
            <a:endParaRPr lang="en-GB">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layout>
        <c:manualLayout>
          <c:xMode val="edge"/>
          <c:yMode val="edge"/>
          <c:x val="0.12175800010103578"/>
          <c:y val="3.703703703703703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Weekly!$J$11</c:f>
              <c:strCache>
                <c:ptCount val="1"/>
                <c:pt idx="0">
                  <c:v>1st dose</c:v>
                </c:pt>
              </c:strCache>
            </c:strRef>
          </c:tx>
          <c:spPr>
            <a:solidFill>
              <a:schemeClr val="accent1"/>
            </a:solidFill>
            <a:ln>
              <a:noFill/>
            </a:ln>
            <a:effectLst/>
          </c:spPr>
          <c:invertIfNegative val="0"/>
          <c:cat>
            <c:strRef>
              <c:f>Weekly!$I$12:$I$21</c:f>
              <c:strCache>
                <c:ptCount val="10"/>
                <c:pt idx="0">
                  <c:v>Up to Jan 10th</c:v>
                </c:pt>
                <c:pt idx="1">
                  <c:v>Jan 17th</c:v>
                </c:pt>
                <c:pt idx="2">
                  <c:v>Jan 24th</c:v>
                </c:pt>
                <c:pt idx="3">
                  <c:v>Jan 31st</c:v>
                </c:pt>
                <c:pt idx="4">
                  <c:v>Feb 7th</c:v>
                </c:pt>
                <c:pt idx="5">
                  <c:v>Feb 14th </c:v>
                </c:pt>
                <c:pt idx="6">
                  <c:v>Feb 21st</c:v>
                </c:pt>
                <c:pt idx="7">
                  <c:v>Feb 28th</c:v>
                </c:pt>
                <c:pt idx="8">
                  <c:v>March 7th</c:v>
                </c:pt>
                <c:pt idx="9">
                  <c:v>March 14th</c:v>
                </c:pt>
              </c:strCache>
            </c:strRef>
          </c:cat>
          <c:val>
            <c:numRef>
              <c:f>Weekly!$J$12:$J$21</c:f>
              <c:numCache>
                <c:formatCode>#,##0</c:formatCode>
                <c:ptCount val="10"/>
                <c:pt idx="0">
                  <c:v>2286572</c:v>
                </c:pt>
                <c:pt idx="1">
                  <c:v>1775929</c:v>
                </c:pt>
                <c:pt idx="2">
                  <c:v>2511069</c:v>
                </c:pt>
                <c:pt idx="3">
                  <c:v>2722797</c:v>
                </c:pt>
                <c:pt idx="4">
                  <c:v>2997639</c:v>
                </c:pt>
                <c:pt idx="5">
                  <c:v>3006145</c:v>
                </c:pt>
                <c:pt idx="6">
                  <c:v>2423689</c:v>
                </c:pt>
                <c:pt idx="7">
                  <c:v>2551611</c:v>
                </c:pt>
                <c:pt idx="8">
                  <c:v>2101804</c:v>
                </c:pt>
                <c:pt idx="9">
                  <c:v>2075930</c:v>
                </c:pt>
              </c:numCache>
            </c:numRef>
          </c:val>
          <c:extLst>
            <c:ext xmlns:c16="http://schemas.microsoft.com/office/drawing/2014/chart" uri="{C3380CC4-5D6E-409C-BE32-E72D297353CC}">
              <c16:uniqueId val="{00000000-C8F7-47E7-AED1-EB65422AC261}"/>
            </c:ext>
          </c:extLst>
        </c:ser>
        <c:dLbls>
          <c:showLegendKey val="0"/>
          <c:showVal val="0"/>
          <c:showCatName val="0"/>
          <c:showSerName val="0"/>
          <c:showPercent val="0"/>
          <c:showBubbleSize val="0"/>
        </c:dLbls>
        <c:gapWidth val="55"/>
        <c:overlap val="9"/>
        <c:axId val="2074241439"/>
        <c:axId val="1560299759"/>
      </c:barChart>
      <c:catAx>
        <c:axId val="207424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60299759"/>
        <c:crosses val="autoZero"/>
        <c:auto val="1"/>
        <c:lblAlgn val="ctr"/>
        <c:lblOffset val="100"/>
        <c:noMultiLvlLbl val="0"/>
      </c:catAx>
      <c:valAx>
        <c:axId val="1560299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74241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b="0" i="0" baseline="0">
                <a:effectLst/>
              </a:rPr>
              <a:t>Number of </a:t>
            </a:r>
            <a:r>
              <a:rPr lang="en-GB" sz="1800" b="1" i="0" baseline="0">
                <a:effectLst/>
              </a:rPr>
              <a:t>second doses </a:t>
            </a:r>
            <a:r>
              <a:rPr lang="en-GB" sz="1800" b="0" i="0" baseline="0">
                <a:effectLst/>
              </a:rPr>
              <a:t>delivered across the UK on a weekly basis </a:t>
            </a:r>
            <a:endParaRPr lang="en-GB">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Weekly!$M$11</c:f>
              <c:strCache>
                <c:ptCount val="1"/>
                <c:pt idx="0">
                  <c:v>2nd dose</c:v>
                </c:pt>
              </c:strCache>
            </c:strRef>
          </c:tx>
          <c:spPr>
            <a:solidFill>
              <a:schemeClr val="accent4"/>
            </a:solidFill>
            <a:ln>
              <a:solidFill>
                <a:schemeClr val="accent4">
                  <a:lumMod val="60000"/>
                  <a:lumOff val="40000"/>
                </a:schemeClr>
              </a:solidFill>
            </a:ln>
            <a:effectLst/>
          </c:spPr>
          <c:invertIfNegative val="0"/>
          <c:cat>
            <c:strRef>
              <c:f>Weekly!$L$12:$L$21</c:f>
              <c:strCache>
                <c:ptCount val="10"/>
                <c:pt idx="0">
                  <c:v>Up to Jan 10th</c:v>
                </c:pt>
                <c:pt idx="1">
                  <c:v>Jan 17th</c:v>
                </c:pt>
                <c:pt idx="2">
                  <c:v>Jan 24th</c:v>
                </c:pt>
                <c:pt idx="3">
                  <c:v>Jan 31st</c:v>
                </c:pt>
                <c:pt idx="4">
                  <c:v>Feb 7th</c:v>
                </c:pt>
                <c:pt idx="5">
                  <c:v>Feb 14th </c:v>
                </c:pt>
                <c:pt idx="6">
                  <c:v>Feb 21st</c:v>
                </c:pt>
                <c:pt idx="7">
                  <c:v>Feb 28th</c:v>
                </c:pt>
                <c:pt idx="8">
                  <c:v>March 7th</c:v>
                </c:pt>
                <c:pt idx="9">
                  <c:v>March 14th</c:v>
                </c:pt>
              </c:strCache>
            </c:strRef>
          </c:cat>
          <c:val>
            <c:numRef>
              <c:f>Weekly!$M$12:$M$21</c:f>
              <c:numCache>
                <c:formatCode>#,##0</c:formatCode>
                <c:ptCount val="10"/>
                <c:pt idx="0">
                  <c:v>391399</c:v>
                </c:pt>
                <c:pt idx="1">
                  <c:v>60902</c:v>
                </c:pt>
                <c:pt idx="2">
                  <c:v>18177</c:v>
                </c:pt>
                <c:pt idx="3">
                  <c:v>23731</c:v>
                </c:pt>
                <c:pt idx="4">
                  <c:v>18372</c:v>
                </c:pt>
                <c:pt idx="5">
                  <c:v>27049</c:v>
                </c:pt>
                <c:pt idx="6">
                  <c:v>84695</c:v>
                </c:pt>
                <c:pt idx="7">
                  <c:v>191491</c:v>
                </c:pt>
                <c:pt idx="8">
                  <c:v>326827</c:v>
                </c:pt>
                <c:pt idx="9">
                  <c:v>467637</c:v>
                </c:pt>
              </c:numCache>
            </c:numRef>
          </c:val>
          <c:extLst>
            <c:ext xmlns:c16="http://schemas.microsoft.com/office/drawing/2014/chart" uri="{C3380CC4-5D6E-409C-BE32-E72D297353CC}">
              <c16:uniqueId val="{00000000-5E03-4951-8684-117719919ACA}"/>
            </c:ext>
          </c:extLst>
        </c:ser>
        <c:dLbls>
          <c:showLegendKey val="0"/>
          <c:showVal val="0"/>
          <c:showCatName val="0"/>
          <c:showSerName val="0"/>
          <c:showPercent val="0"/>
          <c:showBubbleSize val="0"/>
        </c:dLbls>
        <c:gapWidth val="55"/>
        <c:overlap val="-27"/>
        <c:axId val="1550192655"/>
        <c:axId val="308085135"/>
      </c:barChart>
      <c:catAx>
        <c:axId val="155019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08085135"/>
        <c:crosses val="autoZero"/>
        <c:auto val="1"/>
        <c:lblAlgn val="ctr"/>
        <c:lblOffset val="100"/>
        <c:noMultiLvlLbl val="0"/>
      </c:catAx>
      <c:valAx>
        <c:axId val="30808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50192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Proportion of population vaccinated by age group, England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c:f>
              <c:strCache>
                <c:ptCount val="1"/>
                <c:pt idx="0">
                  <c:v>1st Dose</c:v>
                </c:pt>
              </c:strCache>
            </c:strRef>
          </c:tx>
          <c:spPr>
            <a:solidFill>
              <a:schemeClr val="accent1"/>
            </a:solidFill>
            <a:ln>
              <a:noFill/>
            </a:ln>
            <a:effectLst/>
          </c:spPr>
          <c:invertIfNegative val="0"/>
          <c:dLbls>
            <c:dLbl>
              <c:idx val="1"/>
              <c:layout>
                <c:manualLayout>
                  <c:x val="-7.8592435471897745E-3"/>
                  <c:y val="-2.6267782461394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20-4A22-B1C4-A63E1B3F5F5F}"/>
                </c:ext>
              </c:extLst>
            </c:dLbl>
            <c:dLbl>
              <c:idx val="2"/>
              <c:layout>
                <c:manualLayout>
                  <c:x val="-7.859243547189745E-3"/>
                  <c:y val="-3.2105067452815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20-4A22-B1C4-A63E1B3F5F5F}"/>
                </c:ext>
              </c:extLst>
            </c:dLbl>
            <c:dLbl>
              <c:idx val="3"/>
              <c:layout>
                <c:manualLayout>
                  <c:x val="-1.4146638384941599E-2"/>
                  <c:y val="-3.2105067452815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20-4A22-B1C4-A63E1B3F5F5F}"/>
                </c:ext>
              </c:extLst>
            </c:dLbl>
            <c:dLbl>
              <c:idx val="4"/>
              <c:layout>
                <c:manualLayout>
                  <c:x val="-7.859243547189745E-3"/>
                  <c:y val="-2.9186424957105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20-4A22-B1C4-A63E1B3F5F5F}"/>
                </c:ext>
              </c:extLst>
            </c:dLbl>
            <c:dLbl>
              <c:idx val="5"/>
              <c:layout>
                <c:manualLayout>
                  <c:x val="-6.2873948377517959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20-4A22-B1C4-A63E1B3F5F5F}"/>
                </c:ext>
              </c:extLst>
            </c:dLbl>
            <c:dLbl>
              <c:idx val="6"/>
              <c:layout>
                <c:manualLayout>
                  <c:x val="-4.715546128313962E-3"/>
                  <c:y val="-3.7942352444236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20-4A22-B1C4-A63E1B3F5F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Sheet1!$B$4:$H$4</c:f>
              <c:strCache>
                <c:ptCount val="7"/>
                <c:pt idx="0">
                  <c:v>Under 55</c:v>
                </c:pt>
                <c:pt idx="1">
                  <c:v>55-59</c:v>
                </c:pt>
                <c:pt idx="2">
                  <c:v>60-64</c:v>
                </c:pt>
                <c:pt idx="3">
                  <c:v>65-69</c:v>
                </c:pt>
                <c:pt idx="4">
                  <c:v>70-74</c:v>
                </c:pt>
                <c:pt idx="5">
                  <c:v>75-79</c:v>
                </c:pt>
                <c:pt idx="6">
                  <c:v>80+</c:v>
                </c:pt>
              </c:strCache>
            </c:strRef>
          </c:cat>
          <c:val>
            <c:numRef>
              <c:f>Sheet1!$B$5:$H$5</c:f>
              <c:numCache>
                <c:formatCode>0.0%</c:formatCode>
                <c:ptCount val="7"/>
                <c:pt idx="0">
                  <c:v>0.21774365004969282</c:v>
                </c:pt>
                <c:pt idx="1">
                  <c:v>0.54293066815668389</c:v>
                </c:pt>
                <c:pt idx="2">
                  <c:v>0.83728089696272456</c:v>
                </c:pt>
                <c:pt idx="3">
                  <c:v>0.91188312106237979</c:v>
                </c:pt>
                <c:pt idx="4">
                  <c:v>0.96271937872707269</c:v>
                </c:pt>
                <c:pt idx="5">
                  <c:v>1.0151786533215574</c:v>
                </c:pt>
                <c:pt idx="6">
                  <c:v>0.95055030659536044</c:v>
                </c:pt>
              </c:numCache>
            </c:numRef>
          </c:val>
          <c:extLst>
            <c:ext xmlns:c16="http://schemas.microsoft.com/office/drawing/2014/chart" uri="{C3380CC4-5D6E-409C-BE32-E72D297353CC}">
              <c16:uniqueId val="{00000000-3020-4A22-B1C4-A63E1B3F5F5F}"/>
            </c:ext>
          </c:extLst>
        </c:ser>
        <c:ser>
          <c:idx val="1"/>
          <c:order val="1"/>
          <c:tx>
            <c:strRef>
              <c:f>Sheet1!$A$6</c:f>
              <c:strCache>
                <c:ptCount val="1"/>
                <c:pt idx="0">
                  <c:v>2nd Dose</c:v>
                </c:pt>
              </c:strCache>
            </c:strRef>
          </c:tx>
          <c:spPr>
            <a:solidFill>
              <a:schemeClr val="accent2"/>
            </a:solidFill>
            <a:ln>
              <a:noFill/>
            </a:ln>
            <a:effectLst/>
          </c:spPr>
          <c:invertIfNegative val="0"/>
          <c:dLbls>
            <c:dLbl>
              <c:idx val="2"/>
              <c:layout>
                <c:manualLayout>
                  <c:x val="3.1436974188758979E-3"/>
                  <c:y val="-2.3349139965684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020-4A22-B1C4-A63E1B3F5F5F}"/>
                </c:ext>
              </c:extLst>
            </c:dLbl>
            <c:dLbl>
              <c:idx val="3"/>
              <c:layout>
                <c:manualLayout>
                  <c:x val="6.2873948377517959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20-4A22-B1C4-A63E1B3F5F5F}"/>
                </c:ext>
              </c:extLst>
            </c:dLbl>
            <c:dLbl>
              <c:idx val="4"/>
              <c:layout>
                <c:manualLayout>
                  <c:x val="1.571848709437949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20-4A22-B1C4-A63E1B3F5F5F}"/>
                </c:ext>
              </c:extLst>
            </c:dLbl>
            <c:dLbl>
              <c:idx val="5"/>
              <c:layout>
                <c:manualLayout>
                  <c:x val="3.1436974188757826E-3"/>
                  <c:y val="-4.0860994939947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020-4A22-B1C4-A63E1B3F5F5F}"/>
                </c:ext>
              </c:extLst>
            </c:dLbl>
            <c:dLbl>
              <c:idx val="6"/>
              <c:layout>
                <c:manualLayout>
                  <c:x val="-1.5718487094380643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20-4A22-B1C4-A63E1B3F5F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Sheet1!$B$4:$H$4</c:f>
              <c:strCache>
                <c:ptCount val="7"/>
                <c:pt idx="0">
                  <c:v>Under 55</c:v>
                </c:pt>
                <c:pt idx="1">
                  <c:v>55-59</c:v>
                </c:pt>
                <c:pt idx="2">
                  <c:v>60-64</c:v>
                </c:pt>
                <c:pt idx="3">
                  <c:v>65-69</c:v>
                </c:pt>
                <c:pt idx="4">
                  <c:v>70-74</c:v>
                </c:pt>
                <c:pt idx="5">
                  <c:v>75-79</c:v>
                </c:pt>
                <c:pt idx="6">
                  <c:v>80+</c:v>
                </c:pt>
              </c:strCache>
            </c:strRef>
          </c:cat>
          <c:val>
            <c:numRef>
              <c:f>Sheet1!$B$6:$H$6</c:f>
              <c:numCache>
                <c:formatCode>0.0%</c:formatCode>
                <c:ptCount val="7"/>
                <c:pt idx="0">
                  <c:v>1.1729902647271414E-2</c:v>
                </c:pt>
                <c:pt idx="1">
                  <c:v>1.9394107475758388E-2</c:v>
                </c:pt>
                <c:pt idx="2">
                  <c:v>1.7041070622317699E-2</c:v>
                </c:pt>
                <c:pt idx="3">
                  <c:v>9.1645987828686253E-3</c:v>
                </c:pt>
                <c:pt idx="4">
                  <c:v>7.8241991043871782E-3</c:v>
                </c:pt>
                <c:pt idx="5">
                  <c:v>1.5583664745352933E-2</c:v>
                </c:pt>
                <c:pt idx="6">
                  <c:v>0.20301244569899371</c:v>
                </c:pt>
              </c:numCache>
            </c:numRef>
          </c:val>
          <c:extLst>
            <c:ext xmlns:c16="http://schemas.microsoft.com/office/drawing/2014/chart" uri="{C3380CC4-5D6E-409C-BE32-E72D297353CC}">
              <c16:uniqueId val="{00000001-3020-4A22-B1C4-A63E1B3F5F5F}"/>
            </c:ext>
          </c:extLst>
        </c:ser>
        <c:dLbls>
          <c:showLegendKey val="0"/>
          <c:showVal val="0"/>
          <c:showCatName val="0"/>
          <c:showSerName val="0"/>
          <c:showPercent val="0"/>
          <c:showBubbleSize val="0"/>
        </c:dLbls>
        <c:gapWidth val="168"/>
        <c:overlap val="-20"/>
        <c:axId val="1976416319"/>
        <c:axId val="2130600735"/>
      </c:barChart>
      <c:catAx>
        <c:axId val="197641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30600735"/>
        <c:crosses val="autoZero"/>
        <c:auto val="1"/>
        <c:lblAlgn val="ctr"/>
        <c:lblOffset val="100"/>
        <c:noMultiLvlLbl val="0"/>
      </c:catAx>
      <c:valAx>
        <c:axId val="21306007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76416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I’ve used the two weekly death charts that are shown when you open the document.  The highlight would need to be changed to reflect this.</a:t>
            </a:r>
          </a:p>
          <a:p>
            <a:r>
              <a:rPr lang="en-US">
                <a:cs typeface="Calibri"/>
              </a:rPr>
              <a:t>Figures in the new data sets indicate that since March there have been 101,345 excess deaths while previous highlight said 101,825 excess deaths – might indicate a more accurate methodology. The excess deaths do not seem to appear. https://app.powerbi.com/view?r=eyJrIjoiYmUwNmFhMjYtNGZhYS00NDk2LWFlMTAtOTg0OGNhNmFiNGM0IiwidCI6ImVlNGUxNDk5LTRhMzUtNGIyZS1hZDQ3LTVmM2NmOWRlODY2NiIsImMiOjh9</a:t>
            </a: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27</a:t>
            </a:fld>
            <a:endParaRPr lang="en-GB"/>
          </a:p>
        </p:txBody>
      </p:sp>
    </p:spTree>
    <p:extLst>
      <p:ext uri="{BB962C8B-B14F-4D97-AF65-F5344CB8AC3E}">
        <p14:creationId xmlns:p14="http://schemas.microsoft.com/office/powerpoint/2010/main" val="214871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28</a:t>
            </a:fld>
            <a:endParaRPr lang="en-GB"/>
          </a:p>
        </p:txBody>
      </p:sp>
    </p:spTree>
    <p:extLst>
      <p:ext uri="{BB962C8B-B14F-4D97-AF65-F5344CB8AC3E}">
        <p14:creationId xmlns:p14="http://schemas.microsoft.com/office/powerpoint/2010/main" val="158825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81323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19 March,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19 March,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19 March,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19 March,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19 March,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19/03/2021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19/03/2021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19 March,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ons.gov.uk/businessindustryandtrade/tourismindustry/articles/coronavirusandtheimpactontheuktravelandtourismindustry/2021-02-15" TargetMode="External"/><Relationship Id="rId4" Type="http://schemas.openxmlformats.org/officeDocument/2006/relationships/image" Target="cid:image001.jpg@01D70943.D1BEA4F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ngland.nhs.uk/statistics/statistical-work-areas/uec-sitrep/urgent-and-emergency-care-daily-situation-reports-2020-2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gov.uk/government/statistics/national-flu-and-covid-19-surveillance-repor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gov.wales/nhs-activity-and-performance-summary-january-and-february-202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hyperlink" Target="https://beta.isdscotland.org/find-publications-and-data/healthcare-resources/waiting-times/cancelled-planned-operations/https:/beta.isdscotland.org/find-publications-and-data/healthcare-resources/waiting-times/cancelled-planned-operations/" TargetMode="External"/><Relationship Id="rId4" Type="http://schemas.openxmlformats.org/officeDocument/2006/relationships/hyperlink" Target="https://beta.isdscotland.org/find-publications-and-data/healthcare-resources/waiting-times/nhs-waiting-times-diagnost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health-ni.gov.uk/articles/diagnostic-waiting-ti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ons.gov.uk/peoplepopulationandcommunity/healthandsocialcare/conditionsanddiseases/bulletins/coronaviruscovid19infectionsurveypilot/previousReleas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theukeconomyandsocietyfasterindicators/18march20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626" y="1023785"/>
            <a:ext cx="8968353" cy="895852"/>
          </a:xfrm>
        </p:spPr>
        <p:txBody>
          <a:bodyPr/>
          <a:lstStyle/>
          <a:p>
            <a:r>
              <a:rPr lang="en-GB"/>
              <a:t>Weekly Covid-19 data update</a:t>
            </a:r>
          </a:p>
        </p:txBody>
      </p:sp>
      <p:sp>
        <p:nvSpPr>
          <p:cNvPr id="2" name="Content Placeholder 1"/>
          <p:cNvSpPr>
            <a:spLocks noGrp="1"/>
          </p:cNvSpPr>
          <p:nvPr>
            <p:ph idx="1"/>
          </p:nvPr>
        </p:nvSpPr>
        <p:spPr>
          <a:xfrm>
            <a:off x="500626" y="3676074"/>
            <a:ext cx="5115083" cy="1190366"/>
          </a:xfrm>
        </p:spPr>
        <p:txBody>
          <a:bodyPr/>
          <a:lstStyle/>
          <a:p>
            <a:r>
              <a:rPr lang="en-GB" sz="2400" dirty="0"/>
              <a:t>Contact: Jon Ware, Head of Health Policy</a:t>
            </a:r>
          </a:p>
          <a:p>
            <a:r>
              <a:rPr lang="en-GB" sz="2400" dirty="0"/>
              <a:t>jware@bma.org.uk</a:t>
            </a:r>
          </a:p>
          <a:p>
            <a:endParaRPr lang="en-GB" dirty="0"/>
          </a:p>
          <a:p>
            <a:endParaRPr lang="en-GB" dirty="0"/>
          </a:p>
          <a:p>
            <a:endParaRPr lang="en-GB" dirty="0"/>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500626" y="1991561"/>
            <a:ext cx="6976993" cy="1190366"/>
          </a:xfrm>
          <a:prstGeom prst="rect">
            <a:avLst/>
          </a:prstGeom>
        </p:spPr>
        <p:txBody>
          <a:bodyPr vert="horz" lIns="0" tIns="0" rIns="0" bIns="0" rtlCol="0">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19/03/2021</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F6B7-4A7B-44F8-8E77-E7DD24813B04}"/>
              </a:ext>
            </a:extLst>
          </p:cNvPr>
          <p:cNvSpPr>
            <a:spLocks noGrp="1"/>
          </p:cNvSpPr>
          <p:nvPr>
            <p:ph type="title"/>
          </p:nvPr>
        </p:nvSpPr>
        <p:spPr/>
        <p:txBody>
          <a:bodyPr/>
          <a:lstStyle/>
          <a:p>
            <a:r>
              <a:rPr lang="en-GB"/>
              <a:t>Air traffic</a:t>
            </a:r>
          </a:p>
        </p:txBody>
      </p:sp>
      <p:pic>
        <p:nvPicPr>
          <p:cNvPr id="4" name="Picture 3">
            <a:extLst>
              <a:ext uri="{FF2B5EF4-FFF2-40B4-BE49-F238E27FC236}">
                <a16:creationId xmlns:a16="http://schemas.microsoft.com/office/drawing/2014/main" id="{A572D444-1B99-47E5-93E5-C6FA8F16E43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5375" y="1433514"/>
            <a:ext cx="6600825" cy="4386262"/>
          </a:xfrm>
          <a:prstGeom prst="rect">
            <a:avLst/>
          </a:prstGeom>
          <a:noFill/>
          <a:ln>
            <a:noFill/>
          </a:ln>
        </p:spPr>
      </p:pic>
      <p:sp>
        <p:nvSpPr>
          <p:cNvPr id="6" name="TextBox 5">
            <a:extLst>
              <a:ext uri="{FF2B5EF4-FFF2-40B4-BE49-F238E27FC236}">
                <a16:creationId xmlns:a16="http://schemas.microsoft.com/office/drawing/2014/main" id="{E26A6C1C-8DC9-442B-9C3A-B1B1EB0834A8}"/>
              </a:ext>
            </a:extLst>
          </p:cNvPr>
          <p:cNvSpPr txBox="1"/>
          <p:nvPr/>
        </p:nvSpPr>
        <p:spPr>
          <a:xfrm>
            <a:off x="531844" y="2230015"/>
            <a:ext cx="2687217" cy="3693319"/>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Air traffic at UK airports dropped sharply at the beginning of the pandemic before recovering slightly over the summer of 2020. They have been falling again since August/September and remain at a relatively low level compared to the Feb 2020 baseline.</a:t>
            </a:r>
          </a:p>
        </p:txBody>
      </p:sp>
      <p:sp>
        <p:nvSpPr>
          <p:cNvPr id="7" name="TextBox 6">
            <a:extLst>
              <a:ext uri="{FF2B5EF4-FFF2-40B4-BE49-F238E27FC236}">
                <a16:creationId xmlns:a16="http://schemas.microsoft.com/office/drawing/2014/main" id="{D1E7EAFA-8CD2-4A83-BFF5-3664604FC9D1}"/>
              </a:ext>
            </a:extLst>
          </p:cNvPr>
          <p:cNvSpPr txBox="1"/>
          <p:nvPr/>
        </p:nvSpPr>
        <p:spPr>
          <a:xfrm>
            <a:off x="5867165" y="6410131"/>
            <a:ext cx="5966313" cy="307777"/>
          </a:xfrm>
          <a:prstGeom prst="rect">
            <a:avLst/>
          </a:prstGeom>
          <a:noFill/>
        </p:spPr>
        <p:txBody>
          <a:bodyPr wrap="none" rtlCol="0">
            <a:spAutoFit/>
          </a:bodyPr>
          <a:lstStyle/>
          <a:p>
            <a:r>
              <a:rPr lang="en-GB" sz="1400">
                <a:hlinkClick r:id="rId5"/>
              </a:rPr>
              <a:t>Source: ONS, Coronavirus and the impact on the UK travel and tourism industry</a:t>
            </a:r>
            <a:endParaRPr lang="en-GB" sz="1400"/>
          </a:p>
        </p:txBody>
      </p:sp>
    </p:spTree>
    <p:extLst>
      <p:ext uri="{BB962C8B-B14F-4D97-AF65-F5344CB8AC3E}">
        <p14:creationId xmlns:p14="http://schemas.microsoft.com/office/powerpoint/2010/main" val="3771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p:txBody>
          <a:bodyPr/>
          <a:lstStyle/>
          <a:p>
            <a:r>
              <a:rPr lang="en-GB" dirty="0"/>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97273" y="1480770"/>
            <a:ext cx="2534801"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Deaths continue to fall across the UK. </a:t>
            </a:r>
            <a:endParaRPr lang="en-GB" i="1" dirty="0">
              <a:cs typeface="Calibri"/>
            </a:endParaRPr>
          </a:p>
          <a:p>
            <a:endParaRPr lang="en-GB" i="1" dirty="0"/>
          </a:p>
          <a:p>
            <a:r>
              <a:rPr lang="en-GB" i="1" dirty="0"/>
              <a:t>Cumulatively as of </a:t>
            </a:r>
            <a:r>
              <a:rPr lang="en-GB" i="1"/>
              <a:t>5</a:t>
            </a:r>
            <a:r>
              <a:rPr lang="en-GB" i="1" dirty="0"/>
              <a:t> Mar </a:t>
            </a:r>
            <a:r>
              <a:rPr lang="en-GB" i="1"/>
              <a:t>146,487</a:t>
            </a:r>
            <a:r>
              <a:rPr lang="en-GB" i="1" dirty="0"/>
              <a:t> people have died of COVID-19 in the UK.</a:t>
            </a:r>
            <a:endParaRPr lang="en-GB" i="1" dirty="0">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9364303" y="6406426"/>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sp>
        <p:nvSpPr>
          <p:cNvPr id="9" name="TextBox 8">
            <a:extLst>
              <a:ext uri="{FF2B5EF4-FFF2-40B4-BE49-F238E27FC236}">
                <a16:creationId xmlns:a16="http://schemas.microsoft.com/office/drawing/2014/main" id="{D81617B1-986D-4F44-9D54-54D93CA70CD1}"/>
              </a:ext>
            </a:extLst>
          </p:cNvPr>
          <p:cNvSpPr txBox="1"/>
          <p:nvPr/>
        </p:nvSpPr>
        <p:spPr>
          <a:xfrm>
            <a:off x="3554184" y="1686963"/>
            <a:ext cx="7940543" cy="369332"/>
          </a:xfrm>
          <a:prstGeom prst="rect">
            <a:avLst/>
          </a:prstGeom>
          <a:noFill/>
        </p:spPr>
        <p:txBody>
          <a:bodyPr wrap="square" rtlCol="0">
            <a:spAutoFit/>
          </a:bodyPr>
          <a:lstStyle/>
          <a:p>
            <a:r>
              <a:rPr lang="en-GB" b="1" dirty="0"/>
              <a:t>Daily deaths with COVID-19 on the death certificate by date of death</a:t>
            </a:r>
          </a:p>
        </p:txBody>
      </p:sp>
      <p:pic>
        <p:nvPicPr>
          <p:cNvPr id="4" name="Picture 3">
            <a:extLst>
              <a:ext uri="{FF2B5EF4-FFF2-40B4-BE49-F238E27FC236}">
                <a16:creationId xmlns:a16="http://schemas.microsoft.com/office/drawing/2014/main" id="{6AA87A03-58AE-4A67-BC83-0D2AB862AFC0}"/>
              </a:ext>
            </a:extLst>
          </p:cNvPr>
          <p:cNvPicPr>
            <a:picLocks noChangeAspect="1"/>
          </p:cNvPicPr>
          <p:nvPr/>
        </p:nvPicPr>
        <p:blipFill>
          <a:blip r:embed="rId4"/>
          <a:stretch>
            <a:fillRect/>
          </a:stretch>
        </p:blipFill>
        <p:spPr>
          <a:xfrm>
            <a:off x="3659882" y="2208695"/>
            <a:ext cx="4230353" cy="1863684"/>
          </a:xfrm>
          <a:prstGeom prst="rect">
            <a:avLst/>
          </a:prstGeom>
        </p:spPr>
      </p:pic>
      <p:sp>
        <p:nvSpPr>
          <p:cNvPr id="23" name="TextBox 22">
            <a:extLst>
              <a:ext uri="{FF2B5EF4-FFF2-40B4-BE49-F238E27FC236}">
                <a16:creationId xmlns:a16="http://schemas.microsoft.com/office/drawing/2014/main" id="{A1148C4E-331F-444C-B3F4-B08050E7F0B4}"/>
              </a:ext>
            </a:extLst>
          </p:cNvPr>
          <p:cNvSpPr txBox="1"/>
          <p:nvPr/>
        </p:nvSpPr>
        <p:spPr>
          <a:xfrm>
            <a:off x="4150700" y="2318687"/>
            <a:ext cx="1488331" cy="338554"/>
          </a:xfrm>
          <a:prstGeom prst="rect">
            <a:avLst/>
          </a:prstGeom>
          <a:noFill/>
        </p:spPr>
        <p:txBody>
          <a:bodyPr wrap="square" rtlCol="0">
            <a:spAutoFit/>
          </a:bodyPr>
          <a:lstStyle/>
          <a:p>
            <a:r>
              <a:rPr lang="en-GB" sz="1600" b="1"/>
              <a:t>England</a:t>
            </a:r>
          </a:p>
        </p:txBody>
      </p:sp>
      <p:pic>
        <p:nvPicPr>
          <p:cNvPr id="8" name="Picture 7">
            <a:extLst>
              <a:ext uri="{FF2B5EF4-FFF2-40B4-BE49-F238E27FC236}">
                <a16:creationId xmlns:a16="http://schemas.microsoft.com/office/drawing/2014/main" id="{BEC8EF89-4197-47E7-A229-D4B7F5633AEB}"/>
              </a:ext>
            </a:extLst>
          </p:cNvPr>
          <p:cNvPicPr>
            <a:picLocks noChangeAspect="1"/>
          </p:cNvPicPr>
          <p:nvPr/>
        </p:nvPicPr>
        <p:blipFill>
          <a:blip r:embed="rId5"/>
          <a:stretch>
            <a:fillRect/>
          </a:stretch>
        </p:blipFill>
        <p:spPr>
          <a:xfrm>
            <a:off x="7965649" y="2208696"/>
            <a:ext cx="4062918" cy="1823354"/>
          </a:xfrm>
          <a:prstGeom prst="rect">
            <a:avLst/>
          </a:prstGeom>
        </p:spPr>
      </p:pic>
      <p:sp>
        <p:nvSpPr>
          <p:cNvPr id="24" name="TextBox 23">
            <a:extLst>
              <a:ext uri="{FF2B5EF4-FFF2-40B4-BE49-F238E27FC236}">
                <a16:creationId xmlns:a16="http://schemas.microsoft.com/office/drawing/2014/main" id="{E72099D7-F761-493E-A144-3C5703F160DC}"/>
              </a:ext>
            </a:extLst>
          </p:cNvPr>
          <p:cNvSpPr txBox="1"/>
          <p:nvPr/>
        </p:nvSpPr>
        <p:spPr>
          <a:xfrm>
            <a:off x="8437233" y="2318687"/>
            <a:ext cx="1488331" cy="338554"/>
          </a:xfrm>
          <a:prstGeom prst="rect">
            <a:avLst/>
          </a:prstGeom>
          <a:noFill/>
        </p:spPr>
        <p:txBody>
          <a:bodyPr wrap="square" rtlCol="0">
            <a:spAutoFit/>
          </a:bodyPr>
          <a:lstStyle/>
          <a:p>
            <a:r>
              <a:rPr lang="en-GB" sz="1600" b="1"/>
              <a:t>Scotland</a:t>
            </a:r>
          </a:p>
        </p:txBody>
      </p:sp>
      <p:pic>
        <p:nvPicPr>
          <p:cNvPr id="10" name="Picture 9">
            <a:extLst>
              <a:ext uri="{FF2B5EF4-FFF2-40B4-BE49-F238E27FC236}">
                <a16:creationId xmlns:a16="http://schemas.microsoft.com/office/drawing/2014/main" id="{95E19A63-85B1-4714-A49F-A0451F7C4222}"/>
              </a:ext>
            </a:extLst>
          </p:cNvPr>
          <p:cNvPicPr>
            <a:picLocks noChangeAspect="1"/>
          </p:cNvPicPr>
          <p:nvPr/>
        </p:nvPicPr>
        <p:blipFill>
          <a:blip r:embed="rId6"/>
          <a:stretch>
            <a:fillRect/>
          </a:stretch>
        </p:blipFill>
        <p:spPr>
          <a:xfrm>
            <a:off x="3655926" y="4397656"/>
            <a:ext cx="4230353" cy="1904013"/>
          </a:xfrm>
          <a:prstGeom prst="rect">
            <a:avLst/>
          </a:prstGeom>
        </p:spPr>
      </p:pic>
      <p:sp>
        <p:nvSpPr>
          <p:cNvPr id="25" name="TextBox 24">
            <a:extLst>
              <a:ext uri="{FF2B5EF4-FFF2-40B4-BE49-F238E27FC236}">
                <a16:creationId xmlns:a16="http://schemas.microsoft.com/office/drawing/2014/main" id="{CFA84AE4-494F-400B-A75A-A6A6A02FE4B4}"/>
              </a:ext>
            </a:extLst>
          </p:cNvPr>
          <p:cNvSpPr txBox="1"/>
          <p:nvPr/>
        </p:nvSpPr>
        <p:spPr>
          <a:xfrm>
            <a:off x="4150699" y="4550056"/>
            <a:ext cx="1488331" cy="338554"/>
          </a:xfrm>
          <a:prstGeom prst="rect">
            <a:avLst/>
          </a:prstGeom>
          <a:noFill/>
        </p:spPr>
        <p:txBody>
          <a:bodyPr wrap="square" rtlCol="0">
            <a:spAutoFit/>
          </a:bodyPr>
          <a:lstStyle/>
          <a:p>
            <a:r>
              <a:rPr lang="en-GB" sz="1600" b="1"/>
              <a:t>Wales</a:t>
            </a:r>
          </a:p>
        </p:txBody>
      </p:sp>
      <p:pic>
        <p:nvPicPr>
          <p:cNvPr id="11" name="Picture 10">
            <a:extLst>
              <a:ext uri="{FF2B5EF4-FFF2-40B4-BE49-F238E27FC236}">
                <a16:creationId xmlns:a16="http://schemas.microsoft.com/office/drawing/2014/main" id="{12E6C867-C515-4886-8965-8614D731CDA8}"/>
              </a:ext>
            </a:extLst>
          </p:cNvPr>
          <p:cNvPicPr>
            <a:picLocks noChangeAspect="1"/>
          </p:cNvPicPr>
          <p:nvPr/>
        </p:nvPicPr>
        <p:blipFill>
          <a:blip r:embed="rId7"/>
          <a:stretch>
            <a:fillRect/>
          </a:stretch>
        </p:blipFill>
        <p:spPr>
          <a:xfrm>
            <a:off x="7965648" y="4397656"/>
            <a:ext cx="4062918" cy="1904013"/>
          </a:xfrm>
          <a:prstGeom prst="rect">
            <a:avLst/>
          </a:prstGeom>
        </p:spPr>
      </p:pic>
      <p:sp>
        <p:nvSpPr>
          <p:cNvPr id="26" name="TextBox 25">
            <a:extLst>
              <a:ext uri="{FF2B5EF4-FFF2-40B4-BE49-F238E27FC236}">
                <a16:creationId xmlns:a16="http://schemas.microsoft.com/office/drawing/2014/main" id="{DE3D5587-E5DF-4C75-BD3A-2CAD2544D12D}"/>
              </a:ext>
            </a:extLst>
          </p:cNvPr>
          <p:cNvSpPr txBox="1"/>
          <p:nvPr/>
        </p:nvSpPr>
        <p:spPr>
          <a:xfrm>
            <a:off x="8325561" y="4550056"/>
            <a:ext cx="1787268" cy="338554"/>
          </a:xfrm>
          <a:prstGeom prst="rect">
            <a:avLst/>
          </a:prstGeom>
          <a:noFill/>
        </p:spPr>
        <p:txBody>
          <a:bodyPr wrap="square" rtlCol="0">
            <a:spAutoFit/>
          </a:bodyPr>
          <a:lstStyle/>
          <a:p>
            <a:r>
              <a:rPr lang="en-GB" sz="1600" b="1"/>
              <a:t>Northern Ireland</a:t>
            </a:r>
          </a:p>
        </p:txBody>
      </p:sp>
    </p:spTree>
    <p:extLst>
      <p:ext uri="{BB962C8B-B14F-4D97-AF65-F5344CB8AC3E}">
        <p14:creationId xmlns:p14="http://schemas.microsoft.com/office/powerpoint/2010/main" val="395197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dirty="0"/>
              <a:t>COVID deaths – age breakdown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47700" y="2267635"/>
            <a:ext cx="2920448" cy="1754326"/>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Deaths continue to fall across all age groups</a:t>
            </a:r>
          </a:p>
          <a:p>
            <a:endParaRPr lang="en-GB"/>
          </a:p>
          <a:p>
            <a:endParaRPr lang="en-GB"/>
          </a:p>
        </p:txBody>
      </p:sp>
      <p:sp>
        <p:nvSpPr>
          <p:cNvPr id="8" name="TextBox 7">
            <a:extLst>
              <a:ext uri="{FF2B5EF4-FFF2-40B4-BE49-F238E27FC236}">
                <a16:creationId xmlns:a16="http://schemas.microsoft.com/office/drawing/2014/main" id="{C977A7F9-DE8A-48C7-A2BA-5226FDBEA172}"/>
              </a:ext>
            </a:extLst>
          </p:cNvPr>
          <p:cNvSpPr txBox="1"/>
          <p:nvPr/>
        </p:nvSpPr>
        <p:spPr>
          <a:xfrm>
            <a:off x="6678835" y="6422487"/>
            <a:ext cx="5501442" cy="307777"/>
          </a:xfrm>
          <a:prstGeom prst="rect">
            <a:avLst/>
          </a:prstGeom>
          <a:noFill/>
        </p:spPr>
        <p:txBody>
          <a:bodyPr wrap="none" rtlCol="0">
            <a:spAutoFit/>
          </a:bodyPr>
          <a:lstStyle/>
          <a:p>
            <a:r>
              <a:rPr lang="en-GB" sz="1400" dirty="0">
                <a:hlinkClick r:id="rId3"/>
              </a:rPr>
              <a:t>Source: ONS, Deaths registered weekly in England and Wales, provisional</a:t>
            </a:r>
            <a:endParaRPr lang="en-GB" sz="1400" dirty="0"/>
          </a:p>
        </p:txBody>
      </p:sp>
      <p:graphicFrame>
        <p:nvGraphicFramePr>
          <p:cNvPr id="10" name="Chart 9">
            <a:extLst>
              <a:ext uri="{FF2B5EF4-FFF2-40B4-BE49-F238E27FC236}">
                <a16:creationId xmlns:a16="http://schemas.microsoft.com/office/drawing/2014/main" id="{5F0C0C73-D87B-4F1C-90C4-BCE2CF2A0B45}"/>
              </a:ext>
            </a:extLst>
          </p:cNvPr>
          <p:cNvGraphicFramePr>
            <a:graphicFrameLocks/>
          </p:cNvGraphicFramePr>
          <p:nvPr>
            <p:extLst>
              <p:ext uri="{D42A27DB-BD31-4B8C-83A1-F6EECF244321}">
                <p14:modId xmlns:p14="http://schemas.microsoft.com/office/powerpoint/2010/main" val="3305188932"/>
              </p:ext>
            </p:extLst>
          </p:nvPr>
        </p:nvGraphicFramePr>
        <p:xfrm>
          <a:off x="3812857" y="2056447"/>
          <a:ext cx="7731443" cy="402783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E14B86A-3F00-4473-AFDF-29F52380F56F}"/>
              </a:ext>
            </a:extLst>
          </p:cNvPr>
          <p:cNvSpPr txBox="1"/>
          <p:nvPr/>
        </p:nvSpPr>
        <p:spPr>
          <a:xfrm>
            <a:off x="3708306" y="1687115"/>
            <a:ext cx="7940543" cy="369332"/>
          </a:xfrm>
          <a:prstGeom prst="rect">
            <a:avLst/>
          </a:prstGeom>
          <a:noFill/>
        </p:spPr>
        <p:txBody>
          <a:bodyPr wrap="square" rtlCol="0">
            <a:spAutoFit/>
          </a:bodyPr>
          <a:lstStyle/>
          <a:p>
            <a:r>
              <a:rPr lang="en-GB" b="1" dirty="0"/>
              <a:t>Weekly deaths from COVID-19 by age group</a:t>
            </a:r>
          </a:p>
        </p:txBody>
      </p:sp>
    </p:spTree>
    <p:extLst>
      <p:ext uri="{BB962C8B-B14F-4D97-AF65-F5344CB8AC3E}">
        <p14:creationId xmlns:p14="http://schemas.microsoft.com/office/powerpoint/2010/main" val="119241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689163" y="210117"/>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914015" y="6418984"/>
            <a:ext cx="3128549" cy="307777"/>
          </a:xfrm>
          <a:prstGeom prst="rect">
            <a:avLst/>
          </a:prstGeom>
          <a:noFill/>
        </p:spPr>
        <p:txBody>
          <a:bodyPr wrap="none" rtlCol="0">
            <a:spAutoFit/>
          </a:bodyPr>
          <a:lstStyle/>
          <a:p>
            <a:r>
              <a:rPr lang="en-GB" sz="1400" dirty="0">
                <a:hlinkClick r:id="rId3"/>
              </a:rPr>
              <a:t>Source: PHE, Excess mortality in England</a:t>
            </a:r>
            <a:endParaRPr lang="en-GB" sz="1400" dirty="0"/>
          </a:p>
        </p:txBody>
      </p:sp>
      <p:sp>
        <p:nvSpPr>
          <p:cNvPr id="9" name="TextBox 8">
            <a:extLst>
              <a:ext uri="{FF2B5EF4-FFF2-40B4-BE49-F238E27FC236}">
                <a16:creationId xmlns:a16="http://schemas.microsoft.com/office/drawing/2014/main" id="{EC3C1318-FD87-443C-9921-CBBE2E8F4731}"/>
              </a:ext>
            </a:extLst>
          </p:cNvPr>
          <p:cNvSpPr txBox="1"/>
          <p:nvPr/>
        </p:nvSpPr>
        <p:spPr>
          <a:xfrm>
            <a:off x="689163" y="5078392"/>
            <a:ext cx="77162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highlight>
                <a:srgbClr val="FFFF00"/>
              </a:highlight>
            </a:endParaRPr>
          </a:p>
          <a:p>
            <a:r>
              <a:rPr lang="en-GB" i="1" dirty="0"/>
              <a:t>Excess deaths have been falling over March. There have been 101,825 excess deaths since March 2020.</a:t>
            </a:r>
            <a:endParaRPr lang="en-GB" i="1" dirty="0">
              <a:cs typeface="Calibri"/>
            </a:endParaRPr>
          </a:p>
        </p:txBody>
      </p:sp>
      <p:pic>
        <p:nvPicPr>
          <p:cNvPr id="14" name="Picture 13">
            <a:extLst>
              <a:ext uri="{FF2B5EF4-FFF2-40B4-BE49-F238E27FC236}">
                <a16:creationId xmlns:a16="http://schemas.microsoft.com/office/drawing/2014/main" id="{8FBDE6B4-A11D-4E20-A6F7-E361CE99E01A}"/>
              </a:ext>
            </a:extLst>
          </p:cNvPr>
          <p:cNvPicPr>
            <a:picLocks noChangeAspect="1"/>
          </p:cNvPicPr>
          <p:nvPr/>
        </p:nvPicPr>
        <p:blipFill>
          <a:blip r:embed="rId4"/>
          <a:stretch>
            <a:fillRect/>
          </a:stretch>
        </p:blipFill>
        <p:spPr>
          <a:xfrm>
            <a:off x="819762" y="1301759"/>
            <a:ext cx="10281991" cy="3700654"/>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838200" y="365126"/>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838200" y="1346359"/>
            <a:ext cx="10142219" cy="646331"/>
          </a:xfrm>
          <a:prstGeom prst="rect">
            <a:avLst/>
          </a:prstGeom>
          <a:noFill/>
        </p:spPr>
        <p:txBody>
          <a:bodyPr wrap="square" rtlCol="0">
            <a:spAutoFit/>
          </a:bodyPr>
          <a:lstStyle/>
          <a:p>
            <a:r>
              <a:rPr lang="en-GB" b="1"/>
              <a:t>Ratio of registered deaths to expected deaths for ethnic groups </a:t>
            </a:r>
          </a:p>
          <a:p>
            <a:r>
              <a:rPr lang="en-GB" b="1"/>
              <a:t>in England 27 Mar 2020 - 6 Mar 2021: </a:t>
            </a:r>
          </a:p>
        </p:txBody>
      </p:sp>
      <p:sp>
        <p:nvSpPr>
          <p:cNvPr id="10" name="TextBox 9">
            <a:extLst>
              <a:ext uri="{FF2B5EF4-FFF2-40B4-BE49-F238E27FC236}">
                <a16:creationId xmlns:a16="http://schemas.microsoft.com/office/drawing/2014/main" id="{B341BC8A-3291-4934-A694-EB0E1835BBDD}"/>
              </a:ext>
            </a:extLst>
          </p:cNvPr>
          <p:cNvSpPr txBox="1"/>
          <p:nvPr/>
        </p:nvSpPr>
        <p:spPr>
          <a:xfrm>
            <a:off x="838201" y="2180949"/>
            <a:ext cx="838200"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34170" y="2217182"/>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8406494" y="716298"/>
            <a:ext cx="3174223"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The ratio of registered deaths to expected deaths is much higher amongst people of Asian, Black and Mixed ethnicity</a:t>
            </a:r>
            <a:r>
              <a:rPr lang="en-GB" i="1"/>
              <a:t>. </a:t>
            </a:r>
            <a:endParaRPr lang="en-GB" i="1" dirty="0"/>
          </a:p>
        </p:txBody>
      </p:sp>
      <p:sp>
        <p:nvSpPr>
          <p:cNvPr id="15" name="TextBox 14">
            <a:extLst>
              <a:ext uri="{FF2B5EF4-FFF2-40B4-BE49-F238E27FC236}">
                <a16:creationId xmlns:a16="http://schemas.microsoft.com/office/drawing/2014/main" id="{B03C89EE-A299-4857-A51F-D0A15F78118F}"/>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6" name="Picture 5">
            <a:extLst>
              <a:ext uri="{FF2B5EF4-FFF2-40B4-BE49-F238E27FC236}">
                <a16:creationId xmlns:a16="http://schemas.microsoft.com/office/drawing/2014/main" id="{C3D4EB3D-C72C-4DEC-B5BF-8509EAA736E4}"/>
              </a:ext>
            </a:extLst>
          </p:cNvPr>
          <p:cNvPicPr>
            <a:picLocks noChangeAspect="1"/>
          </p:cNvPicPr>
          <p:nvPr/>
        </p:nvPicPr>
        <p:blipFill>
          <a:blip r:embed="rId4"/>
          <a:stretch>
            <a:fillRect/>
          </a:stretch>
        </p:blipFill>
        <p:spPr>
          <a:xfrm>
            <a:off x="707011" y="2545242"/>
            <a:ext cx="5080672" cy="3742436"/>
          </a:xfrm>
          <a:prstGeom prst="rect">
            <a:avLst/>
          </a:prstGeom>
        </p:spPr>
      </p:pic>
      <p:pic>
        <p:nvPicPr>
          <p:cNvPr id="7" name="Picture 6">
            <a:extLst>
              <a:ext uri="{FF2B5EF4-FFF2-40B4-BE49-F238E27FC236}">
                <a16:creationId xmlns:a16="http://schemas.microsoft.com/office/drawing/2014/main" id="{DA8098FA-34F1-4E8E-9AB0-C77FA2070E19}"/>
              </a:ext>
            </a:extLst>
          </p:cNvPr>
          <p:cNvPicPr>
            <a:picLocks noChangeAspect="1"/>
          </p:cNvPicPr>
          <p:nvPr/>
        </p:nvPicPr>
        <p:blipFill>
          <a:blip r:embed="rId5"/>
          <a:stretch>
            <a:fillRect/>
          </a:stretch>
        </p:blipFill>
        <p:spPr>
          <a:xfrm>
            <a:off x="6534170" y="2586514"/>
            <a:ext cx="5296469" cy="3701164"/>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628F-7A02-48F3-B4D3-DBC4A4AF9F79}"/>
              </a:ext>
            </a:extLst>
          </p:cNvPr>
          <p:cNvSpPr>
            <a:spLocks noGrp="1"/>
          </p:cNvSpPr>
          <p:nvPr>
            <p:ph type="title"/>
          </p:nvPr>
        </p:nvSpPr>
        <p:spPr/>
        <p:txBody>
          <a:bodyPr/>
          <a:lstStyle/>
          <a:p>
            <a:r>
              <a:rPr lang="en-GB" dirty="0"/>
              <a:t>Critical care bed capacity (England)</a:t>
            </a:r>
          </a:p>
        </p:txBody>
      </p:sp>
      <p:sp>
        <p:nvSpPr>
          <p:cNvPr id="5" name="TextBox 4">
            <a:extLst>
              <a:ext uri="{FF2B5EF4-FFF2-40B4-BE49-F238E27FC236}">
                <a16:creationId xmlns:a16="http://schemas.microsoft.com/office/drawing/2014/main" id="{BCCDCACD-C261-42CD-A3D6-0486E7D7DCF7}"/>
              </a:ext>
            </a:extLst>
          </p:cNvPr>
          <p:cNvSpPr txBox="1"/>
          <p:nvPr/>
        </p:nvSpPr>
        <p:spPr>
          <a:xfrm>
            <a:off x="3201867" y="1891461"/>
            <a:ext cx="8263302" cy="338554"/>
          </a:xfrm>
          <a:prstGeom prst="rect">
            <a:avLst/>
          </a:prstGeom>
          <a:noFill/>
        </p:spPr>
        <p:txBody>
          <a:bodyPr wrap="square" rtlCol="0">
            <a:spAutoFit/>
          </a:bodyPr>
          <a:lstStyle/>
          <a:p>
            <a:r>
              <a:rPr lang="en-GB" sz="1600" b="1" dirty="0"/>
              <a:t>Adult critical care bed numbers and occupation levels, winter 2020 and 2021 comparison</a:t>
            </a:r>
          </a:p>
        </p:txBody>
      </p:sp>
      <p:sp>
        <p:nvSpPr>
          <p:cNvPr id="7" name="TextBox 6">
            <a:extLst>
              <a:ext uri="{FF2B5EF4-FFF2-40B4-BE49-F238E27FC236}">
                <a16:creationId xmlns:a16="http://schemas.microsoft.com/office/drawing/2014/main" id="{10A1CFA0-0096-4C1B-B806-309940E91B9F}"/>
              </a:ext>
            </a:extLst>
          </p:cNvPr>
          <p:cNvSpPr txBox="1"/>
          <p:nvPr/>
        </p:nvSpPr>
        <p:spPr>
          <a:xfrm>
            <a:off x="531843" y="2230015"/>
            <a:ext cx="2410649"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dirty="0"/>
          </a:p>
          <a:p>
            <a:r>
              <a:rPr lang="en-GB" dirty="0"/>
              <a:t>The number of critical care beds open in England has been steadily falling since January, but continues to be higher than the equivalent months last year.</a:t>
            </a:r>
            <a:endParaRPr lang="en-GB" i="1" dirty="0">
              <a:cs typeface="Calibri"/>
            </a:endParaRPr>
          </a:p>
        </p:txBody>
      </p:sp>
      <p:sp>
        <p:nvSpPr>
          <p:cNvPr id="10" name="TextBox 9">
            <a:extLst>
              <a:ext uri="{FF2B5EF4-FFF2-40B4-BE49-F238E27FC236}">
                <a16:creationId xmlns:a16="http://schemas.microsoft.com/office/drawing/2014/main" id="{5FACCDF7-0510-4BF2-8190-A29ADD346E44}"/>
              </a:ext>
            </a:extLst>
          </p:cNvPr>
          <p:cNvSpPr txBox="1"/>
          <p:nvPr/>
        </p:nvSpPr>
        <p:spPr>
          <a:xfrm>
            <a:off x="7038089" y="6457706"/>
            <a:ext cx="5153911" cy="307777"/>
          </a:xfrm>
          <a:prstGeom prst="rect">
            <a:avLst/>
          </a:prstGeom>
          <a:noFill/>
        </p:spPr>
        <p:txBody>
          <a:bodyPr wrap="none" rtlCol="0">
            <a:spAutoFit/>
          </a:bodyPr>
          <a:lstStyle/>
          <a:p>
            <a:r>
              <a:rPr lang="en-GB" sz="1400" dirty="0">
                <a:hlinkClick r:id="rId2"/>
              </a:rPr>
              <a:t>Source: Urgent and Emergency Care Daily Situation Reports 2020-21</a:t>
            </a:r>
            <a:endParaRPr lang="en-GB" sz="1400" dirty="0"/>
          </a:p>
        </p:txBody>
      </p:sp>
      <p:graphicFrame>
        <p:nvGraphicFramePr>
          <p:cNvPr id="11" name="Chart 10">
            <a:extLst>
              <a:ext uri="{FF2B5EF4-FFF2-40B4-BE49-F238E27FC236}">
                <a16:creationId xmlns:a16="http://schemas.microsoft.com/office/drawing/2014/main" id="{93494A5C-992F-45CC-85A0-C5AA15CB6B3D}"/>
              </a:ext>
            </a:extLst>
          </p:cNvPr>
          <p:cNvGraphicFramePr>
            <a:graphicFrameLocks/>
          </p:cNvGraphicFramePr>
          <p:nvPr>
            <p:extLst>
              <p:ext uri="{D42A27DB-BD31-4B8C-83A1-F6EECF244321}">
                <p14:modId xmlns:p14="http://schemas.microsoft.com/office/powerpoint/2010/main" val="204910765"/>
              </p:ext>
            </p:extLst>
          </p:nvPr>
        </p:nvGraphicFramePr>
        <p:xfrm>
          <a:off x="3201867" y="2347402"/>
          <a:ext cx="8743948" cy="3983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667251" y="266178"/>
            <a:ext cx="3904094" cy="338554"/>
          </a:xfrm>
          <a:prstGeom prst="rect">
            <a:avLst/>
          </a:prstGeom>
          <a:noFill/>
        </p:spPr>
        <p:txBody>
          <a:bodyPr wrap="square" rtlCol="0">
            <a:spAutoFit/>
          </a:bodyPr>
          <a:lstStyle/>
          <a:p>
            <a:r>
              <a:rPr lang="en-GB" sz="1600" b="1" dirty="0"/>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58016" y="381066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31843" y="2230015"/>
            <a:ext cx="3154331"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Hospitalisations have continued to fall since the recent peak in mid-January but remain higher than the summer. </a:t>
            </a:r>
          </a:p>
          <a:p>
            <a:endParaRPr lang="en-GB" i="1" dirty="0"/>
          </a:p>
          <a:p>
            <a:r>
              <a:rPr lang="en-GB" i="1" dirty="0"/>
              <a:t>As of 15 March there were 7,218 people in hospitals with COVID-19. The 7-day rolling average is now below what it was at the height of the first wave, and below the level seen at the beginning of the second and third waves. </a:t>
            </a:r>
            <a:endParaRPr lang="en-GB" i="1" dirty="0">
              <a:cs typeface="Calibri"/>
            </a:endParaRP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pic>
        <p:nvPicPr>
          <p:cNvPr id="3" name="Picture 2">
            <a:extLst>
              <a:ext uri="{FF2B5EF4-FFF2-40B4-BE49-F238E27FC236}">
                <a16:creationId xmlns:a16="http://schemas.microsoft.com/office/drawing/2014/main" id="{C491EE90-E132-454C-BA79-9DF55A4FE13C}"/>
              </a:ext>
            </a:extLst>
          </p:cNvPr>
          <p:cNvPicPr>
            <a:picLocks noChangeAspect="1"/>
          </p:cNvPicPr>
          <p:nvPr/>
        </p:nvPicPr>
        <p:blipFill>
          <a:blip r:embed="rId4"/>
          <a:stretch>
            <a:fillRect/>
          </a:stretch>
        </p:blipFill>
        <p:spPr>
          <a:xfrm>
            <a:off x="4758016" y="797669"/>
            <a:ext cx="7198745" cy="2451369"/>
          </a:xfrm>
          <a:prstGeom prst="rect">
            <a:avLst/>
          </a:prstGeom>
        </p:spPr>
      </p:pic>
      <p:pic>
        <p:nvPicPr>
          <p:cNvPr id="4" name="Picture 3">
            <a:extLst>
              <a:ext uri="{FF2B5EF4-FFF2-40B4-BE49-F238E27FC236}">
                <a16:creationId xmlns:a16="http://schemas.microsoft.com/office/drawing/2014/main" id="{DA1ED037-6013-41E6-82E3-2CA470A86F2C}"/>
              </a:ext>
            </a:extLst>
          </p:cNvPr>
          <p:cNvPicPr>
            <a:picLocks noChangeAspect="1"/>
          </p:cNvPicPr>
          <p:nvPr/>
        </p:nvPicPr>
        <p:blipFill>
          <a:blip r:embed="rId5"/>
          <a:stretch>
            <a:fillRect/>
          </a:stretch>
        </p:blipFill>
        <p:spPr>
          <a:xfrm>
            <a:off x="4758016" y="4149218"/>
            <a:ext cx="7198745" cy="226208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p:txBody>
          <a:bodyPr/>
          <a:lstStyle/>
          <a:p>
            <a:r>
              <a:rPr lang="en-GB"/>
              <a:t>Hospitalisation trends across the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9377386" y="114130"/>
            <a:ext cx="2579375"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Note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8" name="Picture 7">
            <a:extLst>
              <a:ext uri="{FF2B5EF4-FFF2-40B4-BE49-F238E27FC236}">
                <a16:creationId xmlns:a16="http://schemas.microsoft.com/office/drawing/2014/main" id="{A8C14A0A-2199-4876-8785-C2B727BA551A}"/>
              </a:ext>
            </a:extLst>
          </p:cNvPr>
          <p:cNvPicPr>
            <a:picLocks noChangeAspect="1"/>
          </p:cNvPicPr>
          <p:nvPr/>
        </p:nvPicPr>
        <p:blipFill>
          <a:blip r:embed="rId4"/>
          <a:stretch>
            <a:fillRect/>
          </a:stretch>
        </p:blipFill>
        <p:spPr>
          <a:xfrm>
            <a:off x="6399054" y="4178953"/>
            <a:ext cx="5077475" cy="2313922"/>
          </a:xfrm>
          <a:prstGeom prst="rect">
            <a:avLst/>
          </a:prstGeom>
        </p:spPr>
      </p:pic>
      <p:sp>
        <p:nvSpPr>
          <p:cNvPr id="27" name="TextBox 26">
            <a:extLst>
              <a:ext uri="{FF2B5EF4-FFF2-40B4-BE49-F238E27FC236}">
                <a16:creationId xmlns:a16="http://schemas.microsoft.com/office/drawing/2014/main" id="{1C9E7A62-918D-4618-B5EF-8D0B9B87756E}"/>
              </a:ext>
            </a:extLst>
          </p:cNvPr>
          <p:cNvSpPr txBox="1"/>
          <p:nvPr/>
        </p:nvSpPr>
        <p:spPr>
          <a:xfrm>
            <a:off x="6772276" y="4415513"/>
            <a:ext cx="1714499" cy="338554"/>
          </a:xfrm>
          <a:prstGeom prst="rect">
            <a:avLst/>
          </a:prstGeom>
          <a:noFill/>
        </p:spPr>
        <p:txBody>
          <a:bodyPr wrap="square" rtlCol="0">
            <a:spAutoFit/>
          </a:bodyPr>
          <a:lstStyle/>
          <a:p>
            <a:r>
              <a:rPr lang="en-GB" sz="1600" b="1"/>
              <a:t>Scotland</a:t>
            </a:r>
          </a:p>
        </p:txBody>
      </p:sp>
      <p:pic>
        <p:nvPicPr>
          <p:cNvPr id="13" name="Picture 12">
            <a:extLst>
              <a:ext uri="{FF2B5EF4-FFF2-40B4-BE49-F238E27FC236}">
                <a16:creationId xmlns:a16="http://schemas.microsoft.com/office/drawing/2014/main" id="{1EEBA707-D618-4CFD-B7EB-5CD8B1287C48}"/>
              </a:ext>
            </a:extLst>
          </p:cNvPr>
          <p:cNvPicPr>
            <a:picLocks noChangeAspect="1"/>
          </p:cNvPicPr>
          <p:nvPr/>
        </p:nvPicPr>
        <p:blipFill>
          <a:blip r:embed="rId5"/>
          <a:stretch>
            <a:fillRect/>
          </a:stretch>
        </p:blipFill>
        <p:spPr>
          <a:xfrm>
            <a:off x="520274" y="4178953"/>
            <a:ext cx="5649041" cy="2232347"/>
          </a:xfrm>
          <a:prstGeom prst="rect">
            <a:avLst/>
          </a:prstGeom>
        </p:spPr>
      </p:pic>
      <p:sp>
        <p:nvSpPr>
          <p:cNvPr id="28" name="TextBox 27">
            <a:extLst>
              <a:ext uri="{FF2B5EF4-FFF2-40B4-BE49-F238E27FC236}">
                <a16:creationId xmlns:a16="http://schemas.microsoft.com/office/drawing/2014/main" id="{65FA8B56-06F8-4BC2-92EB-E711FBF90423}"/>
              </a:ext>
            </a:extLst>
          </p:cNvPr>
          <p:cNvSpPr txBox="1"/>
          <p:nvPr/>
        </p:nvSpPr>
        <p:spPr>
          <a:xfrm>
            <a:off x="1143001" y="4415513"/>
            <a:ext cx="1447799" cy="338554"/>
          </a:xfrm>
          <a:prstGeom prst="rect">
            <a:avLst/>
          </a:prstGeom>
          <a:noFill/>
        </p:spPr>
        <p:txBody>
          <a:bodyPr wrap="square" rtlCol="0">
            <a:spAutoFit/>
          </a:bodyPr>
          <a:lstStyle/>
          <a:p>
            <a:r>
              <a:rPr lang="en-GB" sz="1600" b="1"/>
              <a:t>Wales</a:t>
            </a:r>
          </a:p>
        </p:txBody>
      </p:sp>
      <p:pic>
        <p:nvPicPr>
          <p:cNvPr id="15" name="Picture 14">
            <a:extLst>
              <a:ext uri="{FF2B5EF4-FFF2-40B4-BE49-F238E27FC236}">
                <a16:creationId xmlns:a16="http://schemas.microsoft.com/office/drawing/2014/main" id="{1948EFC3-0A42-4665-8A57-9C25320A559C}"/>
              </a:ext>
            </a:extLst>
          </p:cNvPr>
          <p:cNvPicPr>
            <a:picLocks noChangeAspect="1"/>
          </p:cNvPicPr>
          <p:nvPr/>
        </p:nvPicPr>
        <p:blipFill>
          <a:blip r:embed="rId6"/>
          <a:stretch>
            <a:fillRect/>
          </a:stretch>
        </p:blipFill>
        <p:spPr>
          <a:xfrm>
            <a:off x="6353666" y="1690167"/>
            <a:ext cx="5122863" cy="2133399"/>
          </a:xfrm>
          <a:prstGeom prst="rect">
            <a:avLst/>
          </a:prstGeom>
        </p:spPr>
      </p:pic>
      <p:sp>
        <p:nvSpPr>
          <p:cNvPr id="29" name="TextBox 28">
            <a:extLst>
              <a:ext uri="{FF2B5EF4-FFF2-40B4-BE49-F238E27FC236}">
                <a16:creationId xmlns:a16="http://schemas.microsoft.com/office/drawing/2014/main" id="{BFF52380-D086-4A95-B8C4-FABE8F1BE7BB}"/>
              </a:ext>
            </a:extLst>
          </p:cNvPr>
          <p:cNvSpPr txBox="1"/>
          <p:nvPr/>
        </p:nvSpPr>
        <p:spPr>
          <a:xfrm>
            <a:off x="6772276" y="1942035"/>
            <a:ext cx="1714499" cy="338554"/>
          </a:xfrm>
          <a:prstGeom prst="rect">
            <a:avLst/>
          </a:prstGeom>
          <a:noFill/>
        </p:spPr>
        <p:txBody>
          <a:bodyPr wrap="square" rtlCol="0">
            <a:spAutoFit/>
          </a:bodyPr>
          <a:lstStyle/>
          <a:p>
            <a:r>
              <a:rPr lang="en-GB" sz="1600" b="1"/>
              <a:t>Northern Ireland</a:t>
            </a:r>
          </a:p>
        </p:txBody>
      </p:sp>
      <p:pic>
        <p:nvPicPr>
          <p:cNvPr id="17" name="Picture 16">
            <a:extLst>
              <a:ext uri="{FF2B5EF4-FFF2-40B4-BE49-F238E27FC236}">
                <a16:creationId xmlns:a16="http://schemas.microsoft.com/office/drawing/2014/main" id="{7167D39A-7CA0-4F91-ACCB-EDC2E4447E7E}"/>
              </a:ext>
            </a:extLst>
          </p:cNvPr>
          <p:cNvPicPr>
            <a:picLocks noChangeAspect="1"/>
          </p:cNvPicPr>
          <p:nvPr/>
        </p:nvPicPr>
        <p:blipFill>
          <a:blip r:embed="rId7"/>
          <a:stretch>
            <a:fillRect/>
          </a:stretch>
        </p:blipFill>
        <p:spPr>
          <a:xfrm>
            <a:off x="520275" y="1690167"/>
            <a:ext cx="5575726" cy="2203103"/>
          </a:xfrm>
          <a:prstGeom prst="rect">
            <a:avLst/>
          </a:prstGeom>
        </p:spPr>
      </p:pic>
      <p:sp>
        <p:nvSpPr>
          <p:cNvPr id="30" name="TextBox 29">
            <a:extLst>
              <a:ext uri="{FF2B5EF4-FFF2-40B4-BE49-F238E27FC236}">
                <a16:creationId xmlns:a16="http://schemas.microsoft.com/office/drawing/2014/main" id="{6602B41C-88CB-4EC3-880B-9EEA066A07A2}"/>
              </a:ext>
            </a:extLst>
          </p:cNvPr>
          <p:cNvSpPr txBox="1"/>
          <p:nvPr/>
        </p:nvSpPr>
        <p:spPr>
          <a:xfrm>
            <a:off x="1222442" y="1942035"/>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1148E5-704C-4A86-998B-CA12059B50E8}"/>
              </a:ext>
            </a:extLst>
          </p:cNvPr>
          <p:cNvPicPr>
            <a:picLocks noChangeAspect="1"/>
          </p:cNvPicPr>
          <p:nvPr/>
        </p:nvPicPr>
        <p:blipFill>
          <a:blip r:embed="rId3"/>
          <a:stretch>
            <a:fillRect/>
          </a:stretch>
        </p:blipFill>
        <p:spPr>
          <a:xfrm>
            <a:off x="3754877" y="1857983"/>
            <a:ext cx="8073957" cy="4634892"/>
          </a:xfrm>
          <a:prstGeom prst="rect">
            <a:avLst/>
          </a:prstGeom>
        </p:spPr>
      </p:pic>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47700" y="2267635"/>
            <a:ext cx="2920448" cy="2585323"/>
          </a:xfrm>
          <a:prstGeom prst="rect">
            <a:avLst/>
          </a:prstGeom>
          <a:noFill/>
        </p:spPr>
        <p:txBody>
          <a:bodyPr wrap="square" lIns="91440" tIns="45720" rIns="91440" bIns="45720" anchor="t">
            <a:spAutoFit/>
          </a:bodyPr>
          <a:lstStyle/>
          <a:p>
            <a:r>
              <a:rPr lang="en-GB" i="1"/>
              <a:t>Highlight:</a:t>
            </a:r>
          </a:p>
          <a:p>
            <a:endParaRPr lang="en-GB" i="1"/>
          </a:p>
          <a:p>
            <a:r>
              <a:rPr lang="en-GB" i="1"/>
              <a:t>Hospital admissions for all age groups continue to fall, with a significant drop seen in those aged 85+. </a:t>
            </a:r>
          </a:p>
          <a:p>
            <a:endParaRPr lang="en-GB" i="1"/>
          </a:p>
          <a:p>
            <a:endParaRPr lang="en-GB" i="1">
              <a:cs typeface="Calibri"/>
            </a:endParaRPr>
          </a:p>
          <a:p>
            <a:endParaRPr lang="en-GB" i="1">
              <a:cs typeface="Calibri"/>
            </a:endParaRPr>
          </a:p>
        </p:txBody>
      </p:sp>
      <p:sp>
        <p:nvSpPr>
          <p:cNvPr id="9" name="TextBox 8">
            <a:extLst>
              <a:ext uri="{FF2B5EF4-FFF2-40B4-BE49-F238E27FC236}">
                <a16:creationId xmlns:a16="http://schemas.microsoft.com/office/drawing/2014/main" id="{8E3EE82F-CBFD-4BC4-9913-1D00632E67C1}"/>
              </a:ext>
            </a:extLst>
          </p:cNvPr>
          <p:cNvSpPr txBox="1"/>
          <p:nvPr/>
        </p:nvSpPr>
        <p:spPr>
          <a:xfrm>
            <a:off x="4398632" y="1586041"/>
            <a:ext cx="6043862" cy="369332"/>
          </a:xfrm>
          <a:prstGeom prst="rect">
            <a:avLst/>
          </a:prstGeom>
          <a:noFill/>
        </p:spPr>
        <p:txBody>
          <a:bodyPr wrap="square" rtlCol="0">
            <a:spAutoFit/>
          </a:bodyPr>
          <a:lstStyle/>
          <a:p>
            <a:r>
              <a:rPr lang="en-GB"/>
              <a:t>Weekly hospital admission rates per 100,000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959916" y="6410131"/>
            <a:ext cx="4182940" cy="307777"/>
          </a:xfrm>
          <a:prstGeom prst="rect">
            <a:avLst/>
          </a:prstGeom>
          <a:noFill/>
        </p:spPr>
        <p:txBody>
          <a:bodyPr wrap="none" rtlCol="0">
            <a:spAutoFit/>
          </a:bodyPr>
          <a:lstStyle/>
          <a:p>
            <a:r>
              <a:rPr lang="en-GB" sz="1400" dirty="0">
                <a:hlinkClick r:id="rId4"/>
              </a:rPr>
              <a:t>Source: National flu and COVID-19 surveillance report</a:t>
            </a:r>
            <a:endParaRPr lang="en-GB" sz="1400" dirty="0"/>
          </a:p>
        </p:txBody>
      </p:sp>
    </p:spTree>
    <p:extLst>
      <p:ext uri="{BB962C8B-B14F-4D97-AF65-F5344CB8AC3E}">
        <p14:creationId xmlns:p14="http://schemas.microsoft.com/office/powerpoint/2010/main" val="323464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531844" y="2230015"/>
            <a:ext cx="2687217"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4771739" y="1583683"/>
            <a:ext cx="6043862" cy="646331"/>
          </a:xfrm>
          <a:prstGeom prst="rect">
            <a:avLst/>
          </a:prstGeom>
          <a:noFill/>
        </p:spPr>
        <p:txBody>
          <a:bodyPr wrap="square" rtlCol="0">
            <a:spAutoFit/>
          </a:bodyPr>
          <a:lstStyle/>
          <a:p>
            <a:r>
              <a:rPr lang="en-GB"/>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D3CDBB40-5CDA-4488-BF6B-819FDE7DC0F4}"/>
              </a:ext>
            </a:extLst>
          </p:cNvPr>
          <p:cNvPicPr>
            <a:picLocks noChangeAspect="1"/>
          </p:cNvPicPr>
          <p:nvPr/>
        </p:nvPicPr>
        <p:blipFill>
          <a:blip r:embed="rId4"/>
          <a:stretch>
            <a:fillRect/>
          </a:stretch>
        </p:blipFill>
        <p:spPr>
          <a:xfrm>
            <a:off x="4325570" y="2230014"/>
            <a:ext cx="7674751" cy="4182900"/>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p:txBody>
          <a:bodyPr/>
          <a:lstStyle/>
          <a:p>
            <a:r>
              <a:rPr lang="en-GB"/>
              <a:t>Cases – UK wide</a:t>
            </a:r>
          </a:p>
        </p:txBody>
      </p:sp>
      <p:sp>
        <p:nvSpPr>
          <p:cNvPr id="5" name="TextBox 4">
            <a:extLst>
              <a:ext uri="{FF2B5EF4-FFF2-40B4-BE49-F238E27FC236}">
                <a16:creationId xmlns:a16="http://schemas.microsoft.com/office/drawing/2014/main" id="{A3EF7311-4D96-4375-AFA0-122B07FA72A6}"/>
              </a:ext>
            </a:extLst>
          </p:cNvPr>
          <p:cNvSpPr txBox="1"/>
          <p:nvPr/>
        </p:nvSpPr>
        <p:spPr>
          <a:xfrm>
            <a:off x="838200" y="1389584"/>
            <a:ext cx="2590800"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Daily cases appear to fluctuate, with </a:t>
            </a:r>
            <a:r>
              <a:rPr lang="en-GB" i="1"/>
              <a:t>6,303 </a:t>
            </a:r>
            <a:r>
              <a:rPr lang="en-GB" i="1" dirty="0"/>
              <a:t>confirmed cases across the UK reported on </a:t>
            </a:r>
            <a:r>
              <a:rPr lang="en-GB" i="1"/>
              <a:t>18 </a:t>
            </a:r>
            <a:r>
              <a:rPr lang="en-GB" i="1" dirty="0"/>
              <a:t>March, compared to </a:t>
            </a:r>
            <a:r>
              <a:rPr lang="en-GB" i="1"/>
              <a:t>6,753</a:t>
            </a:r>
            <a:r>
              <a:rPr lang="en-GB" i="1" dirty="0"/>
              <a:t> the week before. </a:t>
            </a:r>
          </a:p>
          <a:p>
            <a:endParaRPr lang="en-GB" i="1" dirty="0"/>
          </a:p>
          <a:p>
            <a:r>
              <a:rPr lang="en-GB" i="1"/>
              <a:t>The</a:t>
            </a:r>
            <a:r>
              <a:rPr lang="en-GB" i="1" dirty="0"/>
              <a:t> seven-day average indicates that </a:t>
            </a:r>
            <a:r>
              <a:rPr lang="en-GB" i="1"/>
              <a:t>the number of </a:t>
            </a:r>
            <a:r>
              <a:rPr lang="en-GB" i="1" dirty="0"/>
              <a:t>cases </a:t>
            </a:r>
            <a:r>
              <a:rPr lang="en-GB" i="1"/>
              <a:t>appear to be reaching a plateau</a:t>
            </a:r>
            <a:r>
              <a:rPr lang="en-GB" i="1" dirty="0"/>
              <a:t>, with a reduction in </a:t>
            </a:r>
            <a:r>
              <a:rPr lang="en-GB" i="1"/>
              <a:t>the </a:t>
            </a:r>
            <a:r>
              <a:rPr lang="en-GB" i="1" dirty="0"/>
              <a:t>rate at which they </a:t>
            </a:r>
            <a:r>
              <a:rPr lang="en-GB" i="1"/>
              <a:t>were</a:t>
            </a:r>
            <a:r>
              <a:rPr lang="en-GB" i="1" dirty="0"/>
              <a:t> falling over the last </a:t>
            </a:r>
            <a:r>
              <a:rPr lang="en-GB" i="1"/>
              <a:t>weeks</a:t>
            </a:r>
            <a:r>
              <a:rPr lang="en-GB" i="1" dirty="0"/>
              <a:t>. </a:t>
            </a:r>
            <a:r>
              <a:rPr lang="en-GB" i="1"/>
              <a:t>Cases still appear to be substantially higher than in the summer.</a:t>
            </a:r>
            <a:endParaRPr lang="en-GB" i="1" dirty="0">
              <a:highlight>
                <a:srgbClr val="FFFF00"/>
              </a:highlight>
              <a:cs typeface="Calibri"/>
            </a:endParaRPr>
          </a:p>
        </p:txBody>
      </p:sp>
      <p:sp>
        <p:nvSpPr>
          <p:cNvPr id="6" name="TextBox 5">
            <a:extLst>
              <a:ext uri="{FF2B5EF4-FFF2-40B4-BE49-F238E27FC236}">
                <a16:creationId xmlns:a16="http://schemas.microsoft.com/office/drawing/2014/main" id="{68478247-FFDB-4445-91D2-B70776768A52}"/>
              </a:ext>
            </a:extLst>
          </p:cNvPr>
          <p:cNvSpPr txBox="1"/>
          <p:nvPr/>
        </p:nvSpPr>
        <p:spPr>
          <a:xfrm>
            <a:off x="8109527" y="6410131"/>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B59C701E-A7A4-4E20-8B9C-BDCDE8578C48}"/>
              </a:ext>
            </a:extLst>
          </p:cNvPr>
          <p:cNvPicPr>
            <a:picLocks noChangeAspect="1"/>
          </p:cNvPicPr>
          <p:nvPr/>
        </p:nvPicPr>
        <p:blipFill>
          <a:blip r:embed="rId4"/>
          <a:stretch>
            <a:fillRect/>
          </a:stretch>
        </p:blipFill>
        <p:spPr>
          <a:xfrm>
            <a:off x="4082473" y="1760706"/>
            <a:ext cx="7911731" cy="4454297"/>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p:txBody>
          <a:bodyPr/>
          <a:lstStyle/>
          <a:p>
            <a:r>
              <a:rPr lang="en-GB"/>
              <a:t>ICNARC data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531844" y="2230015"/>
            <a:ext cx="268721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4771739" y="1583683"/>
            <a:ext cx="6043862" cy="923330"/>
          </a:xfrm>
          <a:prstGeom prst="rect">
            <a:avLst/>
          </a:prstGeom>
          <a:noFill/>
        </p:spPr>
        <p:txBody>
          <a:bodyPr wrap="square" rtlCol="0">
            <a:spAutoFit/>
          </a:bodyPr>
          <a:lstStyle/>
          <a:p>
            <a:r>
              <a:rPr lang="en-GB"/>
              <a:t>Index of Multiple Deprivation – distribution of patients critically ill with COVID-19 admitted since 1 September compared with general population</a:t>
            </a:r>
          </a:p>
        </p:txBody>
      </p:sp>
      <p:pic>
        <p:nvPicPr>
          <p:cNvPr id="4" name="Picture 3">
            <a:extLst>
              <a:ext uri="{FF2B5EF4-FFF2-40B4-BE49-F238E27FC236}">
                <a16:creationId xmlns:a16="http://schemas.microsoft.com/office/drawing/2014/main" id="{3ECFD740-9AED-4846-9CDE-90177E77ED57}"/>
              </a:ext>
            </a:extLst>
          </p:cNvPr>
          <p:cNvPicPr>
            <a:picLocks noChangeAspect="1"/>
          </p:cNvPicPr>
          <p:nvPr/>
        </p:nvPicPr>
        <p:blipFill>
          <a:blip r:embed="rId4"/>
          <a:stretch>
            <a:fillRect/>
          </a:stretch>
        </p:blipFill>
        <p:spPr>
          <a:xfrm>
            <a:off x="4015819" y="2507012"/>
            <a:ext cx="8059135" cy="3905901"/>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838200" y="170890"/>
            <a:ext cx="10515600" cy="1325563"/>
          </a:xfrm>
        </p:spPr>
        <p:txBody>
          <a:bodyPr/>
          <a:lstStyle/>
          <a:p>
            <a:r>
              <a:rPr lang="en-GB"/>
              <a:t>Non-COVID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510988" y="2230015"/>
            <a:ext cx="3354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dirty="0"/>
              <a:t>The data for January shows a significant drop in elective activity in England as hospitals focused on COVID-19</a:t>
            </a:r>
          </a:p>
          <a:p>
            <a:endParaRPr lang="en-GB" i="1" dirty="0"/>
          </a:p>
          <a:p>
            <a:r>
              <a:rPr lang="en-GB" dirty="0"/>
              <a:t>The </a:t>
            </a:r>
            <a:r>
              <a:rPr lang="en-GB"/>
              <a:t>BMA estimates that between April 2020 and January 2021 there were:</a:t>
            </a:r>
            <a:endParaRPr lang="en-GB">
              <a:cs typeface="Calibri"/>
            </a:endParaRPr>
          </a:p>
          <a:p>
            <a:pPr marL="285750" indent="-285750">
              <a:buFontTx/>
              <a:buChar char="-"/>
            </a:pPr>
            <a:r>
              <a:rPr lang="en-GB"/>
              <a:t>3 million fewer elective procedures</a:t>
            </a:r>
            <a:endParaRPr lang="en-GB">
              <a:cs typeface="Calibri"/>
            </a:endParaRPr>
          </a:p>
          <a:p>
            <a:pPr marL="285750" indent="-285750">
              <a:buFontTx/>
              <a:buChar char="-"/>
            </a:pPr>
            <a:r>
              <a:rPr lang="en-GB"/>
              <a:t>20.73 million fewer outpatient attendances</a:t>
            </a:r>
          </a:p>
          <a:p>
            <a:endParaRPr lang="en-GB" dirty="0">
              <a:cs typeface="Calibri"/>
            </a:endParaRPr>
          </a:p>
          <a:p>
            <a:r>
              <a:rPr lang="en-GB">
                <a:cs typeface="Calibri"/>
              </a:rPr>
              <a:t>Next update: 15 April</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hlinkClick r:id="rId3"/>
              </a:rPr>
              <a:t>Source: BMA analysis of NHS Digital Hospital Episode Statistics for Admitted Patient Care and Outpatient Data</a:t>
            </a:r>
            <a:endParaRPr lang="en-GB" sz="1400"/>
          </a:p>
        </p:txBody>
      </p:sp>
      <p:pic>
        <p:nvPicPr>
          <p:cNvPr id="3" name="Picture 3" descr="A picture containing diagram&#10;&#10;Description automatically generated">
            <a:extLst>
              <a:ext uri="{FF2B5EF4-FFF2-40B4-BE49-F238E27FC236}">
                <a16:creationId xmlns:a16="http://schemas.microsoft.com/office/drawing/2014/main" id="{60B10790-94D9-40D2-9781-414A8D2A362C}"/>
              </a:ext>
            </a:extLst>
          </p:cNvPr>
          <p:cNvPicPr>
            <a:picLocks noChangeAspect="1"/>
          </p:cNvPicPr>
          <p:nvPr/>
        </p:nvPicPr>
        <p:blipFill>
          <a:blip r:embed="rId4"/>
          <a:stretch>
            <a:fillRect/>
          </a:stretch>
        </p:blipFill>
        <p:spPr>
          <a:xfrm>
            <a:off x="4220136" y="1576215"/>
            <a:ext cx="7640169" cy="4859776"/>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p:txBody>
          <a:bodyPr/>
          <a:lstStyle/>
          <a:p>
            <a:r>
              <a:rPr lang="en-GB"/>
              <a:t>NHS pressures: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376083" y="550321"/>
            <a:ext cx="5403160" cy="307777"/>
          </a:xfrm>
          <a:prstGeom prst="rect">
            <a:avLst/>
          </a:prstGeom>
          <a:noFill/>
        </p:spPr>
        <p:txBody>
          <a:bodyPr wrap="square" rtlCol="0">
            <a:spAutoFit/>
          </a:bodyPr>
          <a:lstStyle/>
          <a:p>
            <a:r>
              <a:rPr lang="en-GB" sz="1400"/>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446346" y="3739541"/>
            <a:ext cx="5403160" cy="307777"/>
          </a:xfrm>
          <a:prstGeom prst="rect">
            <a:avLst/>
          </a:prstGeom>
          <a:noFill/>
        </p:spPr>
        <p:txBody>
          <a:bodyPr wrap="square" rtlCol="0">
            <a:spAutoFit/>
          </a:bodyPr>
          <a:lstStyle/>
          <a:p>
            <a:r>
              <a:rPr lang="en-GB" sz="1400"/>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6835767" y="643572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838200" y="1646661"/>
            <a:ext cx="477074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marL="285750" indent="-285750">
              <a:buFont typeface="Calibri" panose="020F0502020204030204" pitchFamily="34" charset="0"/>
              <a:buChar char="—"/>
            </a:pPr>
            <a:endParaRPr lang="en-GB" i="1" dirty="0"/>
          </a:p>
          <a:p>
            <a:pPr marL="285750" indent="-285750">
              <a:buFont typeface="Calibri" panose="020F0502020204030204" pitchFamily="34" charset="0"/>
              <a:buChar char="⁻"/>
            </a:pPr>
            <a:r>
              <a:rPr lang="en-GB" i="1" dirty="0">
                <a:ea typeface="+mn-lt"/>
                <a:cs typeface="+mn-lt"/>
              </a:rPr>
              <a:t>COVID-19 has caused considerable disruption to non-COVID care in Wales. </a:t>
            </a:r>
          </a:p>
          <a:p>
            <a:pPr marL="285750" indent="-285750">
              <a:buFont typeface="Calibri" panose="020F0502020204030204" pitchFamily="34" charset="0"/>
              <a:buChar char="⁻"/>
            </a:pPr>
            <a:r>
              <a:rPr lang="en-GB" i="1" dirty="0">
                <a:ea typeface="+mn-lt"/>
                <a:cs typeface="+mn-lt"/>
              </a:rPr>
              <a:t>The number of referrals for first out-patients appointments fell sharply in the initial months of the pandemic before recovering to around 75% of expected levels over the summer of 2020. They fell again during January 2021.</a:t>
            </a:r>
            <a:endParaRPr lang="en-GB" i="1" dirty="0">
              <a:cs typeface="Calibri"/>
            </a:endParaRPr>
          </a:p>
          <a:p>
            <a:pPr marL="285750" indent="-285750">
              <a:buFont typeface="Calibri" panose="020F0502020204030204" pitchFamily="34" charset="0"/>
              <a:buChar char="⁻"/>
            </a:pPr>
            <a:r>
              <a:rPr lang="en-GB" i="1" dirty="0">
                <a:ea typeface="+mn-lt"/>
                <a:cs typeface="+mn-lt"/>
              </a:rPr>
              <a:t>The number of patient pathways open also fell sharply during the initial months of the pandemic before starting to recover. </a:t>
            </a:r>
            <a:endParaRPr lang="en-GB" i="1" dirty="0">
              <a:cs typeface="Calibri" panose="020F0502020204030204"/>
            </a:endParaRPr>
          </a:p>
          <a:p>
            <a:endParaRPr lang="en-GB" dirty="0"/>
          </a:p>
          <a:p>
            <a:r>
              <a:rPr lang="en-GB" dirty="0"/>
              <a:t>Next update: 22 April 2021</a:t>
            </a:r>
          </a:p>
        </p:txBody>
      </p:sp>
      <p:pic>
        <p:nvPicPr>
          <p:cNvPr id="3" name="Picture 2">
            <a:extLst>
              <a:ext uri="{FF2B5EF4-FFF2-40B4-BE49-F238E27FC236}">
                <a16:creationId xmlns:a16="http://schemas.microsoft.com/office/drawing/2014/main" id="{A92E1240-8A6C-4CCB-AA3A-DD8F224FA169}"/>
              </a:ext>
            </a:extLst>
          </p:cNvPr>
          <p:cNvPicPr>
            <a:picLocks noChangeAspect="1"/>
          </p:cNvPicPr>
          <p:nvPr/>
        </p:nvPicPr>
        <p:blipFill>
          <a:blip r:embed="rId4"/>
          <a:stretch>
            <a:fillRect/>
          </a:stretch>
        </p:blipFill>
        <p:spPr>
          <a:xfrm>
            <a:off x="6446346" y="1083337"/>
            <a:ext cx="5448677" cy="2611572"/>
          </a:xfrm>
          <a:prstGeom prst="rect">
            <a:avLst/>
          </a:prstGeom>
        </p:spPr>
      </p:pic>
      <p:pic>
        <p:nvPicPr>
          <p:cNvPr id="11" name="Picture 10">
            <a:extLst>
              <a:ext uri="{FF2B5EF4-FFF2-40B4-BE49-F238E27FC236}">
                <a16:creationId xmlns:a16="http://schemas.microsoft.com/office/drawing/2014/main" id="{79DDA035-3D8E-4A1D-858D-D7D60ADDA476}"/>
              </a:ext>
            </a:extLst>
          </p:cNvPr>
          <p:cNvPicPr>
            <a:picLocks noChangeAspect="1"/>
          </p:cNvPicPr>
          <p:nvPr/>
        </p:nvPicPr>
        <p:blipFill>
          <a:blip r:embed="rId5"/>
          <a:stretch>
            <a:fillRect/>
          </a:stretch>
        </p:blipFill>
        <p:spPr>
          <a:xfrm>
            <a:off x="6376083" y="4091950"/>
            <a:ext cx="5608393" cy="2343775"/>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p:txBody>
          <a:bodyPr/>
          <a:lstStyle/>
          <a:p>
            <a:r>
              <a:rPr lang="en-GB"/>
              <a:t>NHS pressures – </a:t>
            </a:r>
            <a:br>
              <a:rPr lang="en-GB"/>
            </a:br>
            <a:r>
              <a:rPr lang="en-GB"/>
              <a:t>Scotland</a:t>
            </a:r>
          </a:p>
        </p:txBody>
      </p:sp>
      <p:pic>
        <p:nvPicPr>
          <p:cNvPr id="6" name="Picture 5">
            <a:extLst>
              <a:ext uri="{FF2B5EF4-FFF2-40B4-BE49-F238E27FC236}">
                <a16:creationId xmlns:a16="http://schemas.microsoft.com/office/drawing/2014/main" id="{E2416269-2EF7-4611-B516-16A167F471DC}"/>
              </a:ext>
            </a:extLst>
          </p:cNvPr>
          <p:cNvPicPr>
            <a:picLocks noChangeAspect="1"/>
          </p:cNvPicPr>
          <p:nvPr/>
        </p:nvPicPr>
        <p:blipFill>
          <a:blip r:embed="rId3"/>
          <a:stretch>
            <a:fillRect/>
          </a:stretch>
        </p:blipFill>
        <p:spPr>
          <a:xfrm>
            <a:off x="6137753" y="3719265"/>
            <a:ext cx="5321988" cy="2867555"/>
          </a:xfrm>
          <a:prstGeom prst="rect">
            <a:avLst/>
          </a:prstGeom>
        </p:spPr>
      </p:pic>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276999"/>
          </a:xfrm>
          <a:prstGeom prst="rect">
            <a:avLst/>
          </a:prstGeom>
          <a:noFill/>
        </p:spPr>
        <p:txBody>
          <a:bodyPr wrap="square" rtlCol="0">
            <a:spAutoFit/>
          </a:bodyPr>
          <a:lstStyle/>
          <a:p>
            <a:r>
              <a:rPr lang="en-GB" sz="1200"/>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185498" y="6466552"/>
            <a:ext cx="4854149" cy="307777"/>
          </a:xfrm>
          <a:prstGeom prst="rect">
            <a:avLst/>
          </a:prstGeom>
          <a:noFill/>
        </p:spPr>
        <p:txBody>
          <a:bodyPr wrap="none" rtlCol="0">
            <a:spAutoFit/>
          </a:bodyPr>
          <a:lstStyle/>
          <a:p>
            <a:r>
              <a:rPr lang="en-GB" sz="1400">
                <a:hlinkClick r:id="rId4"/>
              </a:rPr>
              <a:t>Source: Public Health Scotland, NHS waiting times - diagnostics</a:t>
            </a:r>
            <a:endParaRPr lang="en-GB" sz="1400"/>
          </a:p>
        </p:txBody>
      </p:sp>
      <p:sp>
        <p:nvSpPr>
          <p:cNvPr id="5" name="TextBox 4">
            <a:extLst>
              <a:ext uri="{FF2B5EF4-FFF2-40B4-BE49-F238E27FC236}">
                <a16:creationId xmlns:a16="http://schemas.microsoft.com/office/drawing/2014/main" id="{AEA3B4CC-FEDB-4627-A922-C8DBE0F985B1}"/>
              </a:ext>
            </a:extLst>
          </p:cNvPr>
          <p:cNvSpPr txBox="1"/>
          <p:nvPr/>
        </p:nvSpPr>
        <p:spPr>
          <a:xfrm>
            <a:off x="6096000" y="3442910"/>
            <a:ext cx="5403160" cy="276999"/>
          </a:xfrm>
          <a:prstGeom prst="rect">
            <a:avLst/>
          </a:prstGeom>
          <a:noFill/>
        </p:spPr>
        <p:txBody>
          <a:bodyPr wrap="square" rtlCol="0">
            <a:spAutoFit/>
          </a:bodyPr>
          <a:lstStyle/>
          <a:p>
            <a:r>
              <a:rPr lang="en-GB" sz="1200"/>
              <a:t>Percentage of patients waiting 6 weeks or less at month end, split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185498" y="3137241"/>
            <a:ext cx="4700518" cy="307777"/>
          </a:xfrm>
          <a:prstGeom prst="rect">
            <a:avLst/>
          </a:prstGeom>
          <a:noFill/>
        </p:spPr>
        <p:txBody>
          <a:bodyPr wrap="none" rtlCol="0">
            <a:spAutoFit/>
          </a:bodyPr>
          <a:lstStyle/>
          <a:p>
            <a:r>
              <a:rPr lang="en-GB" sz="1400" dirty="0">
                <a:hlinkClick r:id="rId5"/>
              </a:rPr>
              <a:t>Source: Public Health Scotland, Cancelled planned operations </a:t>
            </a:r>
            <a:endParaRPr lang="en-GB" sz="1400" dirty="0"/>
          </a:p>
        </p:txBody>
      </p:sp>
      <p:sp>
        <p:nvSpPr>
          <p:cNvPr id="11" name="TextBox 10">
            <a:extLst>
              <a:ext uri="{FF2B5EF4-FFF2-40B4-BE49-F238E27FC236}">
                <a16:creationId xmlns:a16="http://schemas.microsoft.com/office/drawing/2014/main" id="{6F8D3548-F5EE-41CF-8269-AA19E2A1D62B}"/>
              </a:ext>
            </a:extLst>
          </p:cNvPr>
          <p:cNvSpPr txBox="1"/>
          <p:nvPr/>
        </p:nvSpPr>
        <p:spPr>
          <a:xfrm>
            <a:off x="838200" y="2207615"/>
            <a:ext cx="5102915"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marL="285750" indent="-285750">
              <a:buFontTx/>
              <a:buChar char="-"/>
            </a:pPr>
            <a:r>
              <a:rPr lang="en-GB" i="1" dirty="0"/>
              <a:t>Scheduled elective operations in the NHS in Scotland reduced sharply at the beginning of the pandemic before recovering slightly over the summer, and beginning to fall again towards the end of 2020. The latest data for Jan 2021 shows a further dip as NHS Scotland dealt with high numbers of COVID-19 patients.</a:t>
            </a:r>
          </a:p>
          <a:p>
            <a:pPr marL="285750" indent="-285750">
              <a:buFontTx/>
              <a:buChar char="-"/>
            </a:pPr>
            <a:r>
              <a:rPr lang="en-GB" i="1" dirty="0"/>
              <a:t>Since March 2020, there have been 143k fewer elective operations than would normally be expected (based on 2019 trends)</a:t>
            </a:r>
          </a:p>
          <a:p>
            <a:pPr marL="285750" indent="-285750">
              <a:buFontTx/>
              <a:buChar char="-"/>
            </a:pPr>
            <a:r>
              <a:rPr lang="en-GB" i="1" dirty="0"/>
              <a:t>The number of patients waiting 6 weeks or less fell sharply at the beginning of the pandemic, with partial recovery over the rest of 2020</a:t>
            </a:r>
          </a:p>
        </p:txBody>
      </p:sp>
      <p:graphicFrame>
        <p:nvGraphicFramePr>
          <p:cNvPr id="13" name="Chart 1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55805053"/>
              </p:ext>
            </p:extLst>
          </p:nvPr>
        </p:nvGraphicFramePr>
        <p:xfrm>
          <a:off x="6014828" y="360670"/>
          <a:ext cx="5602741" cy="27016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838200" y="365125"/>
            <a:ext cx="3943350" cy="1325563"/>
          </a:xfrm>
        </p:spPr>
        <p:txBody>
          <a:bodyPr>
            <a:normAutofit fontScale="90000"/>
          </a:bodyPr>
          <a:lstStyle/>
          <a:p>
            <a:r>
              <a:rPr lang="en-GB" dirty="0"/>
              <a:t>NHS pressures – Northern Ireland</a:t>
            </a:r>
          </a:p>
        </p:txBody>
      </p:sp>
      <p:pic>
        <p:nvPicPr>
          <p:cNvPr id="4" name="Picture 3">
            <a:extLst>
              <a:ext uri="{FF2B5EF4-FFF2-40B4-BE49-F238E27FC236}">
                <a16:creationId xmlns:a16="http://schemas.microsoft.com/office/drawing/2014/main" id="{AE35D349-456B-4C8F-9F48-7B87BCC7AC07}"/>
              </a:ext>
            </a:extLst>
          </p:cNvPr>
          <p:cNvPicPr>
            <a:picLocks noChangeAspect="1"/>
          </p:cNvPicPr>
          <p:nvPr/>
        </p:nvPicPr>
        <p:blipFill>
          <a:blip r:embed="rId3"/>
          <a:stretch>
            <a:fillRect/>
          </a:stretch>
        </p:blipFill>
        <p:spPr>
          <a:xfrm>
            <a:off x="6182000" y="1713791"/>
            <a:ext cx="5659045" cy="4411436"/>
          </a:xfrm>
          <a:prstGeom prst="rect">
            <a:avLst/>
          </a:prstGeom>
        </p:spPr>
      </p:pic>
      <p:sp>
        <p:nvSpPr>
          <p:cNvPr id="5" name="TextBox 4">
            <a:extLst>
              <a:ext uri="{FF2B5EF4-FFF2-40B4-BE49-F238E27FC236}">
                <a16:creationId xmlns:a16="http://schemas.microsoft.com/office/drawing/2014/main" id="{BE2A31CB-6068-4842-933E-CFEB7A35C154}"/>
              </a:ext>
            </a:extLst>
          </p:cNvPr>
          <p:cNvSpPr txBox="1"/>
          <p:nvPr/>
        </p:nvSpPr>
        <p:spPr>
          <a:xfrm>
            <a:off x="774011" y="2200832"/>
            <a:ext cx="423249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December 2020, but remain higher than the same Quarter in 2019</a:t>
            </a:r>
          </a:p>
        </p:txBody>
      </p:sp>
      <p:sp>
        <p:nvSpPr>
          <p:cNvPr id="6" name="TextBox 5">
            <a:extLst>
              <a:ext uri="{FF2B5EF4-FFF2-40B4-BE49-F238E27FC236}">
                <a16:creationId xmlns:a16="http://schemas.microsoft.com/office/drawing/2014/main" id="{B781DC97-539E-45C3-9DB5-EE6B88CDA4A9}"/>
              </a:ext>
            </a:extLst>
          </p:cNvPr>
          <p:cNvSpPr txBox="1"/>
          <p:nvPr/>
        </p:nvSpPr>
        <p:spPr>
          <a:xfrm>
            <a:off x="6758653" y="6466552"/>
            <a:ext cx="5433347" cy="307777"/>
          </a:xfrm>
          <a:prstGeom prst="rect">
            <a:avLst/>
          </a:prstGeom>
          <a:noFill/>
        </p:spPr>
        <p:txBody>
          <a:bodyPr wrap="none" rtlCol="0">
            <a:spAutoFit/>
          </a:bodyPr>
          <a:lstStyle/>
          <a:p>
            <a:r>
              <a:rPr lang="en-GB" sz="1400" dirty="0">
                <a:hlinkClick r:id="rId4"/>
              </a:rPr>
              <a:t>Source: Northern Ireland waiting time statistics: diagnostic waiting times</a:t>
            </a:r>
            <a:endParaRPr lang="en-GB" sz="1400" dirty="0"/>
          </a:p>
        </p:txBody>
      </p:sp>
    </p:spTree>
    <p:extLst>
      <p:ext uri="{BB962C8B-B14F-4D97-AF65-F5344CB8AC3E}">
        <p14:creationId xmlns:p14="http://schemas.microsoft.com/office/powerpoint/2010/main" val="340744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887689"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278488" y="2953752"/>
            <a:ext cx="2407596"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r>
              <a:rPr lang="en-GB" i="1">
                <a:cs typeface="Calibri" panose="020F0502020204030204"/>
              </a:rPr>
              <a:t>Approximately two fifths</a:t>
            </a:r>
            <a:r>
              <a:rPr lang="en-GB" i="1" dirty="0">
                <a:cs typeface="Calibri" panose="020F0502020204030204"/>
              </a:rPr>
              <a:t> of the population in the UK have received their first dose of vaccination. </a:t>
            </a:r>
          </a:p>
        </p:txBody>
      </p:sp>
      <p:sp>
        <p:nvSpPr>
          <p:cNvPr id="6" name="Rectangle 5">
            <a:extLst>
              <a:ext uri="{FF2B5EF4-FFF2-40B4-BE49-F238E27FC236}">
                <a16:creationId xmlns:a16="http://schemas.microsoft.com/office/drawing/2014/main" id="{8907013D-24F3-4541-90D8-42CA96C367FA}"/>
              </a:ext>
            </a:extLst>
          </p:cNvPr>
          <p:cNvSpPr/>
          <p:nvPr/>
        </p:nvSpPr>
        <p:spPr>
          <a:xfrm>
            <a:off x="8314006" y="6186791"/>
            <a:ext cx="4696868" cy="307777"/>
          </a:xfrm>
          <a:prstGeom prst="rect">
            <a:avLst/>
          </a:prstGeom>
        </p:spPr>
        <p:txBody>
          <a:bodyPr wrap="square">
            <a:spAutoFit/>
          </a:bodyPr>
          <a:lstStyle/>
          <a:p>
            <a:r>
              <a:rPr lang="en-GB" sz="1400">
                <a:hlinkClick r:id="rId3"/>
              </a:rPr>
              <a:t>Source: Gov.uk, Vaccinations in United Kingdom </a:t>
            </a:r>
            <a:endParaRPr lang="en-GB" sz="1400"/>
          </a:p>
        </p:txBody>
      </p:sp>
      <p:pic>
        <p:nvPicPr>
          <p:cNvPr id="7" name="Picture 6">
            <a:extLst>
              <a:ext uri="{FF2B5EF4-FFF2-40B4-BE49-F238E27FC236}">
                <a16:creationId xmlns:a16="http://schemas.microsoft.com/office/drawing/2014/main" id="{700D8716-0457-439A-B6BF-30A8D7745038}"/>
              </a:ext>
            </a:extLst>
          </p:cNvPr>
          <p:cNvPicPr>
            <a:picLocks noChangeAspect="1"/>
          </p:cNvPicPr>
          <p:nvPr/>
        </p:nvPicPr>
        <p:blipFill>
          <a:blip r:embed="rId4"/>
          <a:stretch>
            <a:fillRect/>
          </a:stretch>
        </p:blipFill>
        <p:spPr>
          <a:xfrm>
            <a:off x="2928026" y="1616252"/>
            <a:ext cx="9081722" cy="4570539"/>
          </a:xfrm>
          <a:prstGeom prst="rect">
            <a:avLst/>
          </a:prstGeom>
        </p:spPr>
      </p:pic>
    </p:spTree>
    <p:extLst>
      <p:ext uri="{BB962C8B-B14F-4D97-AF65-F5344CB8AC3E}">
        <p14:creationId xmlns:p14="http://schemas.microsoft.com/office/powerpoint/2010/main" val="41439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348091" y="1608805"/>
            <a:ext cx="2548291"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a:t>Note: The weekly tables run up to 14 March.</a:t>
            </a:r>
          </a:p>
          <a:p>
            <a:endParaRPr lang="en-GB" i="1"/>
          </a:p>
          <a:p>
            <a:r>
              <a:rPr lang="en-GB" i="1"/>
              <a:t>The </a:t>
            </a:r>
            <a:r>
              <a:rPr lang="en-GB" i="1" dirty="0"/>
              <a:t>number of people receiving their first </a:t>
            </a:r>
            <a:r>
              <a:rPr lang="en-GB" i="1"/>
              <a:t>vaccination continues </a:t>
            </a:r>
            <a:r>
              <a:rPr lang="en-GB" i="1" dirty="0"/>
              <a:t>to </a:t>
            </a:r>
            <a:r>
              <a:rPr lang="en-GB" i="1"/>
              <a:t>fall, while t</a:t>
            </a:r>
            <a:r>
              <a:rPr lang="en-GB" i="1">
                <a:cs typeface="Calibri" panose="020F0502020204030204"/>
              </a:rPr>
              <a:t>he</a:t>
            </a:r>
            <a:r>
              <a:rPr lang="en-GB" i="1" dirty="0">
                <a:cs typeface="Calibri" panose="020F0502020204030204"/>
              </a:rPr>
              <a:t> number of people receiving their second dose continues to grow, corresponding to people that are coming up towards the 12 weeks of having received their first dose. </a:t>
            </a:r>
          </a:p>
        </p:txBody>
      </p:sp>
      <p:sp>
        <p:nvSpPr>
          <p:cNvPr id="13" name="Rectangle 12">
            <a:extLst>
              <a:ext uri="{FF2B5EF4-FFF2-40B4-BE49-F238E27FC236}">
                <a16:creationId xmlns:a16="http://schemas.microsoft.com/office/drawing/2014/main" id="{6EBDB525-AE8E-472F-9D18-A1C899019F01}"/>
              </a:ext>
            </a:extLst>
          </p:cNvPr>
          <p:cNvSpPr/>
          <p:nvPr/>
        </p:nvSpPr>
        <p:spPr>
          <a:xfrm>
            <a:off x="7396968" y="5979231"/>
            <a:ext cx="4696868" cy="307777"/>
          </a:xfrm>
          <a:prstGeom prst="rect">
            <a:avLst/>
          </a:prstGeom>
        </p:spPr>
        <p:txBody>
          <a:bodyPr wrap="square">
            <a:spAutoFit/>
          </a:bodyPr>
          <a:lstStyle/>
          <a:p>
            <a:r>
              <a:rPr lang="en-GB" sz="1400">
                <a:hlinkClick r:id="rId3"/>
              </a:rPr>
              <a:t>Source: Gov.uk, Vaccinations in United Kingdom </a:t>
            </a:r>
            <a:r>
              <a:rPr lang="en-GB" sz="1400">
                <a:hlinkClick r:id="rId3"/>
              </a:rPr>
              <a:t>(BMA graph) </a:t>
            </a:r>
            <a:endParaRPr lang="en-GB" sz="1400"/>
          </a:p>
        </p:txBody>
      </p:sp>
      <p:graphicFrame>
        <p:nvGraphicFramePr>
          <p:cNvPr id="8" name="Chart 7">
            <a:extLst>
              <a:ext uri="{FF2B5EF4-FFF2-40B4-BE49-F238E27FC236}">
                <a16:creationId xmlns:a16="http://schemas.microsoft.com/office/drawing/2014/main" id="{47B5DA91-A185-4813-A6DB-908D37779F03}"/>
              </a:ext>
            </a:extLst>
          </p:cNvPr>
          <p:cNvGraphicFramePr>
            <a:graphicFrameLocks/>
          </p:cNvGraphicFramePr>
          <p:nvPr/>
        </p:nvGraphicFramePr>
        <p:xfrm>
          <a:off x="3288030" y="2087880"/>
          <a:ext cx="3844290" cy="287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0FA652B-7815-4C87-93F7-5D6238E9430A}"/>
              </a:ext>
            </a:extLst>
          </p:cNvPr>
          <p:cNvGraphicFramePr>
            <a:graphicFrameLocks/>
          </p:cNvGraphicFramePr>
          <p:nvPr/>
        </p:nvGraphicFramePr>
        <p:xfrm>
          <a:off x="7396968" y="2071213"/>
          <a:ext cx="3728232" cy="28726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598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C6F4-AF85-4E85-AB54-4843C0F9CC8E}"/>
              </a:ext>
            </a:extLst>
          </p:cNvPr>
          <p:cNvSpPr>
            <a:spLocks noGrp="1"/>
          </p:cNvSpPr>
          <p:nvPr>
            <p:ph type="title"/>
          </p:nvPr>
        </p:nvSpPr>
        <p:spPr/>
        <p:txBody>
          <a:bodyPr/>
          <a:lstStyle/>
          <a:p>
            <a:r>
              <a:rPr lang="en-US"/>
              <a:t>Vaccination coverage by age group, England</a:t>
            </a:r>
            <a:endParaRPr lang="en-GB"/>
          </a:p>
        </p:txBody>
      </p:sp>
      <p:graphicFrame>
        <p:nvGraphicFramePr>
          <p:cNvPr id="4" name="Content Placeholder 3">
            <a:extLst>
              <a:ext uri="{FF2B5EF4-FFF2-40B4-BE49-F238E27FC236}">
                <a16:creationId xmlns:a16="http://schemas.microsoft.com/office/drawing/2014/main" id="{BB65FC25-E1AA-4BDC-A8F7-F6E64E4CCD8F}"/>
              </a:ext>
            </a:extLst>
          </p:cNvPr>
          <p:cNvGraphicFramePr>
            <a:graphicFrameLocks noGrp="1"/>
          </p:cNvGraphicFramePr>
          <p:nvPr>
            <p:ph idx="1"/>
          </p:nvPr>
        </p:nvGraphicFramePr>
        <p:xfrm>
          <a:off x="3274142" y="1825625"/>
          <a:ext cx="807965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30D196F-4FF2-4B45-AFEF-AE6B5A602008}"/>
              </a:ext>
            </a:extLst>
          </p:cNvPr>
          <p:cNvSpPr txBox="1"/>
          <p:nvPr/>
        </p:nvSpPr>
        <p:spPr>
          <a:xfrm>
            <a:off x="239452" y="1585653"/>
            <a:ext cx="2842961" cy="446276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14 March.</a:t>
            </a:r>
          </a:p>
          <a:p>
            <a:endParaRPr lang="en-GB" i="1" dirty="0"/>
          </a:p>
          <a:p>
            <a:r>
              <a:rPr lang="en-GB" i="1" dirty="0">
                <a:cs typeface="Calibri"/>
              </a:rPr>
              <a:t>Coverage is high, with an increase in the number of under 60s receiving their first dose, and an increase in the number of over 80’s receiving their second. </a:t>
            </a:r>
          </a:p>
          <a:p>
            <a:endParaRPr lang="en-GB" i="1" dirty="0">
              <a:cs typeface="Calibri"/>
            </a:endParaRPr>
          </a:p>
          <a:p>
            <a:r>
              <a:rPr lang="en-GB" sz="1600" i="1" dirty="0">
                <a:cs typeface="Calibri"/>
              </a:rPr>
              <a:t>*101.5% - percentages are based on 2019 ONS population estimates which are not perfect</a:t>
            </a:r>
            <a:r>
              <a:rPr lang="en-GB" i="1" dirty="0">
                <a:cs typeface="Calibri"/>
              </a:rPr>
              <a:t> </a:t>
            </a:r>
          </a:p>
        </p:txBody>
      </p:sp>
      <p:sp>
        <p:nvSpPr>
          <p:cNvPr id="7" name="TextBox 6">
            <a:extLst>
              <a:ext uri="{FF2B5EF4-FFF2-40B4-BE49-F238E27FC236}">
                <a16:creationId xmlns:a16="http://schemas.microsoft.com/office/drawing/2014/main" id="{33C34533-A595-4C82-92AF-A83377B38FCC}"/>
              </a:ext>
            </a:extLst>
          </p:cNvPr>
          <p:cNvSpPr txBox="1"/>
          <p:nvPr/>
        </p:nvSpPr>
        <p:spPr>
          <a:xfrm>
            <a:off x="5890750" y="2982368"/>
            <a:ext cx="884904" cy="276999"/>
          </a:xfrm>
          <a:prstGeom prst="rect">
            <a:avLst/>
          </a:prstGeom>
          <a:noFill/>
        </p:spPr>
        <p:txBody>
          <a:bodyPr wrap="square" rtlCol="0">
            <a:spAutoFit/>
          </a:bodyPr>
          <a:lstStyle/>
          <a:p>
            <a:r>
              <a:rPr lang="en-GB" sz="1200">
                <a:solidFill>
                  <a:schemeClr val="accent1"/>
                </a:solidFill>
              </a:rPr>
              <a:t>(+14.3)</a:t>
            </a:r>
          </a:p>
        </p:txBody>
      </p:sp>
      <p:sp>
        <p:nvSpPr>
          <p:cNvPr id="8" name="TextBox 7">
            <a:extLst>
              <a:ext uri="{FF2B5EF4-FFF2-40B4-BE49-F238E27FC236}">
                <a16:creationId xmlns:a16="http://schemas.microsoft.com/office/drawing/2014/main" id="{0EBA6598-23C4-4C36-ABC0-3DF23B17B602}"/>
              </a:ext>
            </a:extLst>
          </p:cNvPr>
          <p:cNvSpPr txBox="1"/>
          <p:nvPr/>
        </p:nvSpPr>
        <p:spPr>
          <a:xfrm>
            <a:off x="7055260" y="2776540"/>
            <a:ext cx="884904" cy="276999"/>
          </a:xfrm>
          <a:prstGeom prst="rect">
            <a:avLst/>
          </a:prstGeom>
          <a:noFill/>
        </p:spPr>
        <p:txBody>
          <a:bodyPr wrap="square" rtlCol="0">
            <a:spAutoFit/>
          </a:bodyPr>
          <a:lstStyle/>
          <a:p>
            <a:r>
              <a:rPr lang="en-GB" sz="1200">
                <a:solidFill>
                  <a:schemeClr val="accent1"/>
                </a:solidFill>
              </a:rPr>
              <a:t>(+2)</a:t>
            </a:r>
          </a:p>
        </p:txBody>
      </p:sp>
      <p:sp>
        <p:nvSpPr>
          <p:cNvPr id="9" name="TextBox 8">
            <a:extLst>
              <a:ext uri="{FF2B5EF4-FFF2-40B4-BE49-F238E27FC236}">
                <a16:creationId xmlns:a16="http://schemas.microsoft.com/office/drawing/2014/main" id="{BB776920-8EB9-485B-B7D9-916608A7281A}"/>
              </a:ext>
            </a:extLst>
          </p:cNvPr>
          <p:cNvSpPr txBox="1"/>
          <p:nvPr/>
        </p:nvSpPr>
        <p:spPr>
          <a:xfrm>
            <a:off x="8070439" y="2682288"/>
            <a:ext cx="884904" cy="276999"/>
          </a:xfrm>
          <a:prstGeom prst="rect">
            <a:avLst/>
          </a:prstGeom>
          <a:noFill/>
        </p:spPr>
        <p:txBody>
          <a:bodyPr wrap="square" rtlCol="0">
            <a:spAutoFit/>
          </a:bodyPr>
          <a:lstStyle/>
          <a:p>
            <a:r>
              <a:rPr lang="en-GB" sz="1200">
                <a:solidFill>
                  <a:schemeClr val="accent1"/>
                </a:solidFill>
              </a:rPr>
              <a:t>(+0.4)</a:t>
            </a:r>
          </a:p>
        </p:txBody>
      </p:sp>
      <p:sp>
        <p:nvSpPr>
          <p:cNvPr id="10" name="TextBox 9">
            <a:extLst>
              <a:ext uri="{FF2B5EF4-FFF2-40B4-BE49-F238E27FC236}">
                <a16:creationId xmlns:a16="http://schemas.microsoft.com/office/drawing/2014/main" id="{B7B0A542-5E33-4E7D-A4D3-6E45E27B24EB}"/>
              </a:ext>
            </a:extLst>
          </p:cNvPr>
          <p:cNvSpPr txBox="1"/>
          <p:nvPr/>
        </p:nvSpPr>
        <p:spPr>
          <a:xfrm>
            <a:off x="9163050" y="2566870"/>
            <a:ext cx="884904" cy="276999"/>
          </a:xfrm>
          <a:prstGeom prst="rect">
            <a:avLst/>
          </a:prstGeom>
          <a:noFill/>
        </p:spPr>
        <p:txBody>
          <a:bodyPr wrap="square" rtlCol="0">
            <a:spAutoFit/>
          </a:bodyPr>
          <a:lstStyle/>
          <a:p>
            <a:r>
              <a:rPr lang="en-GB" sz="1200">
                <a:solidFill>
                  <a:schemeClr val="accent1"/>
                </a:solidFill>
              </a:rPr>
              <a:t>(+0.2)</a:t>
            </a:r>
          </a:p>
        </p:txBody>
      </p:sp>
      <p:sp>
        <p:nvSpPr>
          <p:cNvPr id="11" name="TextBox 10">
            <a:extLst>
              <a:ext uri="{FF2B5EF4-FFF2-40B4-BE49-F238E27FC236}">
                <a16:creationId xmlns:a16="http://schemas.microsoft.com/office/drawing/2014/main" id="{FDA16DF4-C1DC-4D30-927F-2ED59E338226}"/>
              </a:ext>
            </a:extLst>
          </p:cNvPr>
          <p:cNvSpPr txBox="1"/>
          <p:nvPr/>
        </p:nvSpPr>
        <p:spPr>
          <a:xfrm>
            <a:off x="10244905" y="2697035"/>
            <a:ext cx="884904" cy="276999"/>
          </a:xfrm>
          <a:prstGeom prst="rect">
            <a:avLst/>
          </a:prstGeom>
          <a:noFill/>
        </p:spPr>
        <p:txBody>
          <a:bodyPr wrap="square" rtlCol="0">
            <a:spAutoFit/>
          </a:bodyPr>
          <a:lstStyle/>
          <a:p>
            <a:r>
              <a:rPr lang="en-GB" sz="1200">
                <a:solidFill>
                  <a:schemeClr val="accent1"/>
                </a:solidFill>
              </a:rPr>
              <a:t>(+0.3)</a:t>
            </a:r>
          </a:p>
        </p:txBody>
      </p:sp>
      <p:sp>
        <p:nvSpPr>
          <p:cNvPr id="12" name="TextBox 11">
            <a:extLst>
              <a:ext uri="{FF2B5EF4-FFF2-40B4-BE49-F238E27FC236}">
                <a16:creationId xmlns:a16="http://schemas.microsoft.com/office/drawing/2014/main" id="{80F1CBC7-C4F8-45DB-8821-0435CE2AA4EB}"/>
              </a:ext>
            </a:extLst>
          </p:cNvPr>
          <p:cNvSpPr txBox="1"/>
          <p:nvPr/>
        </p:nvSpPr>
        <p:spPr>
          <a:xfrm>
            <a:off x="10616381" y="4767362"/>
            <a:ext cx="884904" cy="276999"/>
          </a:xfrm>
          <a:prstGeom prst="rect">
            <a:avLst/>
          </a:prstGeom>
          <a:noFill/>
        </p:spPr>
        <p:txBody>
          <a:bodyPr wrap="square" rtlCol="0">
            <a:spAutoFit/>
          </a:bodyPr>
          <a:lstStyle/>
          <a:p>
            <a:r>
              <a:rPr lang="en-GB" sz="1200">
                <a:solidFill>
                  <a:schemeClr val="accent1"/>
                </a:solidFill>
              </a:rPr>
              <a:t>(+4.6)</a:t>
            </a:r>
          </a:p>
        </p:txBody>
      </p:sp>
      <p:sp>
        <p:nvSpPr>
          <p:cNvPr id="13" name="TextBox 12">
            <a:extLst>
              <a:ext uri="{FF2B5EF4-FFF2-40B4-BE49-F238E27FC236}">
                <a16:creationId xmlns:a16="http://schemas.microsoft.com/office/drawing/2014/main" id="{1E64E333-9D67-4852-A729-54C39519A527}"/>
              </a:ext>
            </a:extLst>
          </p:cNvPr>
          <p:cNvSpPr txBox="1"/>
          <p:nvPr/>
        </p:nvSpPr>
        <p:spPr>
          <a:xfrm>
            <a:off x="9561258" y="5214729"/>
            <a:ext cx="884904" cy="276999"/>
          </a:xfrm>
          <a:prstGeom prst="rect">
            <a:avLst/>
          </a:prstGeom>
          <a:noFill/>
        </p:spPr>
        <p:txBody>
          <a:bodyPr wrap="square" rtlCol="0">
            <a:spAutoFit/>
          </a:bodyPr>
          <a:lstStyle/>
          <a:p>
            <a:r>
              <a:rPr lang="en-GB" sz="1200">
                <a:solidFill>
                  <a:schemeClr val="accent1"/>
                </a:solidFill>
              </a:rPr>
              <a:t>(+0.6)</a:t>
            </a:r>
          </a:p>
        </p:txBody>
      </p:sp>
      <p:sp>
        <p:nvSpPr>
          <p:cNvPr id="14" name="TextBox 13">
            <a:extLst>
              <a:ext uri="{FF2B5EF4-FFF2-40B4-BE49-F238E27FC236}">
                <a16:creationId xmlns:a16="http://schemas.microsoft.com/office/drawing/2014/main" id="{897A2357-C692-4B45-9C3A-CB1ABC1E9D79}"/>
              </a:ext>
            </a:extLst>
          </p:cNvPr>
          <p:cNvSpPr txBox="1"/>
          <p:nvPr/>
        </p:nvSpPr>
        <p:spPr>
          <a:xfrm>
            <a:off x="8473870" y="5320725"/>
            <a:ext cx="884904" cy="276999"/>
          </a:xfrm>
          <a:prstGeom prst="rect">
            <a:avLst/>
          </a:prstGeom>
          <a:noFill/>
        </p:spPr>
        <p:txBody>
          <a:bodyPr wrap="square" rtlCol="0">
            <a:spAutoFit/>
          </a:bodyPr>
          <a:lstStyle/>
          <a:p>
            <a:r>
              <a:rPr lang="en-GB" sz="1200">
                <a:solidFill>
                  <a:schemeClr val="accent1"/>
                </a:solidFill>
              </a:rPr>
              <a:t>(+0.3)</a:t>
            </a:r>
          </a:p>
        </p:txBody>
      </p:sp>
      <p:sp>
        <p:nvSpPr>
          <p:cNvPr id="15" name="TextBox 14">
            <a:extLst>
              <a:ext uri="{FF2B5EF4-FFF2-40B4-BE49-F238E27FC236}">
                <a16:creationId xmlns:a16="http://schemas.microsoft.com/office/drawing/2014/main" id="{D276C620-AD9B-4A71-B3A1-30857B7C6295}"/>
              </a:ext>
            </a:extLst>
          </p:cNvPr>
          <p:cNvSpPr txBox="1"/>
          <p:nvPr/>
        </p:nvSpPr>
        <p:spPr>
          <a:xfrm>
            <a:off x="7441481" y="5314713"/>
            <a:ext cx="884904" cy="276999"/>
          </a:xfrm>
          <a:prstGeom prst="rect">
            <a:avLst/>
          </a:prstGeom>
          <a:noFill/>
        </p:spPr>
        <p:txBody>
          <a:bodyPr wrap="square" rtlCol="0">
            <a:spAutoFit/>
          </a:bodyPr>
          <a:lstStyle/>
          <a:p>
            <a:r>
              <a:rPr lang="en-GB" sz="1200">
                <a:solidFill>
                  <a:schemeClr val="accent1"/>
                </a:solidFill>
              </a:rPr>
              <a:t>(+0.3)</a:t>
            </a:r>
          </a:p>
        </p:txBody>
      </p:sp>
      <p:sp>
        <p:nvSpPr>
          <p:cNvPr id="16" name="TextBox 15">
            <a:extLst>
              <a:ext uri="{FF2B5EF4-FFF2-40B4-BE49-F238E27FC236}">
                <a16:creationId xmlns:a16="http://schemas.microsoft.com/office/drawing/2014/main" id="{1BC61FB7-9FDC-43B6-B049-7BF2BFCC2E95}"/>
              </a:ext>
            </a:extLst>
          </p:cNvPr>
          <p:cNvSpPr txBox="1"/>
          <p:nvPr/>
        </p:nvSpPr>
        <p:spPr>
          <a:xfrm>
            <a:off x="6354093" y="5259163"/>
            <a:ext cx="884904" cy="276999"/>
          </a:xfrm>
          <a:prstGeom prst="rect">
            <a:avLst/>
          </a:prstGeom>
          <a:noFill/>
        </p:spPr>
        <p:txBody>
          <a:bodyPr wrap="square" rtlCol="0">
            <a:spAutoFit/>
          </a:bodyPr>
          <a:lstStyle/>
          <a:p>
            <a:r>
              <a:rPr lang="en-GB" sz="1200">
                <a:solidFill>
                  <a:schemeClr val="accent1"/>
                </a:solidFill>
              </a:rPr>
              <a:t>(+0.5)</a:t>
            </a:r>
          </a:p>
        </p:txBody>
      </p:sp>
    </p:spTree>
    <p:extLst>
      <p:ext uri="{BB962C8B-B14F-4D97-AF65-F5344CB8AC3E}">
        <p14:creationId xmlns:p14="http://schemas.microsoft.com/office/powerpoint/2010/main" val="317489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EA26-3B9A-4517-BA11-2A27583F3D1C}"/>
              </a:ext>
            </a:extLst>
          </p:cNvPr>
          <p:cNvSpPr>
            <a:spLocks noGrp="1"/>
          </p:cNvSpPr>
          <p:nvPr>
            <p:ph type="title"/>
          </p:nvPr>
        </p:nvSpPr>
        <p:spPr/>
        <p:txBody>
          <a:bodyPr>
            <a:normAutofit/>
          </a:bodyPr>
          <a:lstStyle/>
          <a:p>
            <a:r>
              <a:rPr lang="en-GB" sz="4000" dirty="0">
                <a:latin typeface="Calibri Light" panose="020F0302020204030204" pitchFamily="34" charset="0"/>
                <a:cs typeface="Calibri Light" panose="020F0302020204030204" pitchFamily="34" charset="0"/>
              </a:rPr>
              <a:t>Vaccine uptake among estimated number of NHS frontline staff, England</a:t>
            </a:r>
          </a:p>
        </p:txBody>
      </p:sp>
      <p:sp>
        <p:nvSpPr>
          <p:cNvPr id="5" name="TextBox 4">
            <a:extLst>
              <a:ext uri="{FF2B5EF4-FFF2-40B4-BE49-F238E27FC236}">
                <a16:creationId xmlns:a16="http://schemas.microsoft.com/office/drawing/2014/main" id="{D842B139-8E2F-4AFB-A893-3F5D3DDA6D57}"/>
              </a:ext>
            </a:extLst>
          </p:cNvPr>
          <p:cNvSpPr txBox="1"/>
          <p:nvPr/>
        </p:nvSpPr>
        <p:spPr>
          <a:xfrm>
            <a:off x="1499692" y="2485998"/>
            <a:ext cx="3424084"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r>
              <a:rPr lang="en-GB" i="1" dirty="0">
                <a:cs typeface="Calibri" panose="020F0502020204030204"/>
              </a:rPr>
              <a:t>Latest NHSE vaccination data indicates that all regions, </a:t>
            </a:r>
            <a:r>
              <a:rPr lang="en-GB" i="1">
                <a:cs typeface="Calibri" panose="020F0502020204030204"/>
              </a:rPr>
              <a:t>with the exception of </a:t>
            </a:r>
            <a:r>
              <a:rPr lang="en-GB" i="1" dirty="0">
                <a:cs typeface="Calibri" panose="020F0502020204030204"/>
              </a:rPr>
              <a:t>London, have vaccinated over </a:t>
            </a:r>
            <a:r>
              <a:rPr lang="en-GB" i="1">
                <a:cs typeface="Calibri" panose="020F0502020204030204"/>
              </a:rPr>
              <a:t>95</a:t>
            </a:r>
            <a:r>
              <a:rPr lang="en-GB" i="1" dirty="0">
                <a:cs typeface="Calibri" panose="020F0502020204030204"/>
              </a:rPr>
              <a:t>% of frontline workers. </a:t>
            </a:r>
          </a:p>
          <a:p>
            <a:endParaRPr lang="en-GB" i="1" dirty="0">
              <a:cs typeface="Calibri" panose="020F0502020204030204"/>
            </a:endParaRPr>
          </a:p>
          <a:p>
            <a:r>
              <a:rPr lang="en-GB" i="1" dirty="0"/>
              <a:t>Uptake is increasing slowly by  an overall </a:t>
            </a:r>
            <a:r>
              <a:rPr lang="en-GB" i="1"/>
              <a:t>1- </a:t>
            </a:r>
            <a:r>
              <a:rPr lang="en-GB" i="1" dirty="0"/>
              <a:t>2 percentage points across the regions.</a:t>
            </a:r>
            <a:r>
              <a:rPr lang="en-GB" i="1"/>
              <a:t> The uptake in London steadily increases by 2 percentage points week by week. </a:t>
            </a:r>
            <a:endParaRPr lang="en-GB" i="1" dirty="0">
              <a:cs typeface="Calibri" panose="020F0502020204030204"/>
            </a:endParaRPr>
          </a:p>
        </p:txBody>
      </p:sp>
      <p:graphicFrame>
        <p:nvGraphicFramePr>
          <p:cNvPr id="7" name="Content Placeholder 6">
            <a:extLst>
              <a:ext uri="{FF2B5EF4-FFF2-40B4-BE49-F238E27FC236}">
                <a16:creationId xmlns:a16="http://schemas.microsoft.com/office/drawing/2014/main" id="{2643F7F9-F9D0-496B-A0B1-A8DDFDA5A2D0}"/>
              </a:ext>
            </a:extLst>
          </p:cNvPr>
          <p:cNvGraphicFramePr>
            <a:graphicFrameLocks noGrp="1"/>
          </p:cNvGraphicFramePr>
          <p:nvPr>
            <p:ph idx="1"/>
          </p:nvPr>
        </p:nvGraphicFramePr>
        <p:xfrm>
          <a:off x="6260243" y="1816111"/>
          <a:ext cx="4727305" cy="4086207"/>
        </p:xfrm>
        <a:graphic>
          <a:graphicData uri="http://schemas.openxmlformats.org/drawingml/2006/table">
            <a:tbl>
              <a:tblPr>
                <a:tableStyleId>{073A0DAA-6AF3-43AB-8588-CEC1D06C72B9}</a:tableStyleId>
              </a:tblPr>
              <a:tblGrid>
                <a:gridCol w="1276487">
                  <a:extLst>
                    <a:ext uri="{9D8B030D-6E8A-4147-A177-3AD203B41FA5}">
                      <a16:colId xmlns:a16="http://schemas.microsoft.com/office/drawing/2014/main" val="2796309970"/>
                    </a:ext>
                  </a:extLst>
                </a:gridCol>
                <a:gridCol w="963020">
                  <a:extLst>
                    <a:ext uri="{9D8B030D-6E8A-4147-A177-3AD203B41FA5}">
                      <a16:colId xmlns:a16="http://schemas.microsoft.com/office/drawing/2014/main" val="2039514178"/>
                    </a:ext>
                  </a:extLst>
                </a:gridCol>
                <a:gridCol w="898817">
                  <a:extLst>
                    <a:ext uri="{9D8B030D-6E8A-4147-A177-3AD203B41FA5}">
                      <a16:colId xmlns:a16="http://schemas.microsoft.com/office/drawing/2014/main" val="1180521597"/>
                    </a:ext>
                  </a:extLst>
                </a:gridCol>
                <a:gridCol w="770416">
                  <a:extLst>
                    <a:ext uri="{9D8B030D-6E8A-4147-A177-3AD203B41FA5}">
                      <a16:colId xmlns:a16="http://schemas.microsoft.com/office/drawing/2014/main" val="531229207"/>
                    </a:ext>
                  </a:extLst>
                </a:gridCol>
                <a:gridCol w="818565">
                  <a:extLst>
                    <a:ext uri="{9D8B030D-6E8A-4147-A177-3AD203B41FA5}">
                      <a16:colId xmlns:a16="http://schemas.microsoft.com/office/drawing/2014/main" val="4084576926"/>
                    </a:ext>
                  </a:extLst>
                </a:gridCol>
              </a:tblGrid>
              <a:tr h="806810">
                <a:tc>
                  <a:txBody>
                    <a:bodyPr/>
                    <a:lstStyle/>
                    <a:p>
                      <a:pPr algn="ctr" rtl="0" fontAlgn="ctr"/>
                      <a:r>
                        <a:rPr lang="en-GB" sz="1200" b="1" u="none" strike="noStrike">
                          <a:solidFill>
                            <a:schemeClr val="bg1"/>
                          </a:solidFill>
                          <a:effectLst>
                            <a:outerShdw blurRad="38100" dist="38100" dir="2700000" algn="tl">
                              <a:srgbClr val="000000">
                                <a:alpha val="43137"/>
                              </a:srgbClr>
                            </a:outerShdw>
                          </a:effectLst>
                        </a:rPr>
                        <a:t>Region</a:t>
                      </a:r>
                      <a:endParaRPr lang="en-GB" sz="12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7451" marR="7451" marT="7451" marB="0" anchor="ctr">
                    <a:solidFill>
                      <a:schemeClr val="bg1">
                        <a:lumMod val="65000"/>
                      </a:schemeClr>
                    </a:solidFill>
                  </a:tcPr>
                </a:tc>
                <a:tc>
                  <a:txBody>
                    <a:bodyPr/>
                    <a:lstStyle/>
                    <a:p>
                      <a:pPr algn="ctr" rtl="0" fontAlgn="ctr"/>
                      <a:r>
                        <a:rPr lang="en-GB" sz="1200" u="none" strike="noStrike">
                          <a:solidFill>
                            <a:schemeClr val="bg1"/>
                          </a:solidFill>
                          <a:effectLst>
                            <a:outerShdw blurRad="38100" dist="38100" dir="2700000" algn="tl">
                              <a:srgbClr val="000000">
                                <a:alpha val="43137"/>
                              </a:srgbClr>
                            </a:outerShdw>
                          </a:effectLst>
                        </a:rPr>
                        <a:t>As of 21 February</a:t>
                      </a:r>
                      <a:endParaRPr lang="en-GB" sz="12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7451" marR="7451" marT="7451" marB="0" anchor="ctr">
                    <a:solidFill>
                      <a:schemeClr val="bg1">
                        <a:lumMod val="65000"/>
                      </a:schemeClr>
                    </a:solidFill>
                  </a:tcPr>
                </a:tc>
                <a:tc>
                  <a:txBody>
                    <a:bodyPr/>
                    <a:lstStyle/>
                    <a:p>
                      <a:pPr algn="ctr" rtl="0" fontAlgn="ctr"/>
                      <a:r>
                        <a:rPr lang="en-GB" sz="1200" u="none" strike="noStrike">
                          <a:solidFill>
                            <a:schemeClr val="bg1"/>
                          </a:solidFill>
                          <a:effectLst>
                            <a:outerShdw blurRad="38100" dist="38100" dir="2700000" algn="tl">
                              <a:srgbClr val="000000">
                                <a:alpha val="43137"/>
                              </a:srgbClr>
                            </a:outerShdw>
                          </a:effectLst>
                        </a:rPr>
                        <a:t>As of 28 February</a:t>
                      </a:r>
                      <a:endParaRPr lang="en-GB" sz="12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7451" marR="7451" marT="7451" marB="0" anchor="ctr">
                    <a:solidFill>
                      <a:schemeClr val="bg1">
                        <a:lumMod val="65000"/>
                      </a:schemeClr>
                    </a:solidFill>
                  </a:tcPr>
                </a:tc>
                <a:tc>
                  <a:txBody>
                    <a:bodyPr/>
                    <a:lstStyle/>
                    <a:p>
                      <a:pPr algn="ctr" rtl="0" fontAlgn="ctr"/>
                      <a:r>
                        <a:rPr lang="en-GB" sz="1200" u="none" strike="noStrike">
                          <a:solidFill>
                            <a:schemeClr val="bg1"/>
                          </a:solidFill>
                          <a:effectLst>
                            <a:outerShdw blurRad="38100" dist="38100" dir="2700000" algn="tl">
                              <a:srgbClr val="000000">
                                <a:alpha val="43137"/>
                              </a:srgbClr>
                            </a:outerShdw>
                          </a:effectLst>
                        </a:rPr>
                        <a:t>As of 7 March</a:t>
                      </a:r>
                      <a:endParaRPr lang="en-GB" sz="12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7451" marR="7451" marT="7451" marB="0" anchor="ctr">
                    <a:solidFill>
                      <a:schemeClr val="bg1">
                        <a:lumMod val="65000"/>
                      </a:schemeClr>
                    </a:solidFill>
                  </a:tcPr>
                </a:tc>
                <a:tc>
                  <a:txBody>
                    <a:bodyPr/>
                    <a:lstStyle/>
                    <a:p>
                      <a:pPr algn="ctr" rtl="0" fontAlgn="ctr"/>
                      <a:r>
                        <a:rPr lang="en-GB" sz="1200" u="none" strike="noStrike">
                          <a:solidFill>
                            <a:schemeClr val="bg1"/>
                          </a:solidFill>
                          <a:effectLst>
                            <a:outerShdw blurRad="38100" dist="38100" dir="2700000" algn="tl">
                              <a:srgbClr val="000000">
                                <a:alpha val="43137"/>
                              </a:srgbClr>
                            </a:outerShdw>
                          </a:effectLst>
                        </a:rPr>
                        <a:t>As of 14 March</a:t>
                      </a:r>
                      <a:endParaRPr lang="en-GB" sz="1200" b="1" i="0" u="none" strike="noStrike">
                        <a:solidFill>
                          <a:schemeClr val="bg1"/>
                        </a:solidFill>
                        <a:effectLst>
                          <a:outerShdw blurRad="38100" dist="38100" dir="2700000" algn="tl">
                            <a:srgbClr val="000000">
                              <a:alpha val="43137"/>
                            </a:srgbClr>
                          </a:outerShdw>
                        </a:effectLst>
                        <a:latin typeface="Calibri" panose="020F0502020204030204" pitchFamily="34" charset="0"/>
                      </a:endParaRPr>
                    </a:p>
                  </a:txBody>
                  <a:tcPr marL="7451" marR="7451" marT="7451" marB="0" anchor="ctr">
                    <a:solidFill>
                      <a:schemeClr val="bg1">
                        <a:lumMod val="65000"/>
                      </a:schemeClr>
                    </a:solidFill>
                  </a:tcPr>
                </a:tc>
                <a:extLst>
                  <a:ext uri="{0D108BD9-81ED-4DB2-BD59-A6C34878D82A}">
                    <a16:rowId xmlns:a16="http://schemas.microsoft.com/office/drawing/2014/main" val="2416395601"/>
                  </a:ext>
                </a:extLst>
              </a:tr>
              <a:tr h="207694">
                <a:tc>
                  <a:txBody>
                    <a:bodyPr/>
                    <a:lstStyle/>
                    <a:p>
                      <a:pPr algn="l" rtl="0"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451" marR="7451" marT="7451" marB="0"/>
                </a:tc>
                <a:tc>
                  <a:txBody>
                    <a:bodyPr/>
                    <a:lstStyle/>
                    <a:p>
                      <a:pPr algn="l" rtl="0"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451" marR="7451" marT="7451" marB="0"/>
                </a:tc>
                <a:tc>
                  <a:txBody>
                    <a:bodyPr/>
                    <a:lstStyle/>
                    <a:p>
                      <a:pPr algn="l" rtl="0"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451" marR="7451" marT="7451" marB="0"/>
                </a:tc>
                <a:tc>
                  <a:txBody>
                    <a:bodyPr/>
                    <a:lstStyle/>
                    <a:p>
                      <a:pPr algn="l" rtl="0"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451" marR="7451" marT="7451" marB="0"/>
                </a:tc>
                <a:tc>
                  <a:txBody>
                    <a:bodyPr/>
                    <a:lstStyle/>
                    <a:p>
                      <a:pPr algn="l" rtl="0" fontAlgn="t"/>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827413380"/>
                  </a:ext>
                </a:extLst>
              </a:tr>
              <a:tr h="619887">
                <a:tc>
                  <a:txBody>
                    <a:bodyPr/>
                    <a:lstStyle/>
                    <a:p>
                      <a:pPr algn="ctr" rtl="0" fontAlgn="ctr"/>
                      <a:r>
                        <a:rPr lang="en-GB" sz="1200" u="none" strike="noStrike">
                          <a:effectLst/>
                        </a:rPr>
                        <a:t>North East And Yorkshire</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endParaRPr lang="en-GB" sz="1200" u="none" strike="noStrike">
                        <a:effectLst/>
                      </a:endParaRPr>
                    </a:p>
                    <a:p>
                      <a:pPr algn="ctr" rtl="0" fontAlgn="t"/>
                      <a:r>
                        <a:rPr lang="en-GB" sz="1200" u="none" strike="noStrike">
                          <a:effectLst/>
                        </a:rPr>
                        <a:t>97%</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endParaRPr lang="en-GB" sz="1200" u="none" strike="noStrike">
                        <a:effectLst/>
                      </a:endParaRPr>
                    </a:p>
                    <a:p>
                      <a:pPr algn="ctr" rtl="0" fontAlgn="t"/>
                      <a:r>
                        <a:rPr lang="en-GB" sz="1200" u="none" strike="noStrike">
                          <a:effectLst/>
                        </a:rPr>
                        <a:t>98.50%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endParaRPr lang="en-GB" sz="1200" u="none" strike="noStrike">
                        <a:effectLst/>
                      </a:endParaRPr>
                    </a:p>
                    <a:p>
                      <a:pPr algn="ctr" rtl="0" fontAlgn="t"/>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endParaRPr lang="en-GB" sz="1200" u="none" strike="noStrike">
                        <a:effectLst/>
                      </a:endParaRPr>
                    </a:p>
                    <a:p>
                      <a:pPr algn="ctr" rtl="0" fontAlgn="t"/>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926846893"/>
                  </a:ext>
                </a:extLst>
              </a:tr>
              <a:tr h="407399">
                <a:tc>
                  <a:txBody>
                    <a:bodyPr/>
                    <a:lstStyle/>
                    <a:p>
                      <a:pPr algn="ctr" rtl="0" fontAlgn="ctr"/>
                      <a:r>
                        <a:rPr lang="en-GB" sz="1200" u="none" strike="noStrike">
                          <a:effectLst/>
                        </a:rPr>
                        <a:t>South West</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96%</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98.10%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99.60%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100%*</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500189943"/>
                  </a:ext>
                </a:extLst>
              </a:tr>
              <a:tr h="414821">
                <a:tc>
                  <a:txBody>
                    <a:bodyPr/>
                    <a:lstStyle/>
                    <a:p>
                      <a:pPr algn="ctr" rtl="0" fontAlgn="ctr"/>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94%</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96.20%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97.60%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98.95%</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502055869"/>
                  </a:ext>
                </a:extLst>
              </a:tr>
              <a:tr h="407399">
                <a:tc>
                  <a:txBody>
                    <a:bodyPr/>
                    <a:lstStyle/>
                    <a:p>
                      <a:pPr algn="ctr" rtl="0" fontAlgn="ctr"/>
                      <a:r>
                        <a:rPr lang="en-GB" sz="1200" u="none" strike="noStrike">
                          <a:effectLst/>
                        </a:rPr>
                        <a:t>South East</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94%</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96%</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97.50%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99.16%</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407445184"/>
                  </a:ext>
                </a:extLst>
              </a:tr>
              <a:tr h="407399">
                <a:tc>
                  <a:txBody>
                    <a:bodyPr/>
                    <a:lstStyle/>
                    <a:p>
                      <a:pPr algn="ctr" rtl="0" fontAlgn="ctr"/>
                      <a:r>
                        <a:rPr lang="en-GB" sz="1200" u="none" strike="noStrike">
                          <a:effectLst/>
                        </a:rPr>
                        <a:t>North West</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94%</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96%</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97.60%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99.47%</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2252290828"/>
                  </a:ext>
                </a:extLst>
              </a:tr>
              <a:tr h="407399">
                <a:tc>
                  <a:txBody>
                    <a:bodyPr/>
                    <a:lstStyle/>
                    <a:p>
                      <a:pPr algn="ctr" rtl="0" fontAlgn="ctr"/>
                      <a:r>
                        <a:rPr lang="en-GB" sz="1200" u="none" strike="noStrike">
                          <a:effectLst/>
                        </a:rPr>
                        <a:t>Midlands</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91%</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93.30%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95.10%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96.64%</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3136149877"/>
                  </a:ext>
                </a:extLst>
              </a:tr>
              <a:tr h="407399">
                <a:tc>
                  <a:txBody>
                    <a:bodyPr/>
                    <a:lstStyle/>
                    <a:p>
                      <a:pPr algn="ctr" rtl="0" fontAlgn="ctr"/>
                      <a:r>
                        <a:rPr lang="en-GB" sz="1200" u="none" strike="noStrike">
                          <a:effectLst/>
                        </a:rPr>
                        <a:t>London</a:t>
                      </a:r>
                      <a:endParaRPr lang="en-GB" sz="1200" b="0" i="0" u="none" strike="noStrike">
                        <a:solidFill>
                          <a:srgbClr val="000000"/>
                        </a:solidFill>
                        <a:effectLst/>
                        <a:latin typeface="Calibri" panose="020F0502020204030204" pitchFamily="34" charset="0"/>
                      </a:endParaRPr>
                    </a:p>
                  </a:txBody>
                  <a:tcPr marL="7451" marR="7451" marT="7451" marB="0" anchor="ctr"/>
                </a:tc>
                <a:tc>
                  <a:txBody>
                    <a:bodyPr/>
                    <a:lstStyle/>
                    <a:p>
                      <a:pPr algn="ctr" rtl="0" fontAlgn="t"/>
                      <a:r>
                        <a:rPr lang="en-GB" sz="1200" u="none" strike="noStrike">
                          <a:effectLst/>
                        </a:rPr>
                        <a:t>76%</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78.70%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80.80%</a:t>
                      </a:r>
                      <a:endParaRPr lang="en-GB" sz="1200" b="0" i="0" u="none" strike="noStrike">
                        <a:solidFill>
                          <a:srgbClr val="000000"/>
                        </a:solidFill>
                        <a:effectLst/>
                        <a:latin typeface="Calibri" panose="020F0502020204030204" pitchFamily="34" charset="0"/>
                      </a:endParaRPr>
                    </a:p>
                  </a:txBody>
                  <a:tcPr marL="7451" marR="7451" marT="7451" marB="0"/>
                </a:tc>
                <a:tc>
                  <a:txBody>
                    <a:bodyPr/>
                    <a:lstStyle/>
                    <a:p>
                      <a:pPr algn="ctr" rtl="0" fontAlgn="t"/>
                      <a:r>
                        <a:rPr lang="en-GB" sz="1200" u="none" strike="noStrike">
                          <a:effectLst/>
                        </a:rPr>
                        <a:t>82.88%</a:t>
                      </a:r>
                      <a:endParaRPr lang="en-GB" sz="1200" b="0" i="0" u="none" strike="noStrike">
                        <a:solidFill>
                          <a:srgbClr val="000000"/>
                        </a:solidFill>
                        <a:effectLst/>
                        <a:latin typeface="Calibri" panose="020F0502020204030204" pitchFamily="34" charset="0"/>
                      </a:endParaRPr>
                    </a:p>
                  </a:txBody>
                  <a:tcPr marL="7451" marR="7451" marT="7451" marB="0"/>
                </a:tc>
                <a:extLst>
                  <a:ext uri="{0D108BD9-81ED-4DB2-BD59-A6C34878D82A}">
                    <a16:rowId xmlns:a16="http://schemas.microsoft.com/office/drawing/2014/main" val="3671879525"/>
                  </a:ext>
                </a:extLst>
              </a:tr>
            </a:tbl>
          </a:graphicData>
        </a:graphic>
      </p:graphicFrame>
    </p:spTree>
    <p:extLst>
      <p:ext uri="{BB962C8B-B14F-4D97-AF65-F5344CB8AC3E}">
        <p14:creationId xmlns:p14="http://schemas.microsoft.com/office/powerpoint/2010/main" val="11400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604263" y="365126"/>
            <a:ext cx="8854062" cy="787814"/>
          </a:xfrm>
        </p:spPr>
        <p:txBody>
          <a:bodyPr/>
          <a:lstStyle/>
          <a:p>
            <a:r>
              <a:rPr lang="en-GB"/>
              <a:t>Cases by nation (and English regions)</a:t>
            </a:r>
          </a:p>
        </p:txBody>
      </p:sp>
      <p:sp>
        <p:nvSpPr>
          <p:cNvPr id="5" name="TextBox 4">
            <a:extLst>
              <a:ext uri="{FF2B5EF4-FFF2-40B4-BE49-F238E27FC236}">
                <a16:creationId xmlns:a16="http://schemas.microsoft.com/office/drawing/2014/main" id="{4C2343A2-09FA-47F9-96A7-84EF94D12C75}"/>
              </a:ext>
            </a:extLst>
          </p:cNvPr>
          <p:cNvSpPr txBox="1"/>
          <p:nvPr/>
        </p:nvSpPr>
        <p:spPr>
          <a:xfrm>
            <a:off x="604262" y="1186936"/>
            <a:ext cx="4206277" cy="1815882"/>
          </a:xfrm>
          <a:prstGeom prst="rect">
            <a:avLst/>
          </a:prstGeom>
          <a:noFill/>
          <a:ln>
            <a:solidFill>
              <a:schemeClr val="accent1">
                <a:lumMod val="50000"/>
              </a:schemeClr>
            </a:solidFill>
          </a:ln>
        </p:spPr>
        <p:txBody>
          <a:bodyPr wrap="square" rtlCol="0">
            <a:spAutoFit/>
          </a:bodyPr>
          <a:lstStyle/>
          <a:p>
            <a:r>
              <a:rPr lang="en-GB" sz="1400" i="1"/>
              <a:t>Highlight:</a:t>
            </a:r>
          </a:p>
          <a:p>
            <a:r>
              <a:rPr lang="en-GB" sz="1400" i="1"/>
              <a:t>Cases </a:t>
            </a:r>
            <a:r>
              <a:rPr lang="en-GB" sz="1400" i="1" dirty="0"/>
              <a:t>have been </a:t>
            </a:r>
            <a:r>
              <a:rPr lang="en-GB" sz="1400" i="1"/>
              <a:t>falling across England, Scotland, Wales and Northern Ireland, </a:t>
            </a:r>
            <a:r>
              <a:rPr lang="en-GB" sz="1400" i="1" dirty="0"/>
              <a:t>but </a:t>
            </a:r>
            <a:r>
              <a:rPr lang="en-GB" sz="1400" i="1"/>
              <a:t>the </a:t>
            </a:r>
            <a:r>
              <a:rPr lang="en-GB" sz="1400" i="1" dirty="0"/>
              <a:t>rate of decrease has reduced and appears to be beginning to level out</a:t>
            </a:r>
            <a:r>
              <a:rPr lang="en-GB" sz="1400" i="1"/>
              <a:t>. Cases are still falling across English regions, although with considerable variation in cases per 100k between different areas. Meanwhile, in Yorkshire and The Humber, cases have risen over the last week. </a:t>
            </a:r>
          </a:p>
        </p:txBody>
      </p:sp>
      <p:sp>
        <p:nvSpPr>
          <p:cNvPr id="10" name="TextBox 9">
            <a:extLst>
              <a:ext uri="{FF2B5EF4-FFF2-40B4-BE49-F238E27FC236}">
                <a16:creationId xmlns:a16="http://schemas.microsoft.com/office/drawing/2014/main" id="{A7F086E1-9092-4E5B-9603-48CA2BD0772E}"/>
              </a:ext>
            </a:extLst>
          </p:cNvPr>
          <p:cNvSpPr txBox="1"/>
          <p:nvPr/>
        </p:nvSpPr>
        <p:spPr>
          <a:xfrm>
            <a:off x="8319439" y="6401963"/>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13" name="TextBox 12">
            <a:extLst>
              <a:ext uri="{FF2B5EF4-FFF2-40B4-BE49-F238E27FC236}">
                <a16:creationId xmlns:a16="http://schemas.microsoft.com/office/drawing/2014/main" id="{3843DC5C-976C-4A5C-971B-16D7BC09A0F0}"/>
              </a:ext>
            </a:extLst>
          </p:cNvPr>
          <p:cNvSpPr txBox="1"/>
          <p:nvPr/>
        </p:nvSpPr>
        <p:spPr>
          <a:xfrm>
            <a:off x="5307673" y="1940989"/>
            <a:ext cx="3987365" cy="307777"/>
          </a:xfrm>
          <a:prstGeom prst="rect">
            <a:avLst/>
          </a:prstGeom>
          <a:noFill/>
        </p:spPr>
        <p:txBody>
          <a:bodyPr wrap="square" rtlCol="0">
            <a:spAutoFit/>
          </a:bodyPr>
          <a:lstStyle/>
          <a:p>
            <a:r>
              <a:rPr lang="en-GB" sz="1400" b="1" dirty="0"/>
              <a:t>Cases per 100,000 by nation, last 7 days</a:t>
            </a:r>
          </a:p>
        </p:txBody>
      </p:sp>
      <p:sp>
        <p:nvSpPr>
          <p:cNvPr id="9" name="TextBox 8">
            <a:extLst>
              <a:ext uri="{FF2B5EF4-FFF2-40B4-BE49-F238E27FC236}">
                <a16:creationId xmlns:a16="http://schemas.microsoft.com/office/drawing/2014/main" id="{709E36E8-4F3C-4B6A-8155-7EDDD50BE450}"/>
              </a:ext>
            </a:extLst>
          </p:cNvPr>
          <p:cNvSpPr txBox="1"/>
          <p:nvPr/>
        </p:nvSpPr>
        <p:spPr>
          <a:xfrm>
            <a:off x="485302" y="2979542"/>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4217020442"/>
              </p:ext>
            </p:extLst>
          </p:nvPr>
        </p:nvGraphicFramePr>
        <p:xfrm>
          <a:off x="604262" y="3280740"/>
          <a:ext cx="4197797" cy="3444240"/>
        </p:xfrm>
        <a:graphic>
          <a:graphicData uri="http://schemas.openxmlformats.org/drawingml/2006/table">
            <a:tbl>
              <a:tblPr/>
              <a:tblGrid>
                <a:gridCol w="2025816">
                  <a:extLst>
                    <a:ext uri="{9D8B030D-6E8A-4147-A177-3AD203B41FA5}">
                      <a16:colId xmlns:a16="http://schemas.microsoft.com/office/drawing/2014/main" val="1989240735"/>
                    </a:ext>
                  </a:extLst>
                </a:gridCol>
                <a:gridCol w="1047426">
                  <a:extLst>
                    <a:ext uri="{9D8B030D-6E8A-4147-A177-3AD203B41FA5}">
                      <a16:colId xmlns:a16="http://schemas.microsoft.com/office/drawing/2014/main" val="934142770"/>
                    </a:ext>
                  </a:extLst>
                </a:gridCol>
                <a:gridCol w="1124555">
                  <a:extLst>
                    <a:ext uri="{9D8B030D-6E8A-4147-A177-3AD203B41FA5}">
                      <a16:colId xmlns:a16="http://schemas.microsoft.com/office/drawing/2014/main" val="2003744554"/>
                    </a:ext>
                  </a:extLst>
                </a:gridCol>
              </a:tblGrid>
              <a:tr h="317581">
                <a:tc>
                  <a:txBody>
                    <a:bodyPr/>
                    <a:lstStyle/>
                    <a:p>
                      <a:pPr algn="l" rtl="0" fontAlgn="ctr"/>
                      <a:r>
                        <a:rPr lang="en-GB" sz="1100" b="1" i="0" u="none" strike="noStrike">
                          <a:solidFill>
                            <a:srgbClr val="000000"/>
                          </a:solidFill>
                          <a:effectLst/>
                          <a:latin typeface="+mn-lt"/>
                        </a:rPr>
                        <a:t>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Yorkshire and The Humber</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107.6</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+ 7.6 %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78.9</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-9.1 %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78.2</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-1.4 %</a:t>
                      </a:r>
                    </a:p>
                    <a:p>
                      <a:pPr algn="r" rtl="0" fontAlgn="t"/>
                      <a:endParaRPr lang="en-GB" sz="1100" b="0" i="0" u="none" strike="noStrike">
                        <a:solidFill>
                          <a:srgbClr val="000000"/>
                        </a:solidFill>
                        <a:effectLst/>
                        <a:latin typeface="+mn-lt"/>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74.7</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-0.3 %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West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66.6</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-9.4%</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of England</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44.3</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-8.9%</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London</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39.1</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-5.3 %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36.4</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-2.4 %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31</a:t>
                      </a:r>
                    </a:p>
                  </a:txBody>
                  <a:tcPr marL="47625" marR="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t"/>
                      <a:r>
                        <a:rPr lang="en-GB" sz="1100" b="0" i="0" u="none" strike="noStrike">
                          <a:solidFill>
                            <a:srgbClr val="000000"/>
                          </a:solidFill>
                          <a:effectLst/>
                          <a:latin typeface="+mn-lt"/>
                        </a:rPr>
                        <a:t>-6.3 %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3909432709"/>
              </p:ext>
            </p:extLst>
          </p:nvPr>
        </p:nvGraphicFramePr>
        <p:xfrm>
          <a:off x="4802058" y="2248767"/>
          <a:ext cx="7389941" cy="3859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838200" y="365125"/>
            <a:ext cx="10515600" cy="1210191"/>
          </a:xfrm>
        </p:spPr>
        <p:txBody>
          <a:bodyPr/>
          <a:lstStyle/>
          <a:p>
            <a:r>
              <a:rPr lang="en-GB"/>
              <a:t>ONS infection survey data (13/03/21)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838200" y="1575316"/>
            <a:ext cx="3213341"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ONS infection survey data runs up to 13 March and continues to show a fall in cases in England and Wales with a plateau in Northern Ireland.  Cases have increased in Scotland. </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883742" y="6410131"/>
            <a:ext cx="3047309" cy="307777"/>
          </a:xfrm>
          <a:prstGeom prst="rect">
            <a:avLst/>
          </a:prstGeom>
          <a:noFill/>
        </p:spPr>
        <p:txBody>
          <a:bodyPr wrap="none" rtlCol="0">
            <a:spAutoFit/>
          </a:bodyPr>
          <a:lstStyle/>
          <a:p>
            <a:r>
              <a:rPr lang="en-GB" sz="1400" dirty="0">
                <a:hlinkClick r:id="rId3"/>
              </a:rPr>
              <a:t>Source: ONS COVID-19 Infection Survey</a:t>
            </a:r>
            <a:endParaRPr lang="en-GB" sz="1400" dirty="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3047535803"/>
              </p:ext>
            </p:extLst>
          </p:nvPr>
        </p:nvGraphicFramePr>
        <p:xfrm>
          <a:off x="476118" y="4489890"/>
          <a:ext cx="3628308" cy="1920240"/>
        </p:xfrm>
        <a:graphic>
          <a:graphicData uri="http://schemas.openxmlformats.org/drawingml/2006/table">
            <a:tbl>
              <a:tblPr firstRow="1" bandRow="1">
                <a:tableStyleId>{5C22544A-7EE6-4342-B048-85BDC9FD1C3A}</a:tableStyleId>
              </a:tblPr>
              <a:tblGrid>
                <a:gridCol w="1209436">
                  <a:extLst>
                    <a:ext uri="{9D8B030D-6E8A-4147-A177-3AD203B41FA5}">
                      <a16:colId xmlns:a16="http://schemas.microsoft.com/office/drawing/2014/main" val="3603853659"/>
                    </a:ext>
                  </a:extLst>
                </a:gridCol>
                <a:gridCol w="1209436">
                  <a:extLst>
                    <a:ext uri="{9D8B030D-6E8A-4147-A177-3AD203B41FA5}">
                      <a16:colId xmlns:a16="http://schemas.microsoft.com/office/drawing/2014/main" val="1910518710"/>
                    </a:ext>
                  </a:extLst>
                </a:gridCol>
                <a:gridCol w="1209436">
                  <a:extLst>
                    <a:ext uri="{9D8B030D-6E8A-4147-A177-3AD203B41FA5}">
                      <a16:colId xmlns:a16="http://schemas.microsoft.com/office/drawing/2014/main" val="2479007376"/>
                    </a:ext>
                  </a:extLst>
                </a:gridCol>
              </a:tblGrid>
              <a:tr h="453863">
                <a:tc>
                  <a:txBody>
                    <a:bodyPr/>
                    <a:lstStyle/>
                    <a:p>
                      <a:r>
                        <a:rPr lang="en-GB" sz="1200"/>
                        <a:t>Nation</a:t>
                      </a:r>
                    </a:p>
                  </a:txBody>
                  <a:tcPr/>
                </a:tc>
                <a:tc>
                  <a:txBody>
                    <a:bodyPr/>
                    <a:lstStyle/>
                    <a:p>
                      <a:r>
                        <a:rPr lang="en-GB" sz="1200"/>
                        <a:t>Estimated pop with </a:t>
                      </a:r>
                      <a:r>
                        <a:rPr lang="en-GB" sz="1200" err="1"/>
                        <a:t>Covid</a:t>
                      </a:r>
                      <a:endParaRPr lang="en-GB" sz="1200"/>
                    </a:p>
                  </a:txBody>
                  <a:tcPr/>
                </a:tc>
                <a:tc>
                  <a:txBody>
                    <a:bodyPr/>
                    <a:lstStyle/>
                    <a:p>
                      <a:r>
                        <a:rPr lang="en-GB" sz="1200"/>
                        <a:t>Previous week</a:t>
                      </a:r>
                    </a:p>
                  </a:txBody>
                  <a:tcPr/>
                </a:tc>
                <a:extLst>
                  <a:ext uri="{0D108BD9-81ED-4DB2-BD59-A6C34878D82A}">
                    <a16:rowId xmlns:a16="http://schemas.microsoft.com/office/drawing/2014/main" val="2065010505"/>
                  </a:ext>
                </a:extLst>
              </a:tr>
              <a:tr h="363090">
                <a:tc>
                  <a:txBody>
                    <a:bodyPr/>
                    <a:lstStyle/>
                    <a:p>
                      <a:r>
                        <a:rPr lang="en-GB"/>
                        <a:t>England</a:t>
                      </a:r>
                    </a:p>
                  </a:txBody>
                  <a:tcPr/>
                </a:tc>
                <a:tc>
                  <a:txBody>
                    <a:bodyPr/>
                    <a:lstStyle/>
                    <a:p>
                      <a:pPr algn="r"/>
                      <a:r>
                        <a:rPr lang="en-GB"/>
                        <a:t>160,200 </a:t>
                      </a:r>
                    </a:p>
                  </a:txBody>
                  <a:tcPr/>
                </a:tc>
                <a:tc>
                  <a:txBody>
                    <a:bodyPr/>
                    <a:lstStyle/>
                    <a:p>
                      <a:pPr algn="r"/>
                      <a:r>
                        <a:rPr lang="en-GB"/>
                        <a:t>200,600</a:t>
                      </a:r>
                    </a:p>
                  </a:txBody>
                  <a:tcPr/>
                </a:tc>
                <a:extLst>
                  <a:ext uri="{0D108BD9-81ED-4DB2-BD59-A6C34878D82A}">
                    <a16:rowId xmlns:a16="http://schemas.microsoft.com/office/drawing/2014/main" val="3159438748"/>
                  </a:ext>
                </a:extLst>
              </a:tr>
              <a:tr h="363090">
                <a:tc>
                  <a:txBody>
                    <a:bodyPr/>
                    <a:lstStyle/>
                    <a:p>
                      <a:r>
                        <a:rPr lang="en-GB"/>
                        <a:t>Wales</a:t>
                      </a:r>
                    </a:p>
                  </a:txBody>
                  <a:tcPr/>
                </a:tc>
                <a:tc>
                  <a:txBody>
                    <a:bodyPr/>
                    <a:lstStyle/>
                    <a:p>
                      <a:pPr algn="r"/>
                      <a:r>
                        <a:rPr lang="en-GB"/>
                        <a:t>7,000</a:t>
                      </a:r>
                    </a:p>
                  </a:txBody>
                  <a:tcPr/>
                </a:tc>
                <a:tc>
                  <a:txBody>
                    <a:bodyPr/>
                    <a:lstStyle/>
                    <a:p>
                      <a:pPr algn="r"/>
                      <a:r>
                        <a:rPr lang="en-GB"/>
                        <a:t>8,300</a:t>
                      </a:r>
                    </a:p>
                  </a:txBody>
                  <a:tcPr/>
                </a:tc>
                <a:extLst>
                  <a:ext uri="{0D108BD9-81ED-4DB2-BD59-A6C34878D82A}">
                    <a16:rowId xmlns:a16="http://schemas.microsoft.com/office/drawing/2014/main" val="3467151126"/>
                  </a:ext>
                </a:extLst>
              </a:tr>
              <a:tr h="363090">
                <a:tc>
                  <a:txBody>
                    <a:bodyPr/>
                    <a:lstStyle/>
                    <a:p>
                      <a:r>
                        <a:rPr lang="en-GB"/>
                        <a:t>Scotland</a:t>
                      </a:r>
                    </a:p>
                  </a:txBody>
                  <a:tcPr/>
                </a:tc>
                <a:tc>
                  <a:txBody>
                    <a:bodyPr/>
                    <a:lstStyle/>
                    <a:p>
                      <a:pPr algn="r"/>
                      <a:r>
                        <a:rPr lang="en-GB"/>
                        <a:t>19,300</a:t>
                      </a:r>
                    </a:p>
                  </a:txBody>
                  <a:tcPr/>
                </a:tc>
                <a:tc>
                  <a:txBody>
                    <a:bodyPr/>
                    <a:lstStyle/>
                    <a:p>
                      <a:pPr algn="r"/>
                      <a:r>
                        <a:rPr lang="en-GB"/>
                        <a:t>16,600</a:t>
                      </a:r>
                    </a:p>
                  </a:txBody>
                  <a:tcPr/>
                </a:tc>
                <a:extLst>
                  <a:ext uri="{0D108BD9-81ED-4DB2-BD59-A6C34878D82A}">
                    <a16:rowId xmlns:a16="http://schemas.microsoft.com/office/drawing/2014/main" val="1576246662"/>
                  </a:ext>
                </a:extLst>
              </a:tr>
              <a:tr h="363090">
                <a:tc>
                  <a:txBody>
                    <a:bodyPr/>
                    <a:lstStyle/>
                    <a:p>
                      <a:r>
                        <a:rPr lang="en-GB"/>
                        <a:t>N Ireland</a:t>
                      </a:r>
                    </a:p>
                  </a:txBody>
                  <a:tcPr/>
                </a:tc>
                <a:tc>
                  <a:txBody>
                    <a:bodyPr/>
                    <a:lstStyle/>
                    <a:p>
                      <a:pPr algn="r"/>
                      <a:r>
                        <a:rPr lang="en-GB"/>
                        <a:t>5,800</a:t>
                      </a:r>
                    </a:p>
                  </a:txBody>
                  <a:tcPr/>
                </a:tc>
                <a:tc>
                  <a:txBody>
                    <a:bodyPr/>
                    <a:lstStyle/>
                    <a:p>
                      <a:pPr algn="r"/>
                      <a:r>
                        <a:rPr lang="en-GB"/>
                        <a:t>5,900</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D1DF8691-C8AE-47D4-A772-8CFF884671DB}"/>
              </a:ext>
            </a:extLst>
          </p:cNvPr>
          <p:cNvPicPr>
            <a:picLocks noChangeAspect="1"/>
          </p:cNvPicPr>
          <p:nvPr/>
        </p:nvPicPr>
        <p:blipFill>
          <a:blip r:embed="rId4"/>
          <a:stretch>
            <a:fillRect/>
          </a:stretch>
        </p:blipFill>
        <p:spPr>
          <a:xfrm>
            <a:off x="4318103" y="1575316"/>
            <a:ext cx="3790591" cy="4418186"/>
          </a:xfrm>
          <a:prstGeom prst="rect">
            <a:avLst/>
          </a:prstGeom>
        </p:spPr>
      </p:pic>
      <p:pic>
        <p:nvPicPr>
          <p:cNvPr id="8" name="Picture 7">
            <a:extLst>
              <a:ext uri="{FF2B5EF4-FFF2-40B4-BE49-F238E27FC236}">
                <a16:creationId xmlns:a16="http://schemas.microsoft.com/office/drawing/2014/main" id="{270DF4BE-C2F6-42CE-8A7C-D298FDB45538}"/>
              </a:ext>
            </a:extLst>
          </p:cNvPr>
          <p:cNvPicPr>
            <a:picLocks noChangeAspect="1"/>
          </p:cNvPicPr>
          <p:nvPr/>
        </p:nvPicPr>
        <p:blipFill>
          <a:blip r:embed="rId5"/>
          <a:stretch>
            <a:fillRect/>
          </a:stretch>
        </p:blipFill>
        <p:spPr>
          <a:xfrm>
            <a:off x="8302741" y="1575315"/>
            <a:ext cx="3628309" cy="4418185"/>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p:txBody>
          <a:bodyPr/>
          <a:lstStyle/>
          <a:p>
            <a:r>
              <a:rPr lang="en-GB" dirty="0"/>
              <a:t>Infections by age group</a:t>
            </a:r>
          </a:p>
        </p:txBody>
      </p:sp>
      <p:pic>
        <p:nvPicPr>
          <p:cNvPr id="4" name="Picture 3">
            <a:extLst>
              <a:ext uri="{FF2B5EF4-FFF2-40B4-BE49-F238E27FC236}">
                <a16:creationId xmlns:a16="http://schemas.microsoft.com/office/drawing/2014/main" id="{AC6C1FE9-203E-4C45-AF17-1BBFFFAEEC13}"/>
              </a:ext>
            </a:extLst>
          </p:cNvPr>
          <p:cNvPicPr>
            <a:picLocks noChangeAspect="1"/>
          </p:cNvPicPr>
          <p:nvPr/>
        </p:nvPicPr>
        <p:blipFill rotWithShape="1">
          <a:blip r:embed="rId2"/>
          <a:srcRect l="3752"/>
          <a:stretch/>
        </p:blipFill>
        <p:spPr>
          <a:xfrm>
            <a:off x="398585" y="1795957"/>
            <a:ext cx="7678615" cy="4696918"/>
          </a:xfrm>
          <a:prstGeom prst="rect">
            <a:avLst/>
          </a:prstGeom>
        </p:spPr>
      </p:pic>
      <p:pic>
        <p:nvPicPr>
          <p:cNvPr id="5" name="Picture 4">
            <a:extLst>
              <a:ext uri="{FF2B5EF4-FFF2-40B4-BE49-F238E27FC236}">
                <a16:creationId xmlns:a16="http://schemas.microsoft.com/office/drawing/2014/main" id="{E0557E7F-11CC-4D4F-86B3-12EA2D286558}"/>
              </a:ext>
            </a:extLst>
          </p:cNvPr>
          <p:cNvPicPr>
            <a:picLocks noChangeAspect="1"/>
          </p:cNvPicPr>
          <p:nvPr/>
        </p:nvPicPr>
        <p:blipFill rotWithShape="1">
          <a:blip r:embed="rId3"/>
          <a:srcRect l="7116"/>
          <a:stretch/>
        </p:blipFill>
        <p:spPr>
          <a:xfrm>
            <a:off x="7859934" y="4287192"/>
            <a:ext cx="2456373" cy="2076713"/>
          </a:xfrm>
          <a:prstGeom prst="rect">
            <a:avLst/>
          </a:prstGeom>
        </p:spPr>
      </p:pic>
      <p:sp>
        <p:nvSpPr>
          <p:cNvPr id="6" name="TextBox 5">
            <a:extLst>
              <a:ext uri="{FF2B5EF4-FFF2-40B4-BE49-F238E27FC236}">
                <a16:creationId xmlns:a16="http://schemas.microsoft.com/office/drawing/2014/main" id="{916B3FED-571F-4AE5-B818-8C4047F3207A}"/>
              </a:ext>
            </a:extLst>
          </p:cNvPr>
          <p:cNvSpPr txBox="1"/>
          <p:nvPr/>
        </p:nvSpPr>
        <p:spPr>
          <a:xfrm>
            <a:off x="8757308" y="1280721"/>
            <a:ext cx="321334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Infection rates across age groups have been falling, but the rate of decrease has slowed down</a:t>
            </a:r>
          </a:p>
        </p:txBody>
      </p:sp>
      <p:sp>
        <p:nvSpPr>
          <p:cNvPr id="7" name="TextBox 6">
            <a:extLst>
              <a:ext uri="{FF2B5EF4-FFF2-40B4-BE49-F238E27FC236}">
                <a16:creationId xmlns:a16="http://schemas.microsoft.com/office/drawing/2014/main" id="{E7E6ACDE-D79F-4D77-B0F3-3FC17B12977E}"/>
              </a:ext>
            </a:extLst>
          </p:cNvPr>
          <p:cNvSpPr txBox="1"/>
          <p:nvPr/>
        </p:nvSpPr>
        <p:spPr>
          <a:xfrm>
            <a:off x="398585" y="1488179"/>
            <a:ext cx="5064369" cy="307777"/>
          </a:xfrm>
          <a:prstGeom prst="rect">
            <a:avLst/>
          </a:prstGeom>
          <a:noFill/>
        </p:spPr>
        <p:txBody>
          <a:bodyPr wrap="square" rtlCol="0">
            <a:spAutoFit/>
          </a:bodyPr>
          <a:lstStyle/>
          <a:p>
            <a:r>
              <a:rPr lang="en-GB" sz="1400" b="1" dirty="0"/>
              <a:t>Estimated % of population testing positive for COVID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883742" y="6410131"/>
            <a:ext cx="3047309" cy="307777"/>
          </a:xfrm>
          <a:prstGeom prst="rect">
            <a:avLst/>
          </a:prstGeom>
          <a:noFill/>
        </p:spPr>
        <p:txBody>
          <a:bodyPr wrap="none" rtlCol="0">
            <a:spAutoFit/>
          </a:bodyPr>
          <a:lstStyle/>
          <a:p>
            <a:r>
              <a:rPr lang="en-GB" sz="1400" dirty="0">
                <a:hlinkClick r:id="rId4"/>
              </a:rPr>
              <a:t>Source: ONS COVID-19 Infection Survey</a:t>
            </a:r>
            <a:endParaRPr lang="en-GB" sz="1400" dirty="0"/>
          </a:p>
        </p:txBody>
      </p:sp>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04672" y="1617307"/>
            <a:ext cx="7890164" cy="338554"/>
          </a:xfrm>
          <a:prstGeom prst="rect">
            <a:avLst/>
          </a:prstGeom>
          <a:noFill/>
        </p:spPr>
        <p:txBody>
          <a:bodyPr wrap="square" rtlCol="0">
            <a:spAutoFit/>
          </a:bodyPr>
          <a:lstStyle/>
          <a:p>
            <a:r>
              <a:rPr lang="en-GB" sz="1600" b="1"/>
              <a:t>Events and activities reported by people testing positive, prior to symptom onset, week 10</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838200" y="365125"/>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838200" y="1991043"/>
            <a:ext cx="2444620" cy="3970318"/>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Shopping and work related activities continue to be reported as recent events/activities by those testing positive for COVID-19 (although this doesn’t give us a clear indication of exactly where transmission is likely to be taking place)</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2" name="Picture 1">
            <a:extLst>
              <a:ext uri="{FF2B5EF4-FFF2-40B4-BE49-F238E27FC236}">
                <a16:creationId xmlns:a16="http://schemas.microsoft.com/office/drawing/2014/main" id="{3E5AFF9B-B87D-4162-BE0F-AA2B04389412}"/>
              </a:ext>
            </a:extLst>
          </p:cNvPr>
          <p:cNvPicPr>
            <a:picLocks noChangeAspect="1"/>
          </p:cNvPicPr>
          <p:nvPr/>
        </p:nvPicPr>
        <p:blipFill>
          <a:blip r:embed="rId4"/>
          <a:stretch>
            <a:fillRect/>
          </a:stretch>
        </p:blipFill>
        <p:spPr>
          <a:xfrm>
            <a:off x="3971924" y="2063769"/>
            <a:ext cx="7822912" cy="4270356"/>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5582034" y="1539215"/>
            <a:ext cx="6043862" cy="646331"/>
          </a:xfrm>
          <a:prstGeom prst="rect">
            <a:avLst/>
          </a:prstGeom>
          <a:noFill/>
        </p:spPr>
        <p:txBody>
          <a:bodyPr wrap="square" rtlCol="0">
            <a:spAutoFit/>
          </a:bodyPr>
          <a:lstStyle/>
          <a:p>
            <a:r>
              <a:rPr lang="en-GB"/>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842512" y="1545243"/>
            <a:ext cx="3240505"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This week there has been an  overall increase in outbreaks across all educational settings, notably in primary, secondary and SEN schools.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370A5C7D-56D1-434B-8D59-293E4D761655}"/>
              </a:ext>
            </a:extLst>
          </p:cNvPr>
          <p:cNvPicPr>
            <a:picLocks noChangeAspect="1"/>
          </p:cNvPicPr>
          <p:nvPr/>
        </p:nvPicPr>
        <p:blipFill>
          <a:blip r:embed="rId4"/>
          <a:stretch>
            <a:fillRect/>
          </a:stretch>
        </p:blipFill>
        <p:spPr>
          <a:xfrm>
            <a:off x="5010150" y="2185545"/>
            <a:ext cx="7086600" cy="4224586"/>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4124138" y="1367522"/>
            <a:ext cx="7828548" cy="646331"/>
          </a:xfrm>
          <a:prstGeom prst="rect">
            <a:avLst/>
          </a:prstGeom>
          <a:noFill/>
        </p:spPr>
        <p:txBody>
          <a:bodyPr wrap="square" rtlCol="0">
            <a:spAutoFit/>
          </a:bodyPr>
          <a:lstStyle/>
          <a:p>
            <a:r>
              <a:rPr lang="en-GB"/>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433028" y="1595011"/>
            <a:ext cx="2687217"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Cases continue to fall across people in nursery, primary school, and college/ university cohorts in week 10 of 2021.  However, there has been a slight rise in cases reported for secondary schools.</a:t>
            </a:r>
          </a:p>
          <a:p>
            <a:endParaRPr lang="en-GB" i="1"/>
          </a:p>
          <a:p>
            <a:r>
              <a:rPr lang="en-GB" i="1"/>
              <a:t>While there are a low number of cases reported overall, they remain higher than the number of confirmed cases seen over the summer.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6ED8481E-9FD7-402F-B54E-221C55577F16}"/>
              </a:ext>
            </a:extLst>
          </p:cNvPr>
          <p:cNvPicPr>
            <a:picLocks noChangeAspect="1"/>
          </p:cNvPicPr>
          <p:nvPr/>
        </p:nvPicPr>
        <p:blipFill>
          <a:blip r:embed="rId4"/>
          <a:stretch>
            <a:fillRect/>
          </a:stretch>
        </p:blipFill>
        <p:spPr>
          <a:xfrm>
            <a:off x="3419605" y="2013853"/>
            <a:ext cx="8533081" cy="4286739"/>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804C-2344-40D6-8D2D-500EFF52AA8A}"/>
              </a:ext>
            </a:extLst>
          </p:cNvPr>
          <p:cNvSpPr>
            <a:spLocks noGrp="1"/>
          </p:cNvSpPr>
          <p:nvPr>
            <p:ph type="title"/>
          </p:nvPr>
        </p:nvSpPr>
        <p:spPr/>
        <p:txBody>
          <a:bodyPr/>
          <a:lstStyle/>
          <a:p>
            <a:r>
              <a:rPr lang="en-GB"/>
              <a:t>Daily road traffic</a:t>
            </a:r>
          </a:p>
        </p:txBody>
      </p:sp>
      <p:sp>
        <p:nvSpPr>
          <p:cNvPr id="6" name="TextBox 5">
            <a:extLst>
              <a:ext uri="{FF2B5EF4-FFF2-40B4-BE49-F238E27FC236}">
                <a16:creationId xmlns:a16="http://schemas.microsoft.com/office/drawing/2014/main" id="{69F3E0C1-ACF2-4000-8DCC-20BFD6892544}"/>
              </a:ext>
            </a:extLst>
          </p:cNvPr>
          <p:cNvSpPr txBox="1"/>
          <p:nvPr/>
        </p:nvSpPr>
        <p:spPr>
          <a:xfrm>
            <a:off x="5867165" y="6410131"/>
            <a:ext cx="6204455" cy="307777"/>
          </a:xfrm>
          <a:prstGeom prst="rect">
            <a:avLst/>
          </a:prstGeom>
          <a:noFill/>
        </p:spPr>
        <p:txBody>
          <a:bodyPr wrap="none" rtlCol="0">
            <a:spAutoFit/>
          </a:bodyPr>
          <a:lstStyle/>
          <a:p>
            <a:r>
              <a:rPr lang="en-GB" sz="1400">
                <a:hlinkClick r:id="rId3"/>
              </a:rPr>
              <a:t>Source: ONS, Coronavirus and the latest indicators for the UK economy and society</a:t>
            </a:r>
            <a:endParaRPr lang="en-GB" sz="1400"/>
          </a:p>
        </p:txBody>
      </p:sp>
      <p:sp>
        <p:nvSpPr>
          <p:cNvPr id="7" name="TextBox 6">
            <a:extLst>
              <a:ext uri="{FF2B5EF4-FFF2-40B4-BE49-F238E27FC236}">
                <a16:creationId xmlns:a16="http://schemas.microsoft.com/office/drawing/2014/main" id="{58B4B8AD-5E88-4D61-B120-463FE2CEE20A}"/>
              </a:ext>
            </a:extLst>
          </p:cNvPr>
          <p:cNvSpPr txBox="1"/>
          <p:nvPr/>
        </p:nvSpPr>
        <p:spPr>
          <a:xfrm>
            <a:off x="531844" y="2230015"/>
            <a:ext cx="2687217"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Road traffic remains lower than would be expected at this time of year (around 78%). There is more road activity than in the first wave but less than the second wave. Activity continues to grow in recent weeks</a:t>
            </a:r>
            <a:endParaRPr lang="en-GB" i="1">
              <a:cs typeface="Calibri"/>
            </a:endParaRPr>
          </a:p>
        </p:txBody>
      </p:sp>
      <p:pic>
        <p:nvPicPr>
          <p:cNvPr id="4" name="Picture 3">
            <a:extLst>
              <a:ext uri="{FF2B5EF4-FFF2-40B4-BE49-F238E27FC236}">
                <a16:creationId xmlns:a16="http://schemas.microsoft.com/office/drawing/2014/main" id="{BBD65AF3-79AF-454E-B17C-CBBB51C1470E}"/>
              </a:ext>
            </a:extLst>
          </p:cNvPr>
          <p:cNvPicPr>
            <a:picLocks noChangeAspect="1"/>
          </p:cNvPicPr>
          <p:nvPr/>
        </p:nvPicPr>
        <p:blipFill>
          <a:blip r:embed="rId4"/>
          <a:stretch>
            <a:fillRect/>
          </a:stretch>
        </p:blipFill>
        <p:spPr>
          <a:xfrm>
            <a:off x="3940404" y="1690688"/>
            <a:ext cx="7899662" cy="4743449"/>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SharedWithUsers>
  </documentManagement>
</p:properties>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942318-212E-4DAD-9036-DF0E5E0D75BC}">
  <ds:schemaRefs>
    <ds:schemaRef ds:uri="75849e05-f0d2-4313-af25-172e9fff2c5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6328</TotalTime>
  <Words>2215</Words>
  <Application>Microsoft Office PowerPoint</Application>
  <PresentationFormat>Widescreen</PresentationFormat>
  <Paragraphs>346</Paragraphs>
  <Slides>28</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(13/03/21) </vt:lpstr>
      <vt:lpstr>Infections by age group</vt:lpstr>
      <vt:lpstr>Community surveillance, England</vt:lpstr>
      <vt:lpstr>Community surveillance, England</vt:lpstr>
      <vt:lpstr>Community surveillance, England</vt:lpstr>
      <vt:lpstr>Daily road traffic</vt:lpstr>
      <vt:lpstr>Air traffic</vt:lpstr>
      <vt:lpstr>COVID-19 deaths, UK</vt:lpstr>
      <vt:lpstr>COVID deaths – age breakdown (England and Wales)</vt:lpstr>
      <vt:lpstr>Excess deaths, England</vt:lpstr>
      <vt:lpstr>Excess deaths by ethnicity</vt:lpstr>
      <vt:lpstr>Critical care bed capacity (England)</vt:lpstr>
      <vt:lpstr>Hospitalisations</vt:lpstr>
      <vt:lpstr>Hospitalisation trends across the UK</vt:lpstr>
      <vt:lpstr>Hospital admissions by age</vt:lpstr>
      <vt:lpstr>ICNARC data - ethnicity</vt:lpstr>
      <vt:lpstr>ICNARC data -deprivation</vt:lpstr>
      <vt:lpstr>Non-COVID Backlog, England</vt:lpstr>
      <vt:lpstr>NHS pressures: Wales</vt:lpstr>
      <vt:lpstr>NHS pressures –  Scotland</vt:lpstr>
      <vt:lpstr>NHS pressures – Northern Ireland</vt:lpstr>
      <vt:lpstr> </vt:lpstr>
      <vt:lpstr>Vaccination coverage, UK</vt:lpstr>
      <vt:lpstr>Vaccination coverage by age group, England</vt:lpstr>
      <vt:lpstr>Vaccine uptake among estimated number of NHS frontline staff,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Jonathan Ware</cp:lastModifiedBy>
  <cp:revision>1</cp:revision>
  <dcterms:created xsi:type="dcterms:W3CDTF">2021-01-28T23:34:28Z</dcterms:created>
  <dcterms:modified xsi:type="dcterms:W3CDTF">2021-03-19T18:36:23Z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